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3208000" cy="990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9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54" autoAdjust="0"/>
    <p:restoredTop sz="94660"/>
  </p:normalViewPr>
  <p:slideViewPr>
    <p:cSldViewPr snapToGrid="0">
      <p:cViewPr varScale="1">
        <p:scale>
          <a:sx n="60" d="100"/>
          <a:sy n="60" d="100"/>
        </p:scale>
        <p:origin x="182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21191"/>
            <a:ext cx="112268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1000" y="5202944"/>
            <a:ext cx="99060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CCFF2-0600-4729-B13A-28419EE33C3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366-038B-4E11-8D19-7F81ED70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575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CCFF2-0600-4729-B13A-28419EE33C3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366-038B-4E11-8D19-7F81ED70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137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51976" y="527403"/>
            <a:ext cx="2847975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08051" y="527403"/>
            <a:ext cx="8378825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CCFF2-0600-4729-B13A-28419EE33C3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366-038B-4E11-8D19-7F81ED70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537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CCFF2-0600-4729-B13A-28419EE33C3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366-038B-4E11-8D19-7F81ED70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447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172" y="2469624"/>
            <a:ext cx="11391900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1172" y="6629226"/>
            <a:ext cx="11391900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CCFF2-0600-4729-B13A-28419EE33C3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366-038B-4E11-8D19-7F81ED70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135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8050" y="2637014"/>
            <a:ext cx="561340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2637014"/>
            <a:ext cx="561340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CCFF2-0600-4729-B13A-28419EE33C3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366-038B-4E11-8D19-7F81ED70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23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527405"/>
            <a:ext cx="11391900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9772" y="2428347"/>
            <a:ext cx="5587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9772" y="3618442"/>
            <a:ext cx="5587602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1" y="2428347"/>
            <a:ext cx="5615120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1" y="3618442"/>
            <a:ext cx="5615120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CCFF2-0600-4729-B13A-28419EE33C3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366-038B-4E11-8D19-7F81ED70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249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CCFF2-0600-4729-B13A-28419EE33C3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366-038B-4E11-8D19-7F81ED70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04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CCFF2-0600-4729-B13A-28419EE33C3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366-038B-4E11-8D19-7F81ED70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572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5120" y="1426283"/>
            <a:ext cx="6686550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CCFF2-0600-4729-B13A-28419EE33C3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366-038B-4E11-8D19-7F81ED70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14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9770" y="660400"/>
            <a:ext cx="425992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15120" y="1426283"/>
            <a:ext cx="6686550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9770" y="2971800"/>
            <a:ext cx="425992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CCFF2-0600-4729-B13A-28419EE33C3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A2366-038B-4E11-8D19-7F81ED70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55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8050" y="527405"/>
            <a:ext cx="11391900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8050" y="2637014"/>
            <a:ext cx="11391900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80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CCFF2-0600-4729-B13A-28419EE33C35}" type="datetimeFigureOut">
              <a:rPr lang="en-GB" smtClean="0"/>
              <a:t>26/01/2021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5150" y="9181397"/>
            <a:ext cx="4457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150" y="9181397"/>
            <a:ext cx="29718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A2366-038B-4E11-8D19-7F81ED70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064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713903" y="1037509"/>
            <a:ext cx="7780193" cy="4421452"/>
            <a:chOff x="1879956" y="864524"/>
            <a:chExt cx="8693832" cy="5084330"/>
          </a:xfrm>
        </p:grpSpPr>
        <p:pic>
          <p:nvPicPr>
            <p:cNvPr id="1026" name="Picture 2" descr="https://scontent-lhr8-1.xx.fbcdn.net/v/t1.0-9/126076120_10159532715475449_3408871892813737802_o.jpg?_nc_cat=107&amp;ccb=2&amp;_nc_sid=ad2b24&amp;_nc_ohc=inpyMipJPfsAX9iRYVl&amp;_nc_ht=scontent-lhr8-1.xx&amp;oh=a01c685543ac73e0d307f49acb773a01&amp;oe=5FDC50FE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8753" b="36104"/>
            <a:stretch/>
          </p:blipFill>
          <p:spPr bwMode="auto">
            <a:xfrm>
              <a:off x="5700271" y="864524"/>
              <a:ext cx="4873517" cy="5084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s://scontent-lhr8-1.xx.fbcdn.net/v/t1.0-9/125953191_10159530154585449_1159003954377929890_n.jpg?_nc_cat=107&amp;ccb=2&amp;_nc_sid=8bfeb9&amp;_nc_ohc=kMiSMmAump0AX-9wyEE&amp;_nc_ht=scontent-lhr8-1.xx&amp;oh=68b46e47e35781d45760cef5f4c3dfe9&amp;oe=5FDB7E1C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79956" y="904771"/>
              <a:ext cx="3761780" cy="50157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Oval 3"/>
            <p:cNvSpPr/>
            <p:nvPr/>
          </p:nvSpPr>
          <p:spPr>
            <a:xfrm>
              <a:off x="3118961" y="2493817"/>
              <a:ext cx="618479" cy="770859"/>
            </a:xfrm>
            <a:prstGeom prst="ellipse">
              <a:avLst/>
            </a:prstGeom>
            <a:solidFill>
              <a:srgbClr val="D499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60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95AA16F-680A-4BC7-9A2A-C66D014B7C7B}"/>
              </a:ext>
            </a:extLst>
          </p:cNvPr>
          <p:cNvSpPr txBox="1"/>
          <p:nvPr/>
        </p:nvSpPr>
        <p:spPr>
          <a:xfrm>
            <a:off x="285750" y="5597672"/>
            <a:ext cx="126365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Two days ago it was my son’s 4</a:t>
            </a:r>
            <a:r>
              <a:rPr lang="en-GB" sz="2800" baseline="30000" dirty="0"/>
              <a:t>th</a:t>
            </a:r>
            <a:r>
              <a:rPr lang="en-GB" sz="2800" dirty="0"/>
              <a:t> birthday.  Yesterday it was my 40</a:t>
            </a:r>
            <a:r>
              <a:rPr lang="en-GB" sz="2800" baseline="30000" dirty="0"/>
              <a:t>th</a:t>
            </a:r>
            <a:r>
              <a:rPr lang="en-GB" sz="2800" dirty="0"/>
              <a:t> birthday. </a:t>
            </a:r>
          </a:p>
          <a:p>
            <a:endParaRPr lang="en-GB" sz="2800" dirty="0"/>
          </a:p>
          <a:p>
            <a:r>
              <a:rPr lang="en-GB" sz="2800" dirty="0"/>
              <a:t>Every year we buy big balloon numbers to celebrate.  This year, we re-used the number 4 balloon to make part of the number 40 the next day.</a:t>
            </a:r>
          </a:p>
          <a:p>
            <a:endParaRPr lang="en-GB" sz="2800" dirty="0"/>
          </a:p>
          <a:p>
            <a:r>
              <a:rPr lang="en-GB" sz="2800" dirty="0"/>
              <a:t>I wonder when we’ll next be able to re-use a balloon?</a:t>
            </a:r>
          </a:p>
          <a:p>
            <a:endParaRPr lang="en-GB" sz="2800" dirty="0"/>
          </a:p>
          <a:p>
            <a:r>
              <a:rPr lang="en-GB" sz="2800" dirty="0"/>
              <a:t>Is this unique to our ages or can any two people re-use balloons?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91D1FA7-7D68-4ED8-9638-BF38FA31585D}"/>
              </a:ext>
            </a:extLst>
          </p:cNvPr>
          <p:cNvSpPr txBox="1"/>
          <p:nvPr/>
        </p:nvSpPr>
        <p:spPr>
          <a:xfrm>
            <a:off x="1" y="233891"/>
            <a:ext cx="13208000" cy="80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622" dirty="0"/>
              <a:t>Big Balloon Numbers</a:t>
            </a:r>
          </a:p>
        </p:txBody>
      </p:sp>
    </p:spTree>
    <p:extLst>
      <p:ext uri="{BB962C8B-B14F-4D97-AF65-F5344CB8AC3E}">
        <p14:creationId xmlns:p14="http://schemas.microsoft.com/office/powerpoint/2010/main" val="3999299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1830</TotalTime>
  <Words>76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Sir Isaac Newton Sixth Form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5</cp:revision>
  <dcterms:created xsi:type="dcterms:W3CDTF">2020-11-19T13:07:59Z</dcterms:created>
  <dcterms:modified xsi:type="dcterms:W3CDTF">2021-01-26T21:06:16Z</dcterms:modified>
</cp:coreProperties>
</file>