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75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9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7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27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6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6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57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45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3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44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0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18ADF-F308-4D53-8DEA-6714F39C50FA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52C06-8CD8-4BC7-9608-8476F3991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076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5" Type="http://schemas.openxmlformats.org/officeDocument/2006/relationships/image" Target="../media/image2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Relationship Id="rId1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95"/>
          <p:cNvGrpSpPr>
            <a:grpSpLocks/>
          </p:cNvGrpSpPr>
          <p:nvPr/>
        </p:nvGrpSpPr>
        <p:grpSpPr bwMode="auto">
          <a:xfrm>
            <a:off x="3345365" y="164850"/>
            <a:ext cx="3059112" cy="1150937"/>
            <a:chOff x="2077" y="981"/>
            <a:chExt cx="1927" cy="725"/>
          </a:xfrm>
        </p:grpSpPr>
        <p:pic>
          <p:nvPicPr>
            <p:cNvPr id="15" name="Picture 39" descr="2008JuneP4Q23a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3" y="981"/>
              <a:ext cx="1693" cy="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AutoShape 16"/>
            <p:cNvSpPr>
              <a:spLocks noChangeArrowheads="1"/>
            </p:cNvSpPr>
            <p:nvPr/>
          </p:nvSpPr>
          <p:spPr bwMode="auto">
            <a:xfrm>
              <a:off x="2077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Text Box 61"/>
            <p:cNvSpPr txBox="1">
              <a:spLocks noChangeArrowheads="1"/>
            </p:cNvSpPr>
            <p:nvPr/>
          </p:nvSpPr>
          <p:spPr bwMode="auto">
            <a:xfrm>
              <a:off x="2122" y="1207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5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18" name="Oval 75"/>
            <p:cNvSpPr>
              <a:spLocks noChangeArrowheads="1"/>
            </p:cNvSpPr>
            <p:nvPr/>
          </p:nvSpPr>
          <p:spPr bwMode="auto">
            <a:xfrm>
              <a:off x="2122" y="1207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" name="Group 91"/>
          <p:cNvGrpSpPr>
            <a:grpSpLocks/>
          </p:cNvGrpSpPr>
          <p:nvPr/>
        </p:nvGrpSpPr>
        <p:grpSpPr bwMode="auto">
          <a:xfrm>
            <a:off x="3345365" y="1492417"/>
            <a:ext cx="3059112" cy="1152525"/>
            <a:chOff x="81" y="1842"/>
            <a:chExt cx="1927" cy="726"/>
          </a:xfrm>
        </p:grpSpPr>
        <p:pic>
          <p:nvPicPr>
            <p:cNvPr id="20" name="Picture 52" descr="2007JuneP6Q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" y="1842"/>
              <a:ext cx="1437" cy="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AutoShape 8"/>
            <p:cNvSpPr>
              <a:spLocks noChangeArrowheads="1"/>
            </p:cNvSpPr>
            <p:nvPr/>
          </p:nvSpPr>
          <p:spPr bwMode="auto">
            <a:xfrm>
              <a:off x="81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Text Box 63"/>
            <p:cNvSpPr txBox="1">
              <a:spLocks noChangeArrowheads="1"/>
            </p:cNvSpPr>
            <p:nvPr/>
          </p:nvSpPr>
          <p:spPr bwMode="auto">
            <a:xfrm>
              <a:off x="126" y="229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7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23" name="Oval 73"/>
            <p:cNvSpPr>
              <a:spLocks noChangeArrowheads="1"/>
            </p:cNvSpPr>
            <p:nvPr/>
          </p:nvSpPr>
          <p:spPr bwMode="auto">
            <a:xfrm>
              <a:off x="126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4" name="Group 88"/>
          <p:cNvGrpSpPr>
            <a:grpSpLocks/>
          </p:cNvGrpSpPr>
          <p:nvPr/>
        </p:nvGrpSpPr>
        <p:grpSpPr bwMode="auto">
          <a:xfrm>
            <a:off x="3345365" y="2819985"/>
            <a:ext cx="3059112" cy="1150938"/>
            <a:chOff x="4073" y="1842"/>
            <a:chExt cx="1927" cy="725"/>
          </a:xfrm>
        </p:grpSpPr>
        <p:pic>
          <p:nvPicPr>
            <p:cNvPr id="25" name="Picture 44" descr="2009NovP4Q2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1888"/>
              <a:ext cx="1927" cy="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AutoShape 19"/>
            <p:cNvSpPr>
              <a:spLocks noChangeArrowheads="1"/>
            </p:cNvSpPr>
            <p:nvPr/>
          </p:nvSpPr>
          <p:spPr bwMode="auto">
            <a:xfrm>
              <a:off x="4073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Text Box 65"/>
            <p:cNvSpPr txBox="1">
              <a:spLocks noChangeArrowheads="1"/>
            </p:cNvSpPr>
            <p:nvPr/>
          </p:nvSpPr>
          <p:spPr bwMode="auto">
            <a:xfrm>
              <a:off x="4118" y="229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9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28" name="Oval 79"/>
            <p:cNvSpPr>
              <a:spLocks noChangeArrowheads="1"/>
            </p:cNvSpPr>
            <p:nvPr/>
          </p:nvSpPr>
          <p:spPr bwMode="auto">
            <a:xfrm>
              <a:off x="4118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9" name="Group 92"/>
          <p:cNvGrpSpPr>
            <a:grpSpLocks/>
          </p:cNvGrpSpPr>
          <p:nvPr/>
        </p:nvGrpSpPr>
        <p:grpSpPr bwMode="auto">
          <a:xfrm>
            <a:off x="35427" y="164850"/>
            <a:ext cx="3225800" cy="1162050"/>
            <a:chOff x="0" y="2704"/>
            <a:chExt cx="2032" cy="732"/>
          </a:xfrm>
        </p:grpSpPr>
        <p:pic>
          <p:nvPicPr>
            <p:cNvPr id="30" name="Picture 54" descr="MockP5Q11aii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387" b="6982"/>
            <a:stretch>
              <a:fillRect/>
            </a:stretch>
          </p:blipFill>
          <p:spPr bwMode="auto">
            <a:xfrm>
              <a:off x="81" y="2886"/>
              <a:ext cx="1927" cy="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45" descr="MockP5Q11aii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141" r="76442" b="30574"/>
            <a:stretch>
              <a:fillRect/>
            </a:stretch>
          </p:blipFill>
          <p:spPr bwMode="auto">
            <a:xfrm>
              <a:off x="0" y="2704"/>
              <a:ext cx="780" cy="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AutoShape 10"/>
            <p:cNvSpPr>
              <a:spLocks noChangeArrowheads="1"/>
            </p:cNvSpPr>
            <p:nvPr/>
          </p:nvSpPr>
          <p:spPr bwMode="auto">
            <a:xfrm>
              <a:off x="81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3" name="Text Box 66"/>
            <p:cNvSpPr txBox="1">
              <a:spLocks noChangeArrowheads="1"/>
            </p:cNvSpPr>
            <p:nvPr/>
          </p:nvSpPr>
          <p:spPr bwMode="auto">
            <a:xfrm>
              <a:off x="1669" y="2749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10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34" name="Oval 71"/>
            <p:cNvSpPr>
              <a:spLocks noChangeArrowheads="1"/>
            </p:cNvSpPr>
            <p:nvPr/>
          </p:nvSpPr>
          <p:spPr bwMode="auto">
            <a:xfrm>
              <a:off x="1714" y="2750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5" name="Group 94"/>
          <p:cNvGrpSpPr>
            <a:grpSpLocks/>
          </p:cNvGrpSpPr>
          <p:nvPr/>
        </p:nvGrpSpPr>
        <p:grpSpPr bwMode="auto">
          <a:xfrm>
            <a:off x="3345365" y="4145966"/>
            <a:ext cx="3059112" cy="1150938"/>
            <a:chOff x="2077" y="2704"/>
            <a:chExt cx="1927" cy="725"/>
          </a:xfrm>
        </p:grpSpPr>
        <p:pic>
          <p:nvPicPr>
            <p:cNvPr id="36" name="Picture 46" descr="MockP5Q1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7677" b="54266"/>
            <a:stretch>
              <a:fillRect/>
            </a:stretch>
          </p:blipFill>
          <p:spPr bwMode="auto">
            <a:xfrm>
              <a:off x="2077" y="2750"/>
              <a:ext cx="1301" cy="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AutoShape 20"/>
            <p:cNvSpPr>
              <a:spLocks noChangeArrowheads="1"/>
            </p:cNvSpPr>
            <p:nvPr/>
          </p:nvSpPr>
          <p:spPr bwMode="auto">
            <a:xfrm>
              <a:off x="2077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38" name="Picture 53" descr="MockP5Q1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206" t="22878"/>
            <a:stretch>
              <a:fillRect/>
            </a:stretch>
          </p:blipFill>
          <p:spPr bwMode="auto">
            <a:xfrm>
              <a:off x="2621" y="2931"/>
              <a:ext cx="1202" cy="4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 Box 67"/>
            <p:cNvSpPr txBox="1">
              <a:spLocks noChangeArrowheads="1"/>
            </p:cNvSpPr>
            <p:nvPr/>
          </p:nvSpPr>
          <p:spPr bwMode="auto">
            <a:xfrm>
              <a:off x="2077" y="3158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11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40" name="Oval 82"/>
            <p:cNvSpPr>
              <a:spLocks noChangeArrowheads="1"/>
            </p:cNvSpPr>
            <p:nvPr/>
          </p:nvSpPr>
          <p:spPr bwMode="auto">
            <a:xfrm>
              <a:off x="2122" y="3158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1" name="Group 76"/>
          <p:cNvGrpSpPr>
            <a:grpSpLocks/>
          </p:cNvGrpSpPr>
          <p:nvPr/>
        </p:nvGrpSpPr>
        <p:grpSpPr bwMode="auto">
          <a:xfrm>
            <a:off x="164015" y="1387226"/>
            <a:ext cx="3059112" cy="1276350"/>
            <a:chOff x="4073" y="935"/>
            <a:chExt cx="1927" cy="804"/>
          </a:xfrm>
        </p:grpSpPr>
        <p:pic>
          <p:nvPicPr>
            <p:cNvPr id="42" name="Picture 31" descr="2006JuneP5Q18a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935"/>
              <a:ext cx="1927" cy="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AutoShape 8"/>
            <p:cNvSpPr>
              <a:spLocks noChangeArrowheads="1"/>
            </p:cNvSpPr>
            <p:nvPr/>
          </p:nvSpPr>
          <p:spPr bwMode="auto">
            <a:xfrm>
              <a:off x="4073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4" name="Text Box 50"/>
            <p:cNvSpPr txBox="1">
              <a:spLocks noChangeArrowheads="1"/>
            </p:cNvSpPr>
            <p:nvPr/>
          </p:nvSpPr>
          <p:spPr bwMode="auto">
            <a:xfrm>
              <a:off x="4073" y="1434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19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45" name="Oval 62"/>
            <p:cNvSpPr>
              <a:spLocks noChangeArrowheads="1"/>
            </p:cNvSpPr>
            <p:nvPr/>
          </p:nvSpPr>
          <p:spPr bwMode="auto">
            <a:xfrm>
              <a:off x="4118" y="1434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6" name="Group 78"/>
          <p:cNvGrpSpPr>
            <a:grpSpLocks/>
          </p:cNvGrpSpPr>
          <p:nvPr/>
        </p:nvGrpSpPr>
        <p:grpSpPr bwMode="auto">
          <a:xfrm>
            <a:off x="164015" y="2814724"/>
            <a:ext cx="3059112" cy="1150938"/>
            <a:chOff x="4073" y="2704"/>
            <a:chExt cx="1927" cy="725"/>
          </a:xfrm>
        </p:grpSpPr>
        <p:pic>
          <p:nvPicPr>
            <p:cNvPr id="47" name="Picture 36" descr="2005JuneP5Q17b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2840"/>
              <a:ext cx="1927" cy="4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AutoShape 12"/>
            <p:cNvSpPr>
              <a:spLocks noChangeArrowheads="1"/>
            </p:cNvSpPr>
            <p:nvPr/>
          </p:nvSpPr>
          <p:spPr bwMode="auto">
            <a:xfrm>
              <a:off x="4073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9" name="Text Box 44"/>
            <p:cNvSpPr txBox="1">
              <a:spLocks noChangeArrowheads="1"/>
            </p:cNvSpPr>
            <p:nvPr/>
          </p:nvSpPr>
          <p:spPr bwMode="auto">
            <a:xfrm>
              <a:off x="4073" y="3158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25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50" name="Oval 61"/>
            <p:cNvSpPr>
              <a:spLocks noChangeArrowheads="1"/>
            </p:cNvSpPr>
            <p:nvPr/>
          </p:nvSpPr>
          <p:spPr bwMode="auto">
            <a:xfrm>
              <a:off x="4118" y="3158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" name="Group 86"/>
          <p:cNvGrpSpPr>
            <a:grpSpLocks/>
          </p:cNvGrpSpPr>
          <p:nvPr/>
        </p:nvGrpSpPr>
        <p:grpSpPr bwMode="auto">
          <a:xfrm>
            <a:off x="202116" y="5807661"/>
            <a:ext cx="3059112" cy="1150937"/>
            <a:chOff x="4073" y="119"/>
            <a:chExt cx="1927" cy="725"/>
          </a:xfrm>
        </p:grpSpPr>
        <p:pic>
          <p:nvPicPr>
            <p:cNvPr id="52" name="Picture 42" descr="2009JuneP4Q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210"/>
              <a:ext cx="1927" cy="5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AutoShape 6"/>
            <p:cNvSpPr>
              <a:spLocks noChangeArrowheads="1"/>
            </p:cNvSpPr>
            <p:nvPr/>
          </p:nvSpPr>
          <p:spPr bwMode="auto">
            <a:xfrm>
              <a:off x="4073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4" name="Text Box 59"/>
            <p:cNvSpPr txBox="1">
              <a:spLocks noChangeArrowheads="1"/>
            </p:cNvSpPr>
            <p:nvPr/>
          </p:nvSpPr>
          <p:spPr bwMode="auto">
            <a:xfrm>
              <a:off x="4118" y="572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3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4118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6" name="Group 96"/>
          <p:cNvGrpSpPr>
            <a:grpSpLocks/>
          </p:cNvGrpSpPr>
          <p:nvPr/>
        </p:nvGrpSpPr>
        <p:grpSpPr bwMode="auto">
          <a:xfrm>
            <a:off x="3422234" y="5807661"/>
            <a:ext cx="3059112" cy="1150938"/>
            <a:chOff x="2077" y="1842"/>
            <a:chExt cx="1927" cy="725"/>
          </a:xfrm>
        </p:grpSpPr>
        <p:pic>
          <p:nvPicPr>
            <p:cNvPr id="57" name="Picture 38" descr="2008JuneP3Q2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7" y="1933"/>
              <a:ext cx="1927" cy="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AutoShape 18"/>
            <p:cNvSpPr>
              <a:spLocks noChangeArrowheads="1"/>
            </p:cNvSpPr>
            <p:nvPr/>
          </p:nvSpPr>
          <p:spPr bwMode="auto">
            <a:xfrm>
              <a:off x="2077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9" name="Text Box 64"/>
            <p:cNvSpPr txBox="1">
              <a:spLocks noChangeArrowheads="1"/>
            </p:cNvSpPr>
            <p:nvPr/>
          </p:nvSpPr>
          <p:spPr bwMode="auto">
            <a:xfrm>
              <a:off x="2122" y="229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8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60" name="Oval 76"/>
            <p:cNvSpPr>
              <a:spLocks noChangeArrowheads="1"/>
            </p:cNvSpPr>
            <p:nvPr/>
          </p:nvSpPr>
          <p:spPr bwMode="auto">
            <a:xfrm>
              <a:off x="2122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1" name="Group 69"/>
          <p:cNvGrpSpPr>
            <a:grpSpLocks/>
          </p:cNvGrpSpPr>
          <p:nvPr/>
        </p:nvGrpSpPr>
        <p:grpSpPr bwMode="auto">
          <a:xfrm>
            <a:off x="202116" y="7103060"/>
            <a:ext cx="3130550" cy="1323975"/>
            <a:chOff x="81" y="119"/>
            <a:chExt cx="1972" cy="834"/>
          </a:xfrm>
        </p:grpSpPr>
        <p:pic>
          <p:nvPicPr>
            <p:cNvPr id="62" name="Picture 25" descr="2007JuneP5Q21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" y="119"/>
              <a:ext cx="1927" cy="8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" name="AutoShape 24"/>
            <p:cNvSpPr>
              <a:spLocks noChangeArrowheads="1"/>
            </p:cNvSpPr>
            <p:nvPr/>
          </p:nvSpPr>
          <p:spPr bwMode="auto">
            <a:xfrm>
              <a:off x="81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4" name="Text Box 51"/>
            <p:cNvSpPr txBox="1">
              <a:spLocks noChangeArrowheads="1"/>
            </p:cNvSpPr>
            <p:nvPr/>
          </p:nvSpPr>
          <p:spPr bwMode="auto">
            <a:xfrm>
              <a:off x="81" y="572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14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65" name="Oval 57"/>
            <p:cNvSpPr>
              <a:spLocks noChangeArrowheads="1"/>
            </p:cNvSpPr>
            <p:nvPr/>
          </p:nvSpPr>
          <p:spPr bwMode="auto">
            <a:xfrm>
              <a:off x="126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6" name="Group 81"/>
          <p:cNvGrpSpPr>
            <a:grpSpLocks/>
          </p:cNvGrpSpPr>
          <p:nvPr/>
        </p:nvGrpSpPr>
        <p:grpSpPr bwMode="auto">
          <a:xfrm>
            <a:off x="3422234" y="7103061"/>
            <a:ext cx="3059112" cy="1150937"/>
            <a:chOff x="2077" y="981"/>
            <a:chExt cx="1927" cy="725"/>
          </a:xfrm>
        </p:grpSpPr>
        <p:pic>
          <p:nvPicPr>
            <p:cNvPr id="67" name="Picture 29" descr="2006JuneP6Q20c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7" y="1026"/>
              <a:ext cx="1927" cy="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AutoShape 7"/>
            <p:cNvSpPr>
              <a:spLocks noChangeArrowheads="1"/>
            </p:cNvSpPr>
            <p:nvPr/>
          </p:nvSpPr>
          <p:spPr bwMode="auto">
            <a:xfrm>
              <a:off x="2077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Text Box 49"/>
            <p:cNvSpPr txBox="1">
              <a:spLocks noChangeArrowheads="1"/>
            </p:cNvSpPr>
            <p:nvPr/>
          </p:nvSpPr>
          <p:spPr bwMode="auto">
            <a:xfrm>
              <a:off x="2077" y="1434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18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70" name="Oval 58"/>
            <p:cNvSpPr>
              <a:spLocks noChangeArrowheads="1"/>
            </p:cNvSpPr>
            <p:nvPr/>
          </p:nvSpPr>
          <p:spPr bwMode="auto">
            <a:xfrm>
              <a:off x="2122" y="1434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1" name="Group 80"/>
          <p:cNvGrpSpPr>
            <a:grpSpLocks/>
          </p:cNvGrpSpPr>
          <p:nvPr/>
        </p:nvGrpSpPr>
        <p:grpSpPr bwMode="auto">
          <a:xfrm>
            <a:off x="3422234" y="8469898"/>
            <a:ext cx="3059112" cy="1150938"/>
            <a:chOff x="2077" y="1842"/>
            <a:chExt cx="1927" cy="725"/>
          </a:xfrm>
        </p:grpSpPr>
        <p:pic>
          <p:nvPicPr>
            <p:cNvPr id="72" name="Picture 32" descr="2005NovP6Q17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7" y="1888"/>
              <a:ext cx="1927" cy="6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AutoShape 9"/>
            <p:cNvSpPr>
              <a:spLocks noChangeArrowheads="1"/>
            </p:cNvSpPr>
            <p:nvPr/>
          </p:nvSpPr>
          <p:spPr bwMode="auto">
            <a:xfrm>
              <a:off x="2077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4" name="Text Box 46"/>
            <p:cNvSpPr txBox="1">
              <a:spLocks noChangeArrowheads="1"/>
            </p:cNvSpPr>
            <p:nvPr/>
          </p:nvSpPr>
          <p:spPr bwMode="auto">
            <a:xfrm>
              <a:off x="2077" y="229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21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75" name="Oval 59"/>
            <p:cNvSpPr>
              <a:spLocks noChangeArrowheads="1"/>
            </p:cNvSpPr>
            <p:nvPr/>
          </p:nvSpPr>
          <p:spPr bwMode="auto">
            <a:xfrm>
              <a:off x="2122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6" name="Group 73"/>
          <p:cNvGrpSpPr>
            <a:grpSpLocks/>
          </p:cNvGrpSpPr>
          <p:nvPr/>
        </p:nvGrpSpPr>
        <p:grpSpPr bwMode="auto">
          <a:xfrm>
            <a:off x="202116" y="8469898"/>
            <a:ext cx="3059112" cy="1150938"/>
            <a:chOff x="81" y="3504"/>
            <a:chExt cx="1927" cy="725"/>
          </a:xfrm>
        </p:grpSpPr>
        <p:pic>
          <p:nvPicPr>
            <p:cNvPr id="77" name="Picture 37" descr="2005JuneP6Q18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49" b="85841"/>
            <a:stretch>
              <a:fillRect/>
            </a:stretch>
          </p:blipFill>
          <p:spPr bwMode="auto">
            <a:xfrm>
              <a:off x="126" y="3521"/>
              <a:ext cx="1084" cy="2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38" descr="2005JuneP6Q18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724" t="66226" b="5695"/>
            <a:stretch>
              <a:fillRect/>
            </a:stretch>
          </p:blipFill>
          <p:spPr bwMode="auto">
            <a:xfrm>
              <a:off x="1079" y="3657"/>
              <a:ext cx="762" cy="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9" name="AutoShape 6"/>
            <p:cNvSpPr>
              <a:spLocks noChangeArrowheads="1"/>
            </p:cNvSpPr>
            <p:nvPr/>
          </p:nvSpPr>
          <p:spPr bwMode="auto">
            <a:xfrm>
              <a:off x="81" y="35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0" name="Text Box 54"/>
            <p:cNvSpPr txBox="1">
              <a:spLocks noChangeArrowheads="1"/>
            </p:cNvSpPr>
            <p:nvPr/>
          </p:nvSpPr>
          <p:spPr bwMode="auto">
            <a:xfrm>
              <a:off x="81" y="3974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26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81" name="Oval 65"/>
            <p:cNvSpPr>
              <a:spLocks noChangeArrowheads="1"/>
            </p:cNvSpPr>
            <p:nvPr/>
          </p:nvSpPr>
          <p:spPr bwMode="auto">
            <a:xfrm>
              <a:off x="126" y="3974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73553" y="5558589"/>
            <a:ext cx="62077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18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28588" y="188913"/>
            <a:ext cx="3059112" cy="1150937"/>
            <a:chOff x="81" y="119"/>
            <a:chExt cx="1927" cy="725"/>
          </a:xfrm>
        </p:grpSpPr>
        <p:sp>
          <p:nvSpPr>
            <p:cNvPr id="3" name="AutoShape 49"/>
            <p:cNvSpPr>
              <a:spLocks noChangeArrowheads="1"/>
            </p:cNvSpPr>
            <p:nvPr/>
          </p:nvSpPr>
          <p:spPr bwMode="auto">
            <a:xfrm>
              <a:off x="81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4" name="Picture 50" descr="2007NovP6Q22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24" t="52773" r="5811" b="17088"/>
            <a:stretch>
              <a:fillRect/>
            </a:stretch>
          </p:blipFill>
          <p:spPr bwMode="auto">
            <a:xfrm>
              <a:off x="81" y="210"/>
              <a:ext cx="1927" cy="2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56" descr="2007NovP6Q22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12" r="76489" b="39705"/>
            <a:stretch>
              <a:fillRect/>
            </a:stretch>
          </p:blipFill>
          <p:spPr bwMode="auto">
            <a:xfrm>
              <a:off x="807" y="391"/>
              <a:ext cx="426" cy="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57"/>
            <p:cNvSpPr txBox="1">
              <a:spLocks noChangeArrowheads="1"/>
            </p:cNvSpPr>
            <p:nvPr/>
          </p:nvSpPr>
          <p:spPr bwMode="auto">
            <a:xfrm>
              <a:off x="126" y="572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7" name="Oval 74"/>
            <p:cNvSpPr>
              <a:spLocks noChangeArrowheads="1"/>
            </p:cNvSpPr>
            <p:nvPr/>
          </p:nvSpPr>
          <p:spPr bwMode="auto">
            <a:xfrm>
              <a:off x="126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8" name="Group 85"/>
          <p:cNvGrpSpPr>
            <a:grpSpLocks/>
          </p:cNvGrpSpPr>
          <p:nvPr/>
        </p:nvGrpSpPr>
        <p:grpSpPr bwMode="auto">
          <a:xfrm>
            <a:off x="3297238" y="188913"/>
            <a:ext cx="3059112" cy="1150937"/>
            <a:chOff x="2077" y="119"/>
            <a:chExt cx="1927" cy="725"/>
          </a:xfrm>
        </p:grpSpPr>
        <p:pic>
          <p:nvPicPr>
            <p:cNvPr id="9" name="Picture 55" descr="2008NovP3Q1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6458" b="22379"/>
            <a:stretch>
              <a:fillRect/>
            </a:stretch>
          </p:blipFill>
          <p:spPr bwMode="auto">
            <a:xfrm>
              <a:off x="2077" y="164"/>
              <a:ext cx="1909" cy="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AutoShape 5"/>
            <p:cNvSpPr>
              <a:spLocks noChangeArrowheads="1"/>
            </p:cNvSpPr>
            <p:nvPr/>
          </p:nvSpPr>
          <p:spPr bwMode="auto">
            <a:xfrm>
              <a:off x="2077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11" name="Picture 40" descr="2008NovP3Q1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85" r="3465" b="22379"/>
            <a:stretch>
              <a:fillRect/>
            </a:stretch>
          </p:blipFill>
          <p:spPr bwMode="auto">
            <a:xfrm>
              <a:off x="2576" y="527"/>
              <a:ext cx="920" cy="2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 Box 58"/>
            <p:cNvSpPr txBox="1">
              <a:spLocks noChangeArrowheads="1"/>
            </p:cNvSpPr>
            <p:nvPr/>
          </p:nvSpPr>
          <p:spPr bwMode="auto">
            <a:xfrm>
              <a:off x="2122" y="572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13" name="Oval 77"/>
            <p:cNvSpPr>
              <a:spLocks noChangeArrowheads="1"/>
            </p:cNvSpPr>
            <p:nvPr/>
          </p:nvSpPr>
          <p:spPr bwMode="auto">
            <a:xfrm>
              <a:off x="2122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" name="Group 90"/>
          <p:cNvGrpSpPr>
            <a:grpSpLocks/>
          </p:cNvGrpSpPr>
          <p:nvPr/>
        </p:nvGrpSpPr>
        <p:grpSpPr bwMode="auto">
          <a:xfrm>
            <a:off x="128588" y="1557338"/>
            <a:ext cx="3059112" cy="1150937"/>
            <a:chOff x="81" y="981"/>
            <a:chExt cx="1927" cy="725"/>
          </a:xfrm>
        </p:grpSpPr>
        <p:pic>
          <p:nvPicPr>
            <p:cNvPr id="15" name="Picture 51" descr="2008JuneP3Q2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" y="1117"/>
              <a:ext cx="1927" cy="4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AutoShape 48"/>
            <p:cNvSpPr>
              <a:spLocks noChangeArrowheads="1"/>
            </p:cNvSpPr>
            <p:nvPr/>
          </p:nvSpPr>
          <p:spPr bwMode="auto">
            <a:xfrm>
              <a:off x="81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Text Box 60"/>
            <p:cNvSpPr txBox="1">
              <a:spLocks noChangeArrowheads="1"/>
            </p:cNvSpPr>
            <p:nvPr/>
          </p:nvSpPr>
          <p:spPr bwMode="auto">
            <a:xfrm>
              <a:off x="126" y="1434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4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18" name="Oval 72"/>
            <p:cNvSpPr>
              <a:spLocks noChangeArrowheads="1"/>
            </p:cNvSpPr>
            <p:nvPr/>
          </p:nvSpPr>
          <p:spPr bwMode="auto">
            <a:xfrm>
              <a:off x="126" y="1434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" name="Group 87"/>
          <p:cNvGrpSpPr>
            <a:grpSpLocks/>
          </p:cNvGrpSpPr>
          <p:nvPr/>
        </p:nvGrpSpPr>
        <p:grpSpPr bwMode="auto">
          <a:xfrm>
            <a:off x="3290094" y="1539875"/>
            <a:ext cx="3059112" cy="1150937"/>
            <a:chOff x="4073" y="981"/>
            <a:chExt cx="1927" cy="725"/>
          </a:xfrm>
        </p:grpSpPr>
        <p:pic>
          <p:nvPicPr>
            <p:cNvPr id="20" name="Picture 43" descr="2009NovP3Q1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1162"/>
              <a:ext cx="1927" cy="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4073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4118" y="1434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6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23" name="Oval 78"/>
            <p:cNvSpPr>
              <a:spLocks noChangeArrowheads="1"/>
            </p:cNvSpPr>
            <p:nvPr/>
          </p:nvSpPr>
          <p:spPr bwMode="auto">
            <a:xfrm>
              <a:off x="4118" y="1434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4" name="Group 89"/>
          <p:cNvGrpSpPr>
            <a:grpSpLocks/>
          </p:cNvGrpSpPr>
          <p:nvPr/>
        </p:nvGrpSpPr>
        <p:grpSpPr bwMode="auto">
          <a:xfrm>
            <a:off x="128588" y="2924175"/>
            <a:ext cx="3059112" cy="1150938"/>
            <a:chOff x="4073" y="2704"/>
            <a:chExt cx="1927" cy="725"/>
          </a:xfrm>
        </p:grpSpPr>
        <p:pic>
          <p:nvPicPr>
            <p:cNvPr id="25" name="Picture 47" descr="MockP6Q12b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" y="2704"/>
              <a:ext cx="1927" cy="7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4073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Text Box 68"/>
            <p:cNvSpPr txBox="1">
              <a:spLocks noChangeArrowheads="1"/>
            </p:cNvSpPr>
            <p:nvPr/>
          </p:nvSpPr>
          <p:spPr bwMode="auto">
            <a:xfrm>
              <a:off x="4073" y="3158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12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28" name="Oval 81"/>
            <p:cNvSpPr>
              <a:spLocks noChangeArrowheads="1"/>
            </p:cNvSpPr>
            <p:nvPr/>
          </p:nvSpPr>
          <p:spPr bwMode="auto">
            <a:xfrm>
              <a:off x="4118" y="3158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9" name="Group 93"/>
          <p:cNvGrpSpPr>
            <a:grpSpLocks/>
          </p:cNvGrpSpPr>
          <p:nvPr/>
        </p:nvGrpSpPr>
        <p:grpSpPr bwMode="auto">
          <a:xfrm>
            <a:off x="3278188" y="2924175"/>
            <a:ext cx="3097212" cy="1150938"/>
            <a:chOff x="81" y="3504"/>
            <a:chExt cx="1951" cy="725"/>
          </a:xfrm>
        </p:grpSpPr>
        <p:pic>
          <p:nvPicPr>
            <p:cNvPr id="30" name="Picture 41" descr="2009JuneP3Q25b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7866"/>
            <a:stretch>
              <a:fillRect/>
            </a:stretch>
          </p:blipFill>
          <p:spPr bwMode="auto">
            <a:xfrm>
              <a:off x="81" y="3566"/>
              <a:ext cx="1927" cy="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AutoShape 14"/>
            <p:cNvSpPr>
              <a:spLocks noChangeArrowheads="1"/>
            </p:cNvSpPr>
            <p:nvPr/>
          </p:nvSpPr>
          <p:spPr bwMode="auto">
            <a:xfrm>
              <a:off x="81" y="35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" name="Text Box 69"/>
            <p:cNvSpPr txBox="1">
              <a:spLocks noChangeArrowheads="1"/>
            </p:cNvSpPr>
            <p:nvPr/>
          </p:nvSpPr>
          <p:spPr bwMode="auto">
            <a:xfrm>
              <a:off x="1669" y="356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13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33" name="Oval 70"/>
            <p:cNvSpPr>
              <a:spLocks noChangeArrowheads="1"/>
            </p:cNvSpPr>
            <p:nvPr/>
          </p:nvSpPr>
          <p:spPr bwMode="auto">
            <a:xfrm>
              <a:off x="1714" y="356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4" name="Group 74"/>
          <p:cNvGrpSpPr>
            <a:grpSpLocks/>
          </p:cNvGrpSpPr>
          <p:nvPr/>
        </p:nvGrpSpPr>
        <p:grpSpPr bwMode="auto">
          <a:xfrm>
            <a:off x="128588" y="4229895"/>
            <a:ext cx="3059112" cy="1150937"/>
            <a:chOff x="2077" y="119"/>
            <a:chExt cx="1927" cy="725"/>
          </a:xfrm>
        </p:grpSpPr>
        <p:pic>
          <p:nvPicPr>
            <p:cNvPr id="35" name="Picture 28" descr="2006NovP6Q9b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7" y="255"/>
              <a:ext cx="1927" cy="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AutoShape 2"/>
            <p:cNvSpPr>
              <a:spLocks noChangeArrowheads="1"/>
            </p:cNvSpPr>
            <p:nvPr/>
          </p:nvSpPr>
          <p:spPr bwMode="auto">
            <a:xfrm>
              <a:off x="2077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" name="Text Box 52"/>
            <p:cNvSpPr txBox="1">
              <a:spLocks noChangeArrowheads="1"/>
            </p:cNvSpPr>
            <p:nvPr/>
          </p:nvSpPr>
          <p:spPr bwMode="auto">
            <a:xfrm>
              <a:off x="2077" y="572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15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38" name="Oval 60"/>
            <p:cNvSpPr>
              <a:spLocks noChangeArrowheads="1"/>
            </p:cNvSpPr>
            <p:nvPr/>
          </p:nvSpPr>
          <p:spPr bwMode="auto">
            <a:xfrm>
              <a:off x="2122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9" name="Group 75"/>
          <p:cNvGrpSpPr>
            <a:grpSpLocks/>
          </p:cNvGrpSpPr>
          <p:nvPr/>
        </p:nvGrpSpPr>
        <p:grpSpPr bwMode="auto">
          <a:xfrm>
            <a:off x="3297238" y="4229895"/>
            <a:ext cx="3059112" cy="1150937"/>
            <a:chOff x="4073" y="119"/>
            <a:chExt cx="1927" cy="725"/>
          </a:xfrm>
        </p:grpSpPr>
        <p:pic>
          <p:nvPicPr>
            <p:cNvPr id="40" name="Picture 30" descr="2006JuneP5Q2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409" r="8228" b="-3281"/>
            <a:stretch>
              <a:fillRect/>
            </a:stretch>
          </p:blipFill>
          <p:spPr bwMode="auto">
            <a:xfrm>
              <a:off x="4073" y="164"/>
              <a:ext cx="1927" cy="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AutoShape 3"/>
            <p:cNvSpPr>
              <a:spLocks noChangeArrowheads="1"/>
            </p:cNvSpPr>
            <p:nvPr/>
          </p:nvSpPr>
          <p:spPr bwMode="auto">
            <a:xfrm>
              <a:off x="4073" y="119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42" name="Picture 41" descr="2006JuneP5Q22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84" b="44473"/>
            <a:stretch>
              <a:fillRect/>
            </a:stretch>
          </p:blipFill>
          <p:spPr bwMode="auto">
            <a:xfrm>
              <a:off x="4798" y="436"/>
              <a:ext cx="617" cy="3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 Box 53"/>
            <p:cNvSpPr txBox="1">
              <a:spLocks noChangeArrowheads="1"/>
            </p:cNvSpPr>
            <p:nvPr/>
          </p:nvSpPr>
          <p:spPr bwMode="auto">
            <a:xfrm>
              <a:off x="4073" y="572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16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44" name="Oval 64"/>
            <p:cNvSpPr>
              <a:spLocks noChangeArrowheads="1"/>
            </p:cNvSpPr>
            <p:nvPr/>
          </p:nvSpPr>
          <p:spPr bwMode="auto">
            <a:xfrm>
              <a:off x="4118" y="572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5" name="Group 71"/>
          <p:cNvGrpSpPr>
            <a:grpSpLocks/>
          </p:cNvGrpSpPr>
          <p:nvPr/>
        </p:nvGrpSpPr>
        <p:grpSpPr bwMode="auto">
          <a:xfrm>
            <a:off x="3297238" y="5551823"/>
            <a:ext cx="3059112" cy="1150938"/>
            <a:chOff x="81" y="1842"/>
            <a:chExt cx="1927" cy="725"/>
          </a:xfrm>
        </p:grpSpPr>
        <p:pic>
          <p:nvPicPr>
            <p:cNvPr id="46" name="Picture 27" descr="2007JuneP5Q11b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812" b="5856"/>
            <a:stretch>
              <a:fillRect/>
            </a:stretch>
          </p:blipFill>
          <p:spPr bwMode="auto">
            <a:xfrm>
              <a:off x="81" y="1888"/>
              <a:ext cx="1927" cy="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39" descr="2007JuneP5Q11b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172"/>
            <a:stretch>
              <a:fillRect/>
            </a:stretch>
          </p:blipFill>
          <p:spPr bwMode="auto">
            <a:xfrm>
              <a:off x="444" y="2205"/>
              <a:ext cx="1224" cy="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AutoShape 4"/>
            <p:cNvSpPr>
              <a:spLocks noChangeArrowheads="1"/>
            </p:cNvSpPr>
            <p:nvPr/>
          </p:nvSpPr>
          <p:spPr bwMode="auto">
            <a:xfrm>
              <a:off x="81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9" name="Text Box 45"/>
            <p:cNvSpPr txBox="1">
              <a:spLocks noChangeArrowheads="1"/>
            </p:cNvSpPr>
            <p:nvPr/>
          </p:nvSpPr>
          <p:spPr bwMode="auto">
            <a:xfrm>
              <a:off x="81" y="229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20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50" name="Oval 56"/>
            <p:cNvSpPr>
              <a:spLocks noChangeArrowheads="1"/>
            </p:cNvSpPr>
            <p:nvPr/>
          </p:nvSpPr>
          <p:spPr bwMode="auto">
            <a:xfrm>
              <a:off x="126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" name="Group 70"/>
          <p:cNvGrpSpPr>
            <a:grpSpLocks/>
          </p:cNvGrpSpPr>
          <p:nvPr/>
        </p:nvGrpSpPr>
        <p:grpSpPr bwMode="auto">
          <a:xfrm>
            <a:off x="128588" y="5551823"/>
            <a:ext cx="3059112" cy="1150937"/>
            <a:chOff x="81" y="981"/>
            <a:chExt cx="1927" cy="725"/>
          </a:xfrm>
        </p:grpSpPr>
        <p:pic>
          <p:nvPicPr>
            <p:cNvPr id="52" name="Picture 26" descr="2006NovP6Q1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" y="981"/>
              <a:ext cx="1927" cy="7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AutoShape 23"/>
            <p:cNvSpPr>
              <a:spLocks noChangeArrowheads="1"/>
            </p:cNvSpPr>
            <p:nvPr/>
          </p:nvSpPr>
          <p:spPr bwMode="auto">
            <a:xfrm>
              <a:off x="81" y="981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4" name="Text Box 48"/>
            <p:cNvSpPr txBox="1">
              <a:spLocks noChangeArrowheads="1"/>
            </p:cNvSpPr>
            <p:nvPr/>
          </p:nvSpPr>
          <p:spPr bwMode="auto">
            <a:xfrm>
              <a:off x="81" y="102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17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55" name="Oval 68"/>
            <p:cNvSpPr>
              <a:spLocks noChangeArrowheads="1"/>
            </p:cNvSpPr>
            <p:nvPr/>
          </p:nvSpPr>
          <p:spPr bwMode="auto">
            <a:xfrm>
              <a:off x="126" y="102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6" name="Group 77"/>
          <p:cNvGrpSpPr>
            <a:grpSpLocks/>
          </p:cNvGrpSpPr>
          <p:nvPr/>
        </p:nvGrpSpPr>
        <p:grpSpPr bwMode="auto">
          <a:xfrm>
            <a:off x="115888" y="6895350"/>
            <a:ext cx="3252787" cy="1274763"/>
            <a:chOff x="4073" y="1842"/>
            <a:chExt cx="2049" cy="803"/>
          </a:xfrm>
        </p:grpSpPr>
        <p:pic>
          <p:nvPicPr>
            <p:cNvPr id="57" name="Picture 40" descr="2005NovP6Q1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182" t="25600" b="-2327"/>
            <a:stretch>
              <a:fillRect/>
            </a:stretch>
          </p:blipFill>
          <p:spPr bwMode="auto">
            <a:xfrm>
              <a:off x="4254" y="2069"/>
              <a:ext cx="186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33" descr="2005NovP6Q1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898" b="48874"/>
            <a:stretch>
              <a:fillRect/>
            </a:stretch>
          </p:blipFill>
          <p:spPr bwMode="auto">
            <a:xfrm>
              <a:off x="4073" y="1842"/>
              <a:ext cx="1927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AutoShape 10"/>
            <p:cNvSpPr>
              <a:spLocks noChangeArrowheads="1"/>
            </p:cNvSpPr>
            <p:nvPr/>
          </p:nvSpPr>
          <p:spPr bwMode="auto">
            <a:xfrm>
              <a:off x="4073" y="1842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0" name="Text Box 47"/>
            <p:cNvSpPr txBox="1">
              <a:spLocks noChangeArrowheads="1"/>
            </p:cNvSpPr>
            <p:nvPr/>
          </p:nvSpPr>
          <p:spPr bwMode="auto">
            <a:xfrm>
              <a:off x="4073" y="2296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22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61" name="Oval 63"/>
            <p:cNvSpPr>
              <a:spLocks noChangeArrowheads="1"/>
            </p:cNvSpPr>
            <p:nvPr/>
          </p:nvSpPr>
          <p:spPr bwMode="auto">
            <a:xfrm>
              <a:off x="4118" y="2296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2" name="Group 79"/>
          <p:cNvGrpSpPr>
            <a:grpSpLocks/>
          </p:cNvGrpSpPr>
          <p:nvPr/>
        </p:nvGrpSpPr>
        <p:grpSpPr bwMode="auto">
          <a:xfrm>
            <a:off x="124410" y="8250615"/>
            <a:ext cx="3059112" cy="1150938"/>
            <a:chOff x="2077" y="2704"/>
            <a:chExt cx="1927" cy="725"/>
          </a:xfrm>
        </p:grpSpPr>
        <p:pic>
          <p:nvPicPr>
            <p:cNvPr id="63" name="Picture 35" descr="2005JuneP6Q12b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7" y="2750"/>
              <a:ext cx="1927" cy="5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" name="AutoShape 11"/>
            <p:cNvSpPr>
              <a:spLocks noChangeArrowheads="1"/>
            </p:cNvSpPr>
            <p:nvPr/>
          </p:nvSpPr>
          <p:spPr bwMode="auto">
            <a:xfrm>
              <a:off x="2077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5" name="Text Box 43"/>
            <p:cNvSpPr txBox="1">
              <a:spLocks noChangeArrowheads="1"/>
            </p:cNvSpPr>
            <p:nvPr/>
          </p:nvSpPr>
          <p:spPr bwMode="auto">
            <a:xfrm>
              <a:off x="2077" y="3158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24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66" name="Oval 55"/>
            <p:cNvSpPr>
              <a:spLocks noChangeArrowheads="1"/>
            </p:cNvSpPr>
            <p:nvPr/>
          </p:nvSpPr>
          <p:spPr bwMode="auto">
            <a:xfrm>
              <a:off x="2122" y="3158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7" name="Group 72"/>
          <p:cNvGrpSpPr>
            <a:grpSpLocks/>
          </p:cNvGrpSpPr>
          <p:nvPr/>
        </p:nvGrpSpPr>
        <p:grpSpPr bwMode="auto">
          <a:xfrm>
            <a:off x="3297238" y="6881353"/>
            <a:ext cx="3059112" cy="1150938"/>
            <a:chOff x="81" y="2704"/>
            <a:chExt cx="1927" cy="725"/>
          </a:xfrm>
        </p:grpSpPr>
        <p:pic>
          <p:nvPicPr>
            <p:cNvPr id="68" name="Picture 34" descr="2005NovP5Q4b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" y="2886"/>
              <a:ext cx="1927" cy="2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81" y="2704"/>
              <a:ext cx="1927" cy="7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0" name="Text Box 42"/>
            <p:cNvSpPr txBox="1">
              <a:spLocks noChangeArrowheads="1"/>
            </p:cNvSpPr>
            <p:nvPr/>
          </p:nvSpPr>
          <p:spPr bwMode="auto">
            <a:xfrm>
              <a:off x="81" y="3158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1">
                  <a:latin typeface="Tahoma" panose="020B0604030504040204" pitchFamily="34" charset="0"/>
                </a:rPr>
                <a:t>23</a:t>
              </a:r>
              <a:endParaRPr lang="en-US" altLang="en-US" b="1">
                <a:latin typeface="Tahoma" panose="020B0604030504040204" pitchFamily="34" charset="0"/>
              </a:endParaRPr>
            </a:p>
          </p:txBody>
        </p:sp>
        <p:sp>
          <p:nvSpPr>
            <p:cNvPr id="71" name="Oval 66"/>
            <p:cNvSpPr>
              <a:spLocks noChangeArrowheads="1"/>
            </p:cNvSpPr>
            <p:nvPr/>
          </p:nvSpPr>
          <p:spPr bwMode="auto">
            <a:xfrm>
              <a:off x="126" y="3158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57685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26</Words>
  <Application>Microsoft Office PowerPoint</Application>
  <PresentationFormat>A4 Paper (210x297 mm)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</vt:vector>
  </TitlesOfParts>
  <Company>Sir Isaac Newton Sixth 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Colman</dc:creator>
  <cp:lastModifiedBy>Graham Colman</cp:lastModifiedBy>
  <cp:revision>2</cp:revision>
  <cp:lastPrinted>2019-05-23T08:00:34Z</cp:lastPrinted>
  <dcterms:created xsi:type="dcterms:W3CDTF">2019-05-23T07:48:29Z</dcterms:created>
  <dcterms:modified xsi:type="dcterms:W3CDTF">2019-05-23T08:02:48Z</dcterms:modified>
</cp:coreProperties>
</file>