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>
        <p:scale>
          <a:sx n="120" d="100"/>
          <a:sy n="120" d="100"/>
        </p:scale>
        <p:origin x="11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58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10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23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18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58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33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33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48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3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21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12F45-1818-477D-8D27-672F6D7F966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5331E-47B3-40A4-97C6-75F2B6277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44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25.png"/><Relationship Id="rId5" Type="http://schemas.openxmlformats.org/officeDocument/2006/relationships/image" Target="../media/image4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:a16="http://schemas.microsoft.com/office/drawing/2014/main" id="{9B67CE25-08A6-4B6A-8819-C1516607D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740" y="7587512"/>
            <a:ext cx="3231264" cy="2120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A03D6D3C-8E88-44F2-BEB8-40C2CDBF5113}"/>
              </a:ext>
            </a:extLst>
          </p:cNvPr>
          <p:cNvGrpSpPr/>
          <p:nvPr/>
        </p:nvGrpSpPr>
        <p:grpSpPr>
          <a:xfrm>
            <a:off x="3674314" y="7991238"/>
            <a:ext cx="2739553" cy="1716317"/>
            <a:chOff x="3674314" y="7991238"/>
            <a:chExt cx="2739553" cy="1716317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D09EBFD-F638-457F-824E-6D46E732746B}"/>
                </a:ext>
              </a:extLst>
            </p:cNvPr>
            <p:cNvSpPr/>
            <p:nvPr/>
          </p:nvSpPr>
          <p:spPr>
            <a:xfrm>
              <a:off x="3674314" y="7991238"/>
              <a:ext cx="2249696" cy="123034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FF8F12E5-2AFB-439D-A2AB-36D71447C15B}"/>
                </a:ext>
              </a:extLst>
            </p:cNvPr>
            <p:cNvSpPr/>
            <p:nvPr/>
          </p:nvSpPr>
          <p:spPr>
            <a:xfrm>
              <a:off x="5434152" y="8729335"/>
              <a:ext cx="979715" cy="9782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4D1BF6C-5998-49DE-9706-9A5483FE85BF}"/>
                </a:ext>
              </a:extLst>
            </p:cNvPr>
            <p:cNvSpPr/>
            <p:nvPr/>
          </p:nvSpPr>
          <p:spPr>
            <a:xfrm>
              <a:off x="5339531" y="8515753"/>
              <a:ext cx="571024" cy="6926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20C9876-0303-44FA-8A20-797C6D1BDE30}"/>
              </a:ext>
            </a:extLst>
          </p:cNvPr>
          <p:cNvCxnSpPr>
            <a:cxnSpLocks/>
          </p:cNvCxnSpPr>
          <p:nvPr/>
        </p:nvCxnSpPr>
        <p:spPr>
          <a:xfrm>
            <a:off x="581666" y="4953000"/>
            <a:ext cx="5398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716EB4A-5488-4265-860F-89D70CA424D0}"/>
              </a:ext>
            </a:extLst>
          </p:cNvPr>
          <p:cNvCxnSpPr>
            <a:cxnSpLocks/>
          </p:cNvCxnSpPr>
          <p:nvPr/>
        </p:nvCxnSpPr>
        <p:spPr>
          <a:xfrm flipV="1">
            <a:off x="3429000" y="928976"/>
            <a:ext cx="0" cy="7678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CAAF6E-2F46-4E29-AB91-EF3334910A35}"/>
              </a:ext>
            </a:extLst>
          </p:cNvPr>
          <p:cNvCxnSpPr>
            <a:cxnSpLocks/>
          </p:cNvCxnSpPr>
          <p:nvPr/>
        </p:nvCxnSpPr>
        <p:spPr>
          <a:xfrm>
            <a:off x="795612" y="2476800"/>
            <a:ext cx="5398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C67740-F9E8-418E-9EE8-C480407099A1}"/>
              </a:ext>
            </a:extLst>
          </p:cNvPr>
          <p:cNvCxnSpPr>
            <a:cxnSpLocks/>
          </p:cNvCxnSpPr>
          <p:nvPr/>
        </p:nvCxnSpPr>
        <p:spPr>
          <a:xfrm>
            <a:off x="729761" y="7430400"/>
            <a:ext cx="5398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>
            <a:extLst>
              <a:ext uri="{FF2B5EF4-FFF2-40B4-BE49-F238E27FC236}">
                <a16:creationId xmlns:a16="http://schemas.microsoft.com/office/drawing/2014/main" id="{EAE1EFA3-2A94-4EC8-B3F2-06019CDA7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814" y="94717"/>
            <a:ext cx="1882879" cy="2286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3CF979B8-0A95-4B74-9D27-F91FF2B99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814" y="5048552"/>
            <a:ext cx="1509357" cy="230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8153913-FBB4-4603-A923-29646C1E1A30}"/>
              </a:ext>
            </a:extLst>
          </p:cNvPr>
          <p:cNvSpPr/>
          <p:nvPr/>
        </p:nvSpPr>
        <p:spPr>
          <a:xfrm>
            <a:off x="430573" y="6093069"/>
            <a:ext cx="208311" cy="29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0BCFE9-D06D-4FE9-BCAF-95E82A512463}"/>
              </a:ext>
            </a:extLst>
          </p:cNvPr>
          <p:cNvSpPr/>
          <p:nvPr/>
        </p:nvSpPr>
        <p:spPr>
          <a:xfrm>
            <a:off x="4136688" y="870703"/>
            <a:ext cx="208311" cy="29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5C3272-6806-4C3C-9DDA-04387B76BD45}"/>
              </a:ext>
            </a:extLst>
          </p:cNvPr>
          <p:cNvSpPr txBox="1"/>
          <p:nvPr/>
        </p:nvSpPr>
        <p:spPr>
          <a:xfrm>
            <a:off x="366070" y="6007034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19D298-82C9-456D-815F-CFD1D71E4395}"/>
              </a:ext>
            </a:extLst>
          </p:cNvPr>
          <p:cNvSpPr/>
          <p:nvPr/>
        </p:nvSpPr>
        <p:spPr>
          <a:xfrm>
            <a:off x="624379" y="2291444"/>
            <a:ext cx="333855" cy="168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710A3B-4F5B-4729-924F-B317D95BFDF1}"/>
              </a:ext>
            </a:extLst>
          </p:cNvPr>
          <p:cNvSpPr txBox="1"/>
          <p:nvPr/>
        </p:nvSpPr>
        <p:spPr>
          <a:xfrm>
            <a:off x="499789" y="2191098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1962FD-7EE5-4951-AB27-B3EEC6D3B85B}"/>
              </a:ext>
            </a:extLst>
          </p:cNvPr>
          <p:cNvSpPr txBox="1"/>
          <p:nvPr/>
        </p:nvSpPr>
        <p:spPr>
          <a:xfrm>
            <a:off x="4055407" y="800311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3E141A-6A01-43D6-8318-2FF3BD4696A9}"/>
              </a:ext>
            </a:extLst>
          </p:cNvPr>
          <p:cNvSpPr/>
          <p:nvPr/>
        </p:nvSpPr>
        <p:spPr>
          <a:xfrm>
            <a:off x="4496260" y="6226896"/>
            <a:ext cx="208311" cy="29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9E6538-6510-4566-A222-CD6DD1BEBFE4}"/>
              </a:ext>
            </a:extLst>
          </p:cNvPr>
          <p:cNvSpPr/>
          <p:nvPr/>
        </p:nvSpPr>
        <p:spPr>
          <a:xfrm>
            <a:off x="3470378" y="7628753"/>
            <a:ext cx="208311" cy="29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44A4941-9F66-4743-B32A-F756FD368D73}"/>
              </a:ext>
            </a:extLst>
          </p:cNvPr>
          <p:cNvSpPr txBox="1"/>
          <p:nvPr/>
        </p:nvSpPr>
        <p:spPr>
          <a:xfrm>
            <a:off x="4400550" y="6022625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6F2A4F-F7AF-4F5D-9B83-1C2D16DA5D4E}"/>
              </a:ext>
            </a:extLst>
          </p:cNvPr>
          <p:cNvSpPr txBox="1"/>
          <p:nvPr/>
        </p:nvSpPr>
        <p:spPr>
          <a:xfrm>
            <a:off x="3470541" y="7690362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E45DC2-7C26-4DDA-9327-EEC65C53796D}"/>
              </a:ext>
            </a:extLst>
          </p:cNvPr>
          <p:cNvSpPr txBox="1"/>
          <p:nvPr/>
        </p:nvSpPr>
        <p:spPr>
          <a:xfrm>
            <a:off x="5408827" y="8955044"/>
            <a:ext cx="1039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BDD06F4-0ADE-4655-882B-EB22C9F3FC32}"/>
              </a:ext>
            </a:extLst>
          </p:cNvPr>
          <p:cNvCxnSpPr>
            <a:stCxn id="29" idx="2"/>
          </p:cNvCxnSpPr>
          <p:nvPr/>
        </p:nvCxnSpPr>
        <p:spPr>
          <a:xfrm flipH="1">
            <a:off x="5408827" y="9262821"/>
            <a:ext cx="519797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92EF3D1-62A1-420E-810D-AB56719F02DA}"/>
              </a:ext>
            </a:extLst>
          </p:cNvPr>
          <p:cNvSpPr/>
          <p:nvPr/>
        </p:nvSpPr>
        <p:spPr>
          <a:xfrm>
            <a:off x="4624138" y="5208814"/>
            <a:ext cx="632782" cy="99847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80B32F0-F491-4B06-AED2-FF25D9A76648}"/>
              </a:ext>
            </a:extLst>
          </p:cNvPr>
          <p:cNvSpPr/>
          <p:nvPr/>
        </p:nvSpPr>
        <p:spPr>
          <a:xfrm>
            <a:off x="703674" y="194810"/>
            <a:ext cx="705383" cy="2073343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FDEAE86-4BAF-4E1C-BFA8-76C97415139A}"/>
              </a:ext>
            </a:extLst>
          </p:cNvPr>
          <p:cNvSpPr/>
          <p:nvPr/>
        </p:nvSpPr>
        <p:spPr>
          <a:xfrm>
            <a:off x="2116744" y="194811"/>
            <a:ext cx="705383" cy="2073343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988FD8E-2857-488F-81E7-3B194E215AC6}"/>
              </a:ext>
            </a:extLst>
          </p:cNvPr>
          <p:cNvSpPr/>
          <p:nvPr/>
        </p:nvSpPr>
        <p:spPr>
          <a:xfrm>
            <a:off x="1411599" y="1589314"/>
            <a:ext cx="705383" cy="676938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hord 2">
            <a:extLst>
              <a:ext uri="{FF2B5EF4-FFF2-40B4-BE49-F238E27FC236}">
                <a16:creationId xmlns:a16="http://schemas.microsoft.com/office/drawing/2014/main" id="{D49C980D-CEA1-45A6-B895-01BD098C1163}"/>
              </a:ext>
            </a:extLst>
          </p:cNvPr>
          <p:cNvSpPr/>
          <p:nvPr/>
        </p:nvSpPr>
        <p:spPr>
          <a:xfrm rot="5400000">
            <a:off x="4358528" y="378357"/>
            <a:ext cx="1133328" cy="1160387"/>
          </a:xfrm>
          <a:prstGeom prst="chord">
            <a:avLst>
              <a:gd name="adj1" fmla="val 5355872"/>
              <a:gd name="adj2" fmla="val 16200000"/>
            </a:avLst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434F4B46-7746-4BC9-B7EC-FE3EED42FBAD}"/>
              </a:ext>
            </a:extLst>
          </p:cNvPr>
          <p:cNvSpPr/>
          <p:nvPr/>
        </p:nvSpPr>
        <p:spPr>
          <a:xfrm flipV="1">
            <a:off x="4344997" y="965939"/>
            <a:ext cx="1149992" cy="1275661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ECFFBB0-7610-4FFC-B8E3-603D9449BAAD}"/>
              </a:ext>
            </a:extLst>
          </p:cNvPr>
          <p:cNvSpPr/>
          <p:nvPr/>
        </p:nvSpPr>
        <p:spPr>
          <a:xfrm>
            <a:off x="4183814" y="2590103"/>
            <a:ext cx="2228382" cy="2215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DF01AB9-3428-41A2-84E7-AA2FC50CB2D6}"/>
              </a:ext>
            </a:extLst>
          </p:cNvPr>
          <p:cNvSpPr/>
          <p:nvPr/>
        </p:nvSpPr>
        <p:spPr>
          <a:xfrm>
            <a:off x="3603471" y="3110224"/>
            <a:ext cx="1142699" cy="113611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E15DB685-433E-419A-A0A6-9B0F9B052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567" y="2572116"/>
            <a:ext cx="2958704" cy="224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>
            <a:extLst>
              <a:ext uri="{FF2B5EF4-FFF2-40B4-BE49-F238E27FC236}">
                <a16:creationId xmlns:a16="http://schemas.microsoft.com/office/drawing/2014/main" id="{6EAC2C0C-BFAC-426E-87DE-5B65BAA4C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14" y="7628753"/>
            <a:ext cx="3231264" cy="2120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35D3E65F-1892-4279-BDC7-B4C61324DA20}"/>
              </a:ext>
            </a:extLst>
          </p:cNvPr>
          <p:cNvSpPr/>
          <p:nvPr/>
        </p:nvSpPr>
        <p:spPr>
          <a:xfrm>
            <a:off x="275790" y="8032479"/>
            <a:ext cx="2249696" cy="123034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5A56C76-5D06-4311-AA56-E081C2A3DED4}"/>
              </a:ext>
            </a:extLst>
          </p:cNvPr>
          <p:cNvSpPr/>
          <p:nvPr/>
        </p:nvSpPr>
        <p:spPr>
          <a:xfrm>
            <a:off x="2035628" y="8770576"/>
            <a:ext cx="979715" cy="9782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0367E2-C444-4403-9A55-9422A1D7F177}"/>
              </a:ext>
            </a:extLst>
          </p:cNvPr>
          <p:cNvSpPr txBox="1"/>
          <p:nvPr/>
        </p:nvSpPr>
        <p:spPr>
          <a:xfrm>
            <a:off x="2036617" y="8979848"/>
            <a:ext cx="1039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654E900-C849-4075-9E5E-98D425DEE329}"/>
              </a:ext>
            </a:extLst>
          </p:cNvPr>
          <p:cNvCxnSpPr>
            <a:stCxn id="41" idx="2"/>
          </p:cNvCxnSpPr>
          <p:nvPr/>
        </p:nvCxnSpPr>
        <p:spPr>
          <a:xfrm flipH="1">
            <a:off x="2036617" y="9287625"/>
            <a:ext cx="519797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1B567F3A-FCD3-4765-85E6-21BDE5B31EE4}"/>
              </a:ext>
            </a:extLst>
          </p:cNvPr>
          <p:cNvSpPr/>
          <p:nvPr/>
        </p:nvSpPr>
        <p:spPr>
          <a:xfrm>
            <a:off x="199206" y="3042830"/>
            <a:ext cx="2816137" cy="141879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67747C5-708D-4335-97A3-7007588337AA}"/>
              </a:ext>
            </a:extLst>
          </p:cNvPr>
          <p:cNvSpPr/>
          <p:nvPr/>
        </p:nvSpPr>
        <p:spPr>
          <a:xfrm>
            <a:off x="1589314" y="3041286"/>
            <a:ext cx="1426029" cy="142385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6D1A395F-12FE-4155-A994-4F420A142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" y="2894093"/>
            <a:ext cx="3332284" cy="176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A359A727-0805-43AE-B3F1-2E471AC5837D}"/>
              </a:ext>
            </a:extLst>
          </p:cNvPr>
          <p:cNvSpPr/>
          <p:nvPr/>
        </p:nvSpPr>
        <p:spPr>
          <a:xfrm>
            <a:off x="67479" y="2729751"/>
            <a:ext cx="208311" cy="29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FA9E26-313F-4576-8BBB-398E7AD34410}"/>
              </a:ext>
            </a:extLst>
          </p:cNvPr>
          <p:cNvSpPr txBox="1"/>
          <p:nvPr/>
        </p:nvSpPr>
        <p:spPr>
          <a:xfrm>
            <a:off x="0" y="2744236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DAC75F-B23C-4CFD-A3DA-EAD333CB8517}"/>
              </a:ext>
            </a:extLst>
          </p:cNvPr>
          <p:cNvSpPr/>
          <p:nvPr/>
        </p:nvSpPr>
        <p:spPr>
          <a:xfrm>
            <a:off x="3937365" y="3542335"/>
            <a:ext cx="208311" cy="2989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7BEA82-AE83-412D-821D-D6151AB580C4}"/>
              </a:ext>
            </a:extLst>
          </p:cNvPr>
          <p:cNvSpPr txBox="1"/>
          <p:nvPr/>
        </p:nvSpPr>
        <p:spPr>
          <a:xfrm>
            <a:off x="3913311" y="3493182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942C98-A095-4CEC-B124-5C2A13C7B578}"/>
              </a:ext>
            </a:extLst>
          </p:cNvPr>
          <p:cNvSpPr/>
          <p:nvPr/>
        </p:nvSpPr>
        <p:spPr>
          <a:xfrm>
            <a:off x="650099" y="5099517"/>
            <a:ext cx="2160000" cy="2160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096E7EA-0BD6-4FA5-8307-BD0838CCEC6C}"/>
              </a:ext>
            </a:extLst>
          </p:cNvPr>
          <p:cNvSpPr/>
          <p:nvPr/>
        </p:nvSpPr>
        <p:spPr>
          <a:xfrm>
            <a:off x="1725181" y="5651700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88FE386-D4BA-42B9-8569-EC251D2B73B0}"/>
              </a:ext>
            </a:extLst>
          </p:cNvPr>
          <p:cNvSpPr txBox="1"/>
          <p:nvPr/>
        </p:nvSpPr>
        <p:spPr>
          <a:xfrm>
            <a:off x="2262836" y="5934761"/>
            <a:ext cx="1039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cm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A6E7164-E30F-453F-8066-C217953253B1}"/>
              </a:ext>
            </a:extLst>
          </p:cNvPr>
          <p:cNvCxnSpPr>
            <a:cxnSpLocks/>
          </p:cNvCxnSpPr>
          <p:nvPr/>
        </p:nvCxnSpPr>
        <p:spPr>
          <a:xfrm flipH="1">
            <a:off x="2265277" y="6191700"/>
            <a:ext cx="539904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0CD08C93-83E9-47F0-A6A1-EDAD96FFD3DA}"/>
              </a:ext>
            </a:extLst>
          </p:cNvPr>
          <p:cNvSpPr txBox="1"/>
          <p:nvPr/>
        </p:nvSpPr>
        <p:spPr>
          <a:xfrm>
            <a:off x="930772" y="5928859"/>
            <a:ext cx="1039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2BA8099-F569-4C06-94F8-09FC30EC790C}"/>
              </a:ext>
            </a:extLst>
          </p:cNvPr>
          <p:cNvSpPr txBox="1"/>
          <p:nvPr/>
        </p:nvSpPr>
        <p:spPr>
          <a:xfrm>
            <a:off x="1490975" y="6179341"/>
            <a:ext cx="1039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3846310-7561-42FE-A214-08B8838F83F6}"/>
              </a:ext>
            </a:extLst>
          </p:cNvPr>
          <p:cNvCxnSpPr>
            <a:cxnSpLocks/>
          </p:cNvCxnSpPr>
          <p:nvPr/>
        </p:nvCxnSpPr>
        <p:spPr>
          <a:xfrm flipH="1">
            <a:off x="655446" y="6201490"/>
            <a:ext cx="1080000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ED43BC6-4AA0-4171-9B3B-A86A26487C83}"/>
                  </a:ext>
                </a:extLst>
              </p:cNvPr>
              <p:cNvSpPr txBox="1"/>
              <p:nvPr/>
            </p:nvSpPr>
            <p:spPr>
              <a:xfrm>
                <a:off x="4755456" y="5627338"/>
                <a:ext cx="385554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5.5</m:t>
                      </m:r>
                      <m:r>
                        <a:rPr lang="en-GB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ED43BC6-4AA0-4171-9B3B-A86A26487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456" y="5627338"/>
                <a:ext cx="385554" cy="169277"/>
              </a:xfrm>
              <a:prstGeom prst="rect">
                <a:avLst/>
              </a:prstGeom>
              <a:blipFill>
                <a:blip r:embed="rId7"/>
                <a:stretch>
                  <a:fillRect l="-7937" r="-14286" b="-3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47BAC2B-BA5D-43EF-B876-95DE839F649D}"/>
                  </a:ext>
                </a:extLst>
              </p:cNvPr>
              <p:cNvSpPr txBox="1"/>
              <p:nvPr/>
            </p:nvSpPr>
            <p:spPr>
              <a:xfrm>
                <a:off x="4890731" y="6650908"/>
                <a:ext cx="366189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.5</m:t>
                      </m:r>
                      <m:r>
                        <a:rPr lang="en-GB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47BAC2B-BA5D-43EF-B876-95DE839F6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0731" y="6650908"/>
                <a:ext cx="366189" cy="161583"/>
              </a:xfrm>
              <a:prstGeom prst="rect">
                <a:avLst/>
              </a:prstGeom>
              <a:blipFill>
                <a:blip r:embed="rId8"/>
                <a:stretch>
                  <a:fillRect l="-8333" t="-3704" r="-13333" b="-370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D6180C7-4704-4598-BA4D-71FB1A7E03C7}"/>
                  </a:ext>
                </a:extLst>
              </p:cNvPr>
              <p:cNvSpPr txBox="1"/>
              <p:nvPr/>
            </p:nvSpPr>
            <p:spPr>
              <a:xfrm>
                <a:off x="4806693" y="6990650"/>
                <a:ext cx="263598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D6180C7-4704-4598-BA4D-71FB1A7E0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693" y="6990650"/>
                <a:ext cx="263598" cy="161583"/>
              </a:xfrm>
              <a:prstGeom prst="rect">
                <a:avLst/>
              </a:prstGeom>
              <a:blipFill>
                <a:blip r:embed="rId9"/>
                <a:stretch>
                  <a:fillRect l="-9091" t="-3846" r="-15909" b="-4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275AD4DB-C86B-4F6A-AAA4-A7F55B5E0B3F}"/>
              </a:ext>
            </a:extLst>
          </p:cNvPr>
          <p:cNvSpPr txBox="1"/>
          <p:nvPr/>
        </p:nvSpPr>
        <p:spPr>
          <a:xfrm>
            <a:off x="1409056" y="1876597"/>
            <a:ext cx="72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cm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A7659EB-0EB1-487A-8D26-AA3DECD30262}"/>
              </a:ext>
            </a:extLst>
          </p:cNvPr>
          <p:cNvCxnSpPr>
            <a:cxnSpLocks/>
          </p:cNvCxnSpPr>
          <p:nvPr/>
        </p:nvCxnSpPr>
        <p:spPr>
          <a:xfrm flipH="1">
            <a:off x="1416172" y="2154468"/>
            <a:ext cx="700572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0E85FF9B-59FE-4FF4-9B8D-5046B5BB8877}"/>
              </a:ext>
            </a:extLst>
          </p:cNvPr>
          <p:cNvSpPr txBox="1"/>
          <p:nvPr/>
        </p:nvSpPr>
        <p:spPr>
          <a:xfrm>
            <a:off x="2118879" y="1877547"/>
            <a:ext cx="72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cm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E5B5EDC-6E07-46D7-A986-DD0D7295DBD8}"/>
              </a:ext>
            </a:extLst>
          </p:cNvPr>
          <p:cNvCxnSpPr>
            <a:cxnSpLocks/>
          </p:cNvCxnSpPr>
          <p:nvPr/>
        </p:nvCxnSpPr>
        <p:spPr>
          <a:xfrm flipH="1">
            <a:off x="2125995" y="2155418"/>
            <a:ext cx="700572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29C83D0-662C-4DA5-B0D6-B5458E49AB4A}"/>
              </a:ext>
            </a:extLst>
          </p:cNvPr>
          <p:cNvSpPr txBox="1"/>
          <p:nvPr/>
        </p:nvSpPr>
        <p:spPr>
          <a:xfrm>
            <a:off x="711071" y="1875647"/>
            <a:ext cx="72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cm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75B7E52-4545-4923-88E1-4FBB2477A6FA}"/>
              </a:ext>
            </a:extLst>
          </p:cNvPr>
          <p:cNvCxnSpPr>
            <a:cxnSpLocks/>
          </p:cNvCxnSpPr>
          <p:nvPr/>
        </p:nvCxnSpPr>
        <p:spPr>
          <a:xfrm flipH="1">
            <a:off x="718187" y="2153518"/>
            <a:ext cx="700572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5C8F2DE3-CD97-4B00-9492-4A0072A98475}"/>
              </a:ext>
            </a:extLst>
          </p:cNvPr>
          <p:cNvSpPr txBox="1"/>
          <p:nvPr/>
        </p:nvSpPr>
        <p:spPr>
          <a:xfrm rot="5400000">
            <a:off x="178053" y="1058327"/>
            <a:ext cx="72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cm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ACF55E0-73B7-448B-B530-D44927158495}"/>
              </a:ext>
            </a:extLst>
          </p:cNvPr>
          <p:cNvCxnSpPr>
            <a:cxnSpLocks/>
          </p:cNvCxnSpPr>
          <p:nvPr/>
        </p:nvCxnSpPr>
        <p:spPr>
          <a:xfrm flipV="1">
            <a:off x="638884" y="194810"/>
            <a:ext cx="0" cy="2074954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0C3B1237-7AC2-498B-AE44-3926B907C21E}"/>
              </a:ext>
            </a:extLst>
          </p:cNvPr>
          <p:cNvSpPr txBox="1"/>
          <p:nvPr/>
        </p:nvSpPr>
        <p:spPr>
          <a:xfrm rot="5400000">
            <a:off x="1599923" y="773053"/>
            <a:ext cx="72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cm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E202F0A2-699D-420E-9861-1903EB13D638}"/>
              </a:ext>
            </a:extLst>
          </p:cNvPr>
          <p:cNvCxnSpPr>
            <a:cxnSpLocks/>
          </p:cNvCxnSpPr>
          <p:nvPr/>
        </p:nvCxnSpPr>
        <p:spPr>
          <a:xfrm flipV="1">
            <a:off x="2055037" y="200775"/>
            <a:ext cx="0" cy="1388539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26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71D463E3-B550-4D4E-8C05-08D63C9F8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492867"/>
              </p:ext>
            </p:extLst>
          </p:nvPr>
        </p:nvGraphicFramePr>
        <p:xfrm>
          <a:off x="62890" y="1963983"/>
          <a:ext cx="6693510" cy="7738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6755">
                  <a:extLst>
                    <a:ext uri="{9D8B030D-6E8A-4147-A177-3AD203B41FA5}">
                      <a16:colId xmlns:a16="http://schemas.microsoft.com/office/drawing/2014/main" val="1968269810"/>
                    </a:ext>
                  </a:extLst>
                </a:gridCol>
                <a:gridCol w="3346755">
                  <a:extLst>
                    <a:ext uri="{9D8B030D-6E8A-4147-A177-3AD203B41FA5}">
                      <a16:colId xmlns:a16="http://schemas.microsoft.com/office/drawing/2014/main" val="3226776626"/>
                    </a:ext>
                  </a:extLst>
                </a:gridCol>
              </a:tblGrid>
              <a:tr h="386940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871698"/>
                  </a:ext>
                </a:extLst>
              </a:tr>
              <a:tr h="386940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102066"/>
                  </a:ext>
                </a:extLst>
              </a:tr>
            </a:tbl>
          </a:graphicData>
        </a:graphic>
      </p:graphicFrame>
      <p:sp>
        <p:nvSpPr>
          <p:cNvPr id="2" name="Partial Circle 1">
            <a:extLst>
              <a:ext uri="{FF2B5EF4-FFF2-40B4-BE49-F238E27FC236}">
                <a16:creationId xmlns:a16="http://schemas.microsoft.com/office/drawing/2014/main" id="{6738178A-83D4-4275-A03B-1A7C954AA928}"/>
              </a:ext>
            </a:extLst>
          </p:cNvPr>
          <p:cNvSpPr/>
          <p:nvPr/>
        </p:nvSpPr>
        <p:spPr>
          <a:xfrm rot="8100000">
            <a:off x="261190" y="2286020"/>
            <a:ext cx="2880000" cy="2880000"/>
          </a:xfrm>
          <a:prstGeom prst="pi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Partial Circle 2">
            <a:extLst>
              <a:ext uri="{FF2B5EF4-FFF2-40B4-BE49-F238E27FC236}">
                <a16:creationId xmlns:a16="http://schemas.microsoft.com/office/drawing/2014/main" id="{1E208A74-AA81-4E28-B06B-B4D7B1D75A08}"/>
              </a:ext>
            </a:extLst>
          </p:cNvPr>
          <p:cNvSpPr/>
          <p:nvPr/>
        </p:nvSpPr>
        <p:spPr>
          <a:xfrm rot="5400000">
            <a:off x="3659318" y="2273893"/>
            <a:ext cx="2880000" cy="2880000"/>
          </a:xfrm>
          <a:prstGeom prst="pie">
            <a:avLst>
              <a:gd name="adj1" fmla="val 5405650"/>
              <a:gd name="adj2" fmla="val 1620000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5E06ED6B-E464-4EF2-AE4E-6F7F5CC2254B}"/>
              </a:ext>
            </a:extLst>
          </p:cNvPr>
          <p:cNvSpPr/>
          <p:nvPr/>
        </p:nvSpPr>
        <p:spPr>
          <a:xfrm rot="13500000">
            <a:off x="3659317" y="2302628"/>
            <a:ext cx="2880000" cy="2880000"/>
          </a:xfrm>
          <a:prstGeom prst="pie">
            <a:avLst>
              <a:gd name="adj1" fmla="val 10759352"/>
              <a:gd name="adj2" fmla="val 1620000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AC4DBB-DE5C-4DE6-8D02-F85DD692EF8E}"/>
              </a:ext>
            </a:extLst>
          </p:cNvPr>
          <p:cNvCxnSpPr/>
          <p:nvPr/>
        </p:nvCxnSpPr>
        <p:spPr>
          <a:xfrm>
            <a:off x="240690" y="3687920"/>
            <a:ext cx="292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C716955-7410-4FCD-A63D-D49C68F7CBA2}"/>
              </a:ext>
            </a:extLst>
          </p:cNvPr>
          <p:cNvSpPr/>
          <p:nvPr/>
        </p:nvSpPr>
        <p:spPr>
          <a:xfrm>
            <a:off x="297286" y="6316604"/>
            <a:ext cx="2880000" cy="1440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AEB6586-98CB-4C36-A454-D7510D96AD75}"/>
              </a:ext>
            </a:extLst>
          </p:cNvPr>
          <p:cNvSpPr/>
          <p:nvPr/>
        </p:nvSpPr>
        <p:spPr>
          <a:xfrm>
            <a:off x="1017286" y="7755800"/>
            <a:ext cx="1440000" cy="1440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AA9DBD-04B4-4CD0-BC9C-A4D105ACE7A8}"/>
              </a:ext>
            </a:extLst>
          </p:cNvPr>
          <p:cNvSpPr/>
          <p:nvPr/>
        </p:nvSpPr>
        <p:spPr>
          <a:xfrm>
            <a:off x="3672018" y="6707207"/>
            <a:ext cx="2880000" cy="1440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4E51EA-C2B4-45E0-AFA2-675B3E552963}"/>
              </a:ext>
            </a:extLst>
          </p:cNvPr>
          <p:cNvSpPr/>
          <p:nvPr/>
        </p:nvSpPr>
        <p:spPr>
          <a:xfrm>
            <a:off x="3672018" y="8145897"/>
            <a:ext cx="2880000" cy="720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9D74FD6-C7DA-4452-B91E-647F1BB3F1F5}"/>
                  </a:ext>
                </a:extLst>
              </p:cNvPr>
              <p:cNvSpPr txBox="1"/>
              <p:nvPr/>
            </p:nvSpPr>
            <p:spPr>
              <a:xfrm>
                <a:off x="1296614" y="3200583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9D74FD6-C7DA-4452-B91E-647F1BB3F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614" y="3200583"/>
                <a:ext cx="86139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6C2BEC9-FDB3-4B4A-93F1-31BE0FA4DDCC}"/>
                  </a:ext>
                </a:extLst>
              </p:cNvPr>
              <p:cNvSpPr txBox="1"/>
              <p:nvPr/>
            </p:nvSpPr>
            <p:spPr>
              <a:xfrm>
                <a:off x="4674504" y="3200860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6C2BEC9-FDB3-4B4A-93F1-31BE0FA4D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504" y="3200860"/>
                <a:ext cx="86139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66B9E8-2451-4F55-B94B-698892FA5B3F}"/>
                  </a:ext>
                </a:extLst>
              </p:cNvPr>
              <p:cNvSpPr txBox="1"/>
              <p:nvPr/>
            </p:nvSpPr>
            <p:spPr>
              <a:xfrm>
                <a:off x="1244271" y="6300541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66B9E8-2451-4F55-B94B-698892FA5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271" y="6300541"/>
                <a:ext cx="861390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CB6A3C3-F4AB-4C45-9A47-B66D11E70541}"/>
                  </a:ext>
                </a:extLst>
              </p:cNvPr>
              <p:cNvSpPr txBox="1"/>
              <p:nvPr/>
            </p:nvSpPr>
            <p:spPr>
              <a:xfrm>
                <a:off x="4575429" y="6723667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CB6A3C3-F4AB-4C45-9A47-B66D11E70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429" y="6723667"/>
                <a:ext cx="86139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2F1B9F-C199-4365-A8AA-EEA38E3BD879}"/>
                  </a:ext>
                </a:extLst>
              </p:cNvPr>
              <p:cNvSpPr txBox="1"/>
              <p:nvPr/>
            </p:nvSpPr>
            <p:spPr>
              <a:xfrm>
                <a:off x="1244271" y="7738174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2F1B9F-C199-4365-A8AA-EEA38E3BD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271" y="7738174"/>
                <a:ext cx="861390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EA77FE5-E972-4443-B7DB-1D84B05A9301}"/>
                  </a:ext>
                </a:extLst>
              </p:cNvPr>
              <p:cNvSpPr txBox="1"/>
              <p:nvPr/>
            </p:nvSpPr>
            <p:spPr>
              <a:xfrm>
                <a:off x="1017286" y="8288533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EA77FE5-E972-4443-B7DB-1D84B05A9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286" y="8288533"/>
                <a:ext cx="861390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F79017D-11FB-4079-920A-0BCAB1E8CC6D}"/>
                  </a:ext>
                </a:extLst>
              </p:cNvPr>
              <p:cNvSpPr txBox="1"/>
              <p:nvPr/>
            </p:nvSpPr>
            <p:spPr>
              <a:xfrm>
                <a:off x="3671019" y="8259675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F79017D-11FB-4079-920A-0BCAB1E8C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019" y="8259675"/>
                <a:ext cx="861390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E152317-54D8-43D5-AF14-60C44DB52766}"/>
                  </a:ext>
                </a:extLst>
              </p:cNvPr>
              <p:cNvSpPr txBox="1"/>
              <p:nvPr/>
            </p:nvSpPr>
            <p:spPr>
              <a:xfrm rot="2639501">
                <a:off x="5054676" y="4151122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E152317-54D8-43D5-AF14-60C44DB52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639501">
                <a:off x="5054676" y="4151122"/>
                <a:ext cx="861390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BEEA92D-38BE-483F-9996-D1E3CF75AFA2}"/>
                  </a:ext>
                </a:extLst>
              </p:cNvPr>
              <p:cNvSpPr txBox="1"/>
              <p:nvPr/>
            </p:nvSpPr>
            <p:spPr>
              <a:xfrm rot="2639501">
                <a:off x="1631903" y="4122754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BEEA92D-38BE-483F-9996-D1E3CF75AF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639501">
                <a:off x="1631903" y="4122754"/>
                <a:ext cx="861390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EE3C191-E11F-4FC1-B2DE-DA54F8867317}"/>
                  </a:ext>
                </a:extLst>
              </p:cNvPr>
              <p:cNvSpPr txBox="1"/>
              <p:nvPr/>
            </p:nvSpPr>
            <p:spPr>
              <a:xfrm>
                <a:off x="3671019" y="7136550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EE3C191-E11F-4FC1-B2DE-DA54F8867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019" y="7136550"/>
                <a:ext cx="861390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9EED137-73CA-4AB5-B113-6D8BC704DEF0}"/>
                  </a:ext>
                </a:extLst>
              </p:cNvPr>
              <p:cNvSpPr txBox="1"/>
              <p:nvPr/>
            </p:nvSpPr>
            <p:spPr>
              <a:xfrm>
                <a:off x="265683" y="6790642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9EED137-73CA-4AB5-B113-6D8BC704D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83" y="6790642"/>
                <a:ext cx="861390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5AFD2E0-95DA-41CD-9BEC-656D36419BB0}"/>
                  </a:ext>
                </a:extLst>
              </p:cNvPr>
              <p:cNvSpPr txBox="1"/>
              <p:nvPr/>
            </p:nvSpPr>
            <p:spPr>
              <a:xfrm>
                <a:off x="4346825" y="3735668"/>
                <a:ext cx="5241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5AFD2E0-95DA-41CD-9BEC-656D36419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825" y="3735668"/>
                <a:ext cx="524181" cy="369332"/>
              </a:xfrm>
              <a:prstGeom prst="rect">
                <a:avLst/>
              </a:prstGeom>
              <a:blipFill>
                <a:blip r:embed="rId13"/>
                <a:stretch>
                  <a:fillRect l="-12791" r="-15116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8E8D8CB-661C-4D7E-89F2-AECA855F6DDF}"/>
                  </a:ext>
                </a:extLst>
              </p:cNvPr>
              <p:cNvSpPr txBox="1"/>
              <p:nvPr/>
            </p:nvSpPr>
            <p:spPr>
              <a:xfrm>
                <a:off x="5372627" y="3713893"/>
                <a:ext cx="5241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8E8D8CB-661C-4D7E-89F2-AECA855F6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627" y="3713893"/>
                <a:ext cx="524181" cy="369332"/>
              </a:xfrm>
              <a:prstGeom prst="rect">
                <a:avLst/>
              </a:prstGeom>
              <a:blipFill>
                <a:blip r:embed="rId14"/>
                <a:stretch>
                  <a:fillRect l="-12791" r="-15116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DD77557-289A-4689-AF3A-48576E2BCCBB}"/>
                  </a:ext>
                </a:extLst>
              </p:cNvPr>
              <p:cNvSpPr txBox="1"/>
              <p:nvPr/>
            </p:nvSpPr>
            <p:spPr>
              <a:xfrm>
                <a:off x="961955" y="3709766"/>
                <a:ext cx="5241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DD77557-289A-4689-AF3A-48576E2BC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955" y="3709766"/>
                <a:ext cx="524181" cy="369332"/>
              </a:xfrm>
              <a:prstGeom prst="rect">
                <a:avLst/>
              </a:prstGeom>
              <a:blipFill>
                <a:blip r:embed="rId15"/>
                <a:stretch>
                  <a:fillRect l="-13953" r="-1395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FB4F8EC-3424-401D-BC1B-0A13A5D7C7D9}"/>
                  </a:ext>
                </a:extLst>
              </p:cNvPr>
              <p:cNvSpPr txBox="1"/>
              <p:nvPr/>
            </p:nvSpPr>
            <p:spPr>
              <a:xfrm>
                <a:off x="1987757" y="3687991"/>
                <a:ext cx="5241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FB4F8EC-3424-401D-BC1B-0A13A5D7C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757" y="3687991"/>
                <a:ext cx="524181" cy="369332"/>
              </a:xfrm>
              <a:prstGeom prst="rect">
                <a:avLst/>
              </a:prstGeom>
              <a:blipFill>
                <a:blip r:embed="rId16"/>
                <a:stretch>
                  <a:fillRect l="-12791" r="-15116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CDE223EF-BE86-4BAD-8788-CDF85249215B}"/>
              </a:ext>
            </a:extLst>
          </p:cNvPr>
          <p:cNvSpPr txBox="1"/>
          <p:nvPr/>
        </p:nvSpPr>
        <p:spPr>
          <a:xfrm>
            <a:off x="596900" y="203200"/>
            <a:ext cx="5853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Put these diagrams in order of vertical centre of mass from each red line.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7BBD0C8-B3AE-4C52-9671-B296FBA6CC4A}"/>
              </a:ext>
            </a:extLst>
          </p:cNvPr>
          <p:cNvCxnSpPr>
            <a:cxnSpLocks/>
          </p:cNvCxnSpPr>
          <p:nvPr/>
        </p:nvCxnSpPr>
        <p:spPr>
          <a:xfrm flipV="1">
            <a:off x="344212" y="7752103"/>
            <a:ext cx="277570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8F245FE-9603-488D-B441-D9FF1AE025ED}"/>
              </a:ext>
            </a:extLst>
          </p:cNvPr>
          <p:cNvCxnSpPr>
            <a:cxnSpLocks/>
          </p:cNvCxnSpPr>
          <p:nvPr/>
        </p:nvCxnSpPr>
        <p:spPr>
          <a:xfrm>
            <a:off x="4067065" y="8145897"/>
            <a:ext cx="217264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8A3703F-CE6A-4817-B725-58808E8CADD7}"/>
              </a:ext>
            </a:extLst>
          </p:cNvPr>
          <p:cNvCxnSpPr>
            <a:cxnSpLocks/>
          </p:cNvCxnSpPr>
          <p:nvPr/>
        </p:nvCxnSpPr>
        <p:spPr>
          <a:xfrm flipV="1">
            <a:off x="3711464" y="3705634"/>
            <a:ext cx="277570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1F2237D-5D3E-468A-A685-94C83B4E7F44}"/>
              </a:ext>
            </a:extLst>
          </p:cNvPr>
          <p:cNvCxnSpPr>
            <a:cxnSpLocks/>
          </p:cNvCxnSpPr>
          <p:nvPr/>
        </p:nvCxnSpPr>
        <p:spPr>
          <a:xfrm>
            <a:off x="596900" y="3698131"/>
            <a:ext cx="217264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37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32E4B66-C701-4808-BEAC-A42320CBA5A4}"/>
              </a:ext>
            </a:extLst>
          </p:cNvPr>
          <p:cNvCxnSpPr>
            <a:cxnSpLocks/>
          </p:cNvCxnSpPr>
          <p:nvPr/>
        </p:nvCxnSpPr>
        <p:spPr>
          <a:xfrm>
            <a:off x="581666" y="4953000"/>
            <a:ext cx="5398477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C18F077-CE24-4812-86D0-DEBF622DFDDE}"/>
              </a:ext>
            </a:extLst>
          </p:cNvPr>
          <p:cNvCxnSpPr>
            <a:cxnSpLocks/>
          </p:cNvCxnSpPr>
          <p:nvPr/>
        </p:nvCxnSpPr>
        <p:spPr>
          <a:xfrm flipV="1">
            <a:off x="3429000" y="928976"/>
            <a:ext cx="0" cy="767825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966F2C-EFAB-4B11-A27F-F41082AF976C}"/>
              </a:ext>
            </a:extLst>
          </p:cNvPr>
          <p:cNvCxnSpPr>
            <a:cxnSpLocks/>
          </p:cNvCxnSpPr>
          <p:nvPr/>
        </p:nvCxnSpPr>
        <p:spPr>
          <a:xfrm>
            <a:off x="795612" y="2476800"/>
            <a:ext cx="5398477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6D0BE3F-EA9A-4BE1-956E-7533DC855A50}"/>
              </a:ext>
            </a:extLst>
          </p:cNvPr>
          <p:cNvCxnSpPr>
            <a:cxnSpLocks/>
          </p:cNvCxnSpPr>
          <p:nvPr/>
        </p:nvCxnSpPr>
        <p:spPr>
          <a:xfrm>
            <a:off x="729761" y="7430400"/>
            <a:ext cx="5398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A6A15D0-DA4D-4B92-AE7F-DF02EE523368}"/>
              </a:ext>
            </a:extLst>
          </p:cNvPr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Now create some of your own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7FBFF4-9493-4C3B-BC34-C86B37CAB058}"/>
              </a:ext>
            </a:extLst>
          </p:cNvPr>
          <p:cNvSpPr/>
          <p:nvPr/>
        </p:nvSpPr>
        <p:spPr>
          <a:xfrm>
            <a:off x="939844" y="9366370"/>
            <a:ext cx="108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F2EBFC-92DA-473E-B3BE-BDE419D6F10E}"/>
              </a:ext>
            </a:extLst>
          </p:cNvPr>
          <p:cNvSpPr/>
          <p:nvPr/>
        </p:nvSpPr>
        <p:spPr>
          <a:xfrm>
            <a:off x="2523588" y="9363288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9" name="Partial Circle 8">
            <a:extLst>
              <a:ext uri="{FF2B5EF4-FFF2-40B4-BE49-F238E27FC236}">
                <a16:creationId xmlns:a16="http://schemas.microsoft.com/office/drawing/2014/main" id="{1017874D-43F4-488B-BF29-3A648E3DA3BF}"/>
              </a:ext>
            </a:extLst>
          </p:cNvPr>
          <p:cNvSpPr/>
          <p:nvPr/>
        </p:nvSpPr>
        <p:spPr>
          <a:xfrm rot="16200000">
            <a:off x="4017254" y="9366370"/>
            <a:ext cx="360000" cy="360000"/>
          </a:xfrm>
          <a:prstGeom prst="pie">
            <a:avLst>
              <a:gd name="adj1" fmla="val 0"/>
              <a:gd name="adj2" fmla="val 108153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>
              <a:solidFill>
                <a:schemeClr val="tx1"/>
              </a:solidFill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BB11E3D0-B6D2-4FB8-989D-F3B6B43CE6A2}"/>
              </a:ext>
            </a:extLst>
          </p:cNvPr>
          <p:cNvSpPr/>
          <p:nvPr/>
        </p:nvSpPr>
        <p:spPr>
          <a:xfrm rot="5400000">
            <a:off x="3371401" y="9389770"/>
            <a:ext cx="360000" cy="313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7A39A118-F771-4A34-B1D3-EE58F08A7DD0}"/>
              </a:ext>
            </a:extLst>
          </p:cNvPr>
          <p:cNvSpPr/>
          <p:nvPr/>
        </p:nvSpPr>
        <p:spPr>
          <a:xfrm>
            <a:off x="4884806" y="9366370"/>
            <a:ext cx="360000" cy="36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542570-0425-49E8-8353-E520B88C1F43}"/>
              </a:ext>
            </a:extLst>
          </p:cNvPr>
          <p:cNvCxnSpPr>
            <a:cxnSpLocks/>
          </p:cNvCxnSpPr>
          <p:nvPr/>
        </p:nvCxnSpPr>
        <p:spPr>
          <a:xfrm>
            <a:off x="5553468" y="9539885"/>
            <a:ext cx="36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13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:a16="http://schemas.microsoft.com/office/drawing/2014/main" id="{9B67CE25-08A6-4B6A-8819-C1516607D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740" y="7587512"/>
            <a:ext cx="3231264" cy="2120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A03D6D3C-8E88-44F2-BEB8-40C2CDBF5113}"/>
              </a:ext>
            </a:extLst>
          </p:cNvPr>
          <p:cNvGrpSpPr/>
          <p:nvPr/>
        </p:nvGrpSpPr>
        <p:grpSpPr>
          <a:xfrm>
            <a:off x="3674314" y="7991238"/>
            <a:ext cx="2739553" cy="1716317"/>
            <a:chOff x="3674314" y="7991238"/>
            <a:chExt cx="2739553" cy="1716317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D09EBFD-F638-457F-824E-6D46E732746B}"/>
                </a:ext>
              </a:extLst>
            </p:cNvPr>
            <p:cNvSpPr/>
            <p:nvPr/>
          </p:nvSpPr>
          <p:spPr>
            <a:xfrm>
              <a:off x="3674314" y="7991238"/>
              <a:ext cx="2249696" cy="123034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FF8F12E5-2AFB-439D-A2AB-36D71447C15B}"/>
                </a:ext>
              </a:extLst>
            </p:cNvPr>
            <p:cNvSpPr/>
            <p:nvPr/>
          </p:nvSpPr>
          <p:spPr>
            <a:xfrm>
              <a:off x="5434152" y="8729335"/>
              <a:ext cx="979715" cy="9782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4D1BF6C-5998-49DE-9706-9A5483FE85BF}"/>
                </a:ext>
              </a:extLst>
            </p:cNvPr>
            <p:cNvSpPr/>
            <p:nvPr/>
          </p:nvSpPr>
          <p:spPr>
            <a:xfrm>
              <a:off x="5339531" y="8515753"/>
              <a:ext cx="571024" cy="6926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20C9876-0303-44FA-8A20-797C6D1BDE30}"/>
              </a:ext>
            </a:extLst>
          </p:cNvPr>
          <p:cNvCxnSpPr>
            <a:cxnSpLocks/>
          </p:cNvCxnSpPr>
          <p:nvPr/>
        </p:nvCxnSpPr>
        <p:spPr>
          <a:xfrm>
            <a:off x="581666" y="4953000"/>
            <a:ext cx="5398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716EB4A-5488-4265-860F-89D70CA424D0}"/>
              </a:ext>
            </a:extLst>
          </p:cNvPr>
          <p:cNvCxnSpPr>
            <a:cxnSpLocks/>
          </p:cNvCxnSpPr>
          <p:nvPr/>
        </p:nvCxnSpPr>
        <p:spPr>
          <a:xfrm flipV="1">
            <a:off x="3429000" y="928976"/>
            <a:ext cx="0" cy="7678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CAAF6E-2F46-4E29-AB91-EF3334910A35}"/>
              </a:ext>
            </a:extLst>
          </p:cNvPr>
          <p:cNvCxnSpPr>
            <a:cxnSpLocks/>
          </p:cNvCxnSpPr>
          <p:nvPr/>
        </p:nvCxnSpPr>
        <p:spPr>
          <a:xfrm>
            <a:off x="795612" y="2476800"/>
            <a:ext cx="5398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C67740-F9E8-418E-9EE8-C480407099A1}"/>
              </a:ext>
            </a:extLst>
          </p:cNvPr>
          <p:cNvCxnSpPr>
            <a:cxnSpLocks/>
          </p:cNvCxnSpPr>
          <p:nvPr/>
        </p:nvCxnSpPr>
        <p:spPr>
          <a:xfrm>
            <a:off x="729761" y="7430400"/>
            <a:ext cx="5398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>
            <a:extLst>
              <a:ext uri="{FF2B5EF4-FFF2-40B4-BE49-F238E27FC236}">
                <a16:creationId xmlns:a16="http://schemas.microsoft.com/office/drawing/2014/main" id="{EAE1EFA3-2A94-4EC8-B3F2-06019CDA7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814" y="94717"/>
            <a:ext cx="1882879" cy="2286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3CF979B8-0A95-4B74-9D27-F91FF2B99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814" y="5048552"/>
            <a:ext cx="1509357" cy="230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8153913-FBB4-4603-A923-29646C1E1A30}"/>
              </a:ext>
            </a:extLst>
          </p:cNvPr>
          <p:cNvSpPr/>
          <p:nvPr/>
        </p:nvSpPr>
        <p:spPr>
          <a:xfrm>
            <a:off x="430573" y="6093069"/>
            <a:ext cx="208311" cy="29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0BCFE9-D06D-4FE9-BCAF-95E82A512463}"/>
              </a:ext>
            </a:extLst>
          </p:cNvPr>
          <p:cNvSpPr/>
          <p:nvPr/>
        </p:nvSpPr>
        <p:spPr>
          <a:xfrm>
            <a:off x="4136688" y="870703"/>
            <a:ext cx="208311" cy="29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5C3272-6806-4C3C-9DDA-04387B76BD45}"/>
              </a:ext>
            </a:extLst>
          </p:cNvPr>
          <p:cNvSpPr txBox="1"/>
          <p:nvPr/>
        </p:nvSpPr>
        <p:spPr>
          <a:xfrm>
            <a:off x="366070" y="6007034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19D298-82C9-456D-815F-CFD1D71E4395}"/>
              </a:ext>
            </a:extLst>
          </p:cNvPr>
          <p:cNvSpPr/>
          <p:nvPr/>
        </p:nvSpPr>
        <p:spPr>
          <a:xfrm>
            <a:off x="624379" y="2291444"/>
            <a:ext cx="333855" cy="168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710A3B-4F5B-4729-924F-B317D95BFDF1}"/>
              </a:ext>
            </a:extLst>
          </p:cNvPr>
          <p:cNvSpPr txBox="1"/>
          <p:nvPr/>
        </p:nvSpPr>
        <p:spPr>
          <a:xfrm>
            <a:off x="499789" y="2191098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1962FD-7EE5-4951-AB27-B3EEC6D3B85B}"/>
              </a:ext>
            </a:extLst>
          </p:cNvPr>
          <p:cNvSpPr txBox="1"/>
          <p:nvPr/>
        </p:nvSpPr>
        <p:spPr>
          <a:xfrm>
            <a:off x="4055407" y="800311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3E141A-6A01-43D6-8318-2FF3BD4696A9}"/>
              </a:ext>
            </a:extLst>
          </p:cNvPr>
          <p:cNvSpPr/>
          <p:nvPr/>
        </p:nvSpPr>
        <p:spPr>
          <a:xfrm>
            <a:off x="4496260" y="6226896"/>
            <a:ext cx="208311" cy="29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9E6538-6510-4566-A222-CD6DD1BEBFE4}"/>
              </a:ext>
            </a:extLst>
          </p:cNvPr>
          <p:cNvSpPr/>
          <p:nvPr/>
        </p:nvSpPr>
        <p:spPr>
          <a:xfrm>
            <a:off x="3470378" y="7628753"/>
            <a:ext cx="208311" cy="29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44A4941-9F66-4743-B32A-F756FD368D73}"/>
              </a:ext>
            </a:extLst>
          </p:cNvPr>
          <p:cNvSpPr txBox="1"/>
          <p:nvPr/>
        </p:nvSpPr>
        <p:spPr>
          <a:xfrm>
            <a:off x="4400550" y="6022625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6F2A4F-F7AF-4F5D-9B83-1C2D16DA5D4E}"/>
              </a:ext>
            </a:extLst>
          </p:cNvPr>
          <p:cNvSpPr txBox="1"/>
          <p:nvPr/>
        </p:nvSpPr>
        <p:spPr>
          <a:xfrm>
            <a:off x="3470541" y="7690362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E45DC2-7C26-4DDA-9327-EEC65C53796D}"/>
              </a:ext>
            </a:extLst>
          </p:cNvPr>
          <p:cNvSpPr txBox="1"/>
          <p:nvPr/>
        </p:nvSpPr>
        <p:spPr>
          <a:xfrm>
            <a:off x="5408827" y="8955044"/>
            <a:ext cx="1039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BDD06F4-0ADE-4655-882B-EB22C9F3FC32}"/>
              </a:ext>
            </a:extLst>
          </p:cNvPr>
          <p:cNvCxnSpPr>
            <a:stCxn id="29" idx="2"/>
          </p:cNvCxnSpPr>
          <p:nvPr/>
        </p:nvCxnSpPr>
        <p:spPr>
          <a:xfrm flipH="1">
            <a:off x="5408827" y="9262821"/>
            <a:ext cx="519797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92EF3D1-62A1-420E-810D-AB56719F02DA}"/>
              </a:ext>
            </a:extLst>
          </p:cNvPr>
          <p:cNvSpPr/>
          <p:nvPr/>
        </p:nvSpPr>
        <p:spPr>
          <a:xfrm>
            <a:off x="4624138" y="5208814"/>
            <a:ext cx="632782" cy="99847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80B32F0-F491-4B06-AED2-FF25D9A76648}"/>
              </a:ext>
            </a:extLst>
          </p:cNvPr>
          <p:cNvSpPr/>
          <p:nvPr/>
        </p:nvSpPr>
        <p:spPr>
          <a:xfrm>
            <a:off x="703674" y="194810"/>
            <a:ext cx="705383" cy="2073343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FDEAE86-4BAF-4E1C-BFA8-76C97415139A}"/>
              </a:ext>
            </a:extLst>
          </p:cNvPr>
          <p:cNvSpPr/>
          <p:nvPr/>
        </p:nvSpPr>
        <p:spPr>
          <a:xfrm>
            <a:off x="2116744" y="194811"/>
            <a:ext cx="705383" cy="2073343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988FD8E-2857-488F-81E7-3B194E215AC6}"/>
              </a:ext>
            </a:extLst>
          </p:cNvPr>
          <p:cNvSpPr/>
          <p:nvPr/>
        </p:nvSpPr>
        <p:spPr>
          <a:xfrm>
            <a:off x="1411599" y="1589314"/>
            <a:ext cx="705383" cy="676938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hord 2">
            <a:extLst>
              <a:ext uri="{FF2B5EF4-FFF2-40B4-BE49-F238E27FC236}">
                <a16:creationId xmlns:a16="http://schemas.microsoft.com/office/drawing/2014/main" id="{D49C980D-CEA1-45A6-B895-01BD098C1163}"/>
              </a:ext>
            </a:extLst>
          </p:cNvPr>
          <p:cNvSpPr/>
          <p:nvPr/>
        </p:nvSpPr>
        <p:spPr>
          <a:xfrm rot="5400000">
            <a:off x="4358528" y="378357"/>
            <a:ext cx="1133328" cy="1160387"/>
          </a:xfrm>
          <a:prstGeom prst="chord">
            <a:avLst>
              <a:gd name="adj1" fmla="val 5355872"/>
              <a:gd name="adj2" fmla="val 16200000"/>
            </a:avLst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434F4B46-7746-4BC9-B7EC-FE3EED42FBAD}"/>
              </a:ext>
            </a:extLst>
          </p:cNvPr>
          <p:cNvSpPr/>
          <p:nvPr/>
        </p:nvSpPr>
        <p:spPr>
          <a:xfrm flipV="1">
            <a:off x="4344997" y="965939"/>
            <a:ext cx="1149992" cy="1275661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ECFFBB0-7610-4FFC-B8E3-603D9449BAAD}"/>
              </a:ext>
            </a:extLst>
          </p:cNvPr>
          <p:cNvSpPr/>
          <p:nvPr/>
        </p:nvSpPr>
        <p:spPr>
          <a:xfrm>
            <a:off x="4183814" y="2590103"/>
            <a:ext cx="2228382" cy="2215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DF01AB9-3428-41A2-84E7-AA2FC50CB2D6}"/>
              </a:ext>
            </a:extLst>
          </p:cNvPr>
          <p:cNvSpPr/>
          <p:nvPr/>
        </p:nvSpPr>
        <p:spPr>
          <a:xfrm>
            <a:off x="3603471" y="3110224"/>
            <a:ext cx="1142699" cy="113611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E15DB685-433E-419A-A0A6-9B0F9B052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567" y="2572116"/>
            <a:ext cx="2958704" cy="224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>
            <a:extLst>
              <a:ext uri="{FF2B5EF4-FFF2-40B4-BE49-F238E27FC236}">
                <a16:creationId xmlns:a16="http://schemas.microsoft.com/office/drawing/2014/main" id="{6EAC2C0C-BFAC-426E-87DE-5B65BAA4C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14" y="7628753"/>
            <a:ext cx="3231264" cy="2120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35D3E65F-1892-4279-BDC7-B4C61324DA20}"/>
              </a:ext>
            </a:extLst>
          </p:cNvPr>
          <p:cNvSpPr/>
          <p:nvPr/>
        </p:nvSpPr>
        <p:spPr>
          <a:xfrm>
            <a:off x="275790" y="8032479"/>
            <a:ext cx="2249696" cy="123034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5A56C76-5D06-4311-AA56-E081C2A3DED4}"/>
              </a:ext>
            </a:extLst>
          </p:cNvPr>
          <p:cNvSpPr/>
          <p:nvPr/>
        </p:nvSpPr>
        <p:spPr>
          <a:xfrm>
            <a:off x="2035628" y="8770576"/>
            <a:ext cx="979715" cy="9782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0367E2-C444-4403-9A55-9422A1D7F177}"/>
              </a:ext>
            </a:extLst>
          </p:cNvPr>
          <p:cNvSpPr txBox="1"/>
          <p:nvPr/>
        </p:nvSpPr>
        <p:spPr>
          <a:xfrm>
            <a:off x="2036617" y="8979848"/>
            <a:ext cx="1039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654E900-C849-4075-9E5E-98D425DEE329}"/>
              </a:ext>
            </a:extLst>
          </p:cNvPr>
          <p:cNvCxnSpPr>
            <a:stCxn id="41" idx="2"/>
          </p:cNvCxnSpPr>
          <p:nvPr/>
        </p:nvCxnSpPr>
        <p:spPr>
          <a:xfrm flipH="1">
            <a:off x="2036617" y="9287625"/>
            <a:ext cx="519797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1B567F3A-FCD3-4765-85E6-21BDE5B31EE4}"/>
              </a:ext>
            </a:extLst>
          </p:cNvPr>
          <p:cNvSpPr/>
          <p:nvPr/>
        </p:nvSpPr>
        <p:spPr>
          <a:xfrm>
            <a:off x="199206" y="3042830"/>
            <a:ext cx="2816137" cy="141879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67747C5-708D-4335-97A3-7007588337AA}"/>
              </a:ext>
            </a:extLst>
          </p:cNvPr>
          <p:cNvSpPr/>
          <p:nvPr/>
        </p:nvSpPr>
        <p:spPr>
          <a:xfrm>
            <a:off x="1589314" y="3041286"/>
            <a:ext cx="1426029" cy="142385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6D1A395F-12FE-4155-A994-4F420A142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" y="2894093"/>
            <a:ext cx="3332284" cy="176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A359A727-0805-43AE-B3F1-2E471AC5837D}"/>
              </a:ext>
            </a:extLst>
          </p:cNvPr>
          <p:cNvSpPr/>
          <p:nvPr/>
        </p:nvSpPr>
        <p:spPr>
          <a:xfrm>
            <a:off x="67479" y="2729751"/>
            <a:ext cx="208311" cy="29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FA9E26-313F-4576-8BBB-398E7AD34410}"/>
              </a:ext>
            </a:extLst>
          </p:cNvPr>
          <p:cNvSpPr txBox="1"/>
          <p:nvPr/>
        </p:nvSpPr>
        <p:spPr>
          <a:xfrm>
            <a:off x="0" y="2744236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DAC75F-B23C-4CFD-A3DA-EAD333CB8517}"/>
              </a:ext>
            </a:extLst>
          </p:cNvPr>
          <p:cNvSpPr/>
          <p:nvPr/>
        </p:nvSpPr>
        <p:spPr>
          <a:xfrm>
            <a:off x="3937365" y="3542335"/>
            <a:ext cx="208311" cy="2989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7BEA82-AE83-412D-821D-D6151AB580C4}"/>
              </a:ext>
            </a:extLst>
          </p:cNvPr>
          <p:cNvSpPr txBox="1"/>
          <p:nvPr/>
        </p:nvSpPr>
        <p:spPr>
          <a:xfrm>
            <a:off x="3913311" y="3493182"/>
            <a:ext cx="7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942C98-A095-4CEC-B124-5C2A13C7B578}"/>
              </a:ext>
            </a:extLst>
          </p:cNvPr>
          <p:cNvSpPr/>
          <p:nvPr/>
        </p:nvSpPr>
        <p:spPr>
          <a:xfrm>
            <a:off x="650099" y="5099517"/>
            <a:ext cx="2160000" cy="2160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096E7EA-0BD6-4FA5-8307-BD0838CCEC6C}"/>
              </a:ext>
            </a:extLst>
          </p:cNvPr>
          <p:cNvSpPr/>
          <p:nvPr/>
        </p:nvSpPr>
        <p:spPr>
          <a:xfrm>
            <a:off x="1725181" y="5651700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88FE386-D4BA-42B9-8569-EC251D2B73B0}"/>
              </a:ext>
            </a:extLst>
          </p:cNvPr>
          <p:cNvSpPr txBox="1"/>
          <p:nvPr/>
        </p:nvSpPr>
        <p:spPr>
          <a:xfrm>
            <a:off x="2262836" y="5934761"/>
            <a:ext cx="1039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cm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A6E7164-E30F-453F-8066-C217953253B1}"/>
              </a:ext>
            </a:extLst>
          </p:cNvPr>
          <p:cNvCxnSpPr>
            <a:cxnSpLocks/>
          </p:cNvCxnSpPr>
          <p:nvPr/>
        </p:nvCxnSpPr>
        <p:spPr>
          <a:xfrm flipH="1">
            <a:off x="2265277" y="6191700"/>
            <a:ext cx="539904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0CD08C93-83E9-47F0-A6A1-EDAD96FFD3DA}"/>
              </a:ext>
            </a:extLst>
          </p:cNvPr>
          <p:cNvSpPr txBox="1"/>
          <p:nvPr/>
        </p:nvSpPr>
        <p:spPr>
          <a:xfrm>
            <a:off x="930772" y="5928859"/>
            <a:ext cx="1039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2BA8099-F569-4C06-94F8-09FC30EC790C}"/>
              </a:ext>
            </a:extLst>
          </p:cNvPr>
          <p:cNvSpPr txBox="1"/>
          <p:nvPr/>
        </p:nvSpPr>
        <p:spPr>
          <a:xfrm>
            <a:off x="1490975" y="6179341"/>
            <a:ext cx="1039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3846310-7561-42FE-A214-08B8838F83F6}"/>
              </a:ext>
            </a:extLst>
          </p:cNvPr>
          <p:cNvCxnSpPr>
            <a:cxnSpLocks/>
          </p:cNvCxnSpPr>
          <p:nvPr/>
        </p:nvCxnSpPr>
        <p:spPr>
          <a:xfrm flipH="1">
            <a:off x="655446" y="6201490"/>
            <a:ext cx="1080000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ED43BC6-4AA0-4171-9B3B-A86A26487C83}"/>
                  </a:ext>
                </a:extLst>
              </p:cNvPr>
              <p:cNvSpPr txBox="1"/>
              <p:nvPr/>
            </p:nvSpPr>
            <p:spPr>
              <a:xfrm>
                <a:off x="4755456" y="5627338"/>
                <a:ext cx="385554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5.5</m:t>
                      </m:r>
                      <m:r>
                        <a:rPr lang="en-GB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ED43BC6-4AA0-4171-9B3B-A86A26487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456" y="5627338"/>
                <a:ext cx="385554" cy="169277"/>
              </a:xfrm>
              <a:prstGeom prst="rect">
                <a:avLst/>
              </a:prstGeom>
              <a:blipFill>
                <a:blip r:embed="rId7"/>
                <a:stretch>
                  <a:fillRect l="-7937" r="-14286" b="-3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47BAC2B-BA5D-43EF-B876-95DE839F649D}"/>
                  </a:ext>
                </a:extLst>
              </p:cNvPr>
              <p:cNvSpPr txBox="1"/>
              <p:nvPr/>
            </p:nvSpPr>
            <p:spPr>
              <a:xfrm>
                <a:off x="4890731" y="6650908"/>
                <a:ext cx="366189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.5</m:t>
                      </m:r>
                      <m:r>
                        <a:rPr lang="en-GB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47BAC2B-BA5D-43EF-B876-95DE839F6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0731" y="6650908"/>
                <a:ext cx="366189" cy="161583"/>
              </a:xfrm>
              <a:prstGeom prst="rect">
                <a:avLst/>
              </a:prstGeom>
              <a:blipFill>
                <a:blip r:embed="rId8"/>
                <a:stretch>
                  <a:fillRect l="-8333" t="-3704" r="-13333" b="-370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D6180C7-4704-4598-BA4D-71FB1A7E03C7}"/>
                  </a:ext>
                </a:extLst>
              </p:cNvPr>
              <p:cNvSpPr txBox="1"/>
              <p:nvPr/>
            </p:nvSpPr>
            <p:spPr>
              <a:xfrm>
                <a:off x="4806693" y="6990650"/>
                <a:ext cx="263598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D6180C7-4704-4598-BA4D-71FB1A7E0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693" y="6990650"/>
                <a:ext cx="263598" cy="161583"/>
              </a:xfrm>
              <a:prstGeom prst="rect">
                <a:avLst/>
              </a:prstGeom>
              <a:blipFill>
                <a:blip r:embed="rId9"/>
                <a:stretch>
                  <a:fillRect l="-9091" t="-3846" r="-15909" b="-4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275AD4DB-C86B-4F6A-AAA4-A7F55B5E0B3F}"/>
              </a:ext>
            </a:extLst>
          </p:cNvPr>
          <p:cNvSpPr txBox="1"/>
          <p:nvPr/>
        </p:nvSpPr>
        <p:spPr>
          <a:xfrm>
            <a:off x="1409056" y="1876597"/>
            <a:ext cx="72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cm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A7659EB-0EB1-487A-8D26-AA3DECD30262}"/>
              </a:ext>
            </a:extLst>
          </p:cNvPr>
          <p:cNvCxnSpPr>
            <a:cxnSpLocks/>
          </p:cNvCxnSpPr>
          <p:nvPr/>
        </p:nvCxnSpPr>
        <p:spPr>
          <a:xfrm flipH="1">
            <a:off x="1416172" y="2154468"/>
            <a:ext cx="700572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0E85FF9B-59FE-4FF4-9B8D-5046B5BB8877}"/>
              </a:ext>
            </a:extLst>
          </p:cNvPr>
          <p:cNvSpPr txBox="1"/>
          <p:nvPr/>
        </p:nvSpPr>
        <p:spPr>
          <a:xfrm>
            <a:off x="2118879" y="1877547"/>
            <a:ext cx="72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cm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E5B5EDC-6E07-46D7-A986-DD0D7295DBD8}"/>
              </a:ext>
            </a:extLst>
          </p:cNvPr>
          <p:cNvCxnSpPr>
            <a:cxnSpLocks/>
          </p:cNvCxnSpPr>
          <p:nvPr/>
        </p:nvCxnSpPr>
        <p:spPr>
          <a:xfrm flipH="1">
            <a:off x="2125995" y="2155418"/>
            <a:ext cx="700572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29C83D0-662C-4DA5-B0D6-B5458E49AB4A}"/>
              </a:ext>
            </a:extLst>
          </p:cNvPr>
          <p:cNvSpPr txBox="1"/>
          <p:nvPr/>
        </p:nvSpPr>
        <p:spPr>
          <a:xfrm>
            <a:off x="711071" y="1875647"/>
            <a:ext cx="72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cm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75B7E52-4545-4923-88E1-4FBB2477A6FA}"/>
              </a:ext>
            </a:extLst>
          </p:cNvPr>
          <p:cNvCxnSpPr>
            <a:cxnSpLocks/>
          </p:cNvCxnSpPr>
          <p:nvPr/>
        </p:nvCxnSpPr>
        <p:spPr>
          <a:xfrm flipH="1">
            <a:off x="718187" y="2153518"/>
            <a:ext cx="700572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5C8F2DE3-CD97-4B00-9492-4A0072A98475}"/>
              </a:ext>
            </a:extLst>
          </p:cNvPr>
          <p:cNvSpPr txBox="1"/>
          <p:nvPr/>
        </p:nvSpPr>
        <p:spPr>
          <a:xfrm rot="5400000">
            <a:off x="178053" y="1058327"/>
            <a:ext cx="72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cm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ACF55E0-73B7-448B-B530-D44927158495}"/>
              </a:ext>
            </a:extLst>
          </p:cNvPr>
          <p:cNvCxnSpPr>
            <a:cxnSpLocks/>
          </p:cNvCxnSpPr>
          <p:nvPr/>
        </p:nvCxnSpPr>
        <p:spPr>
          <a:xfrm flipV="1">
            <a:off x="638884" y="194810"/>
            <a:ext cx="0" cy="2074954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0C3B1237-7AC2-498B-AE44-3926B907C21E}"/>
              </a:ext>
            </a:extLst>
          </p:cNvPr>
          <p:cNvSpPr txBox="1"/>
          <p:nvPr/>
        </p:nvSpPr>
        <p:spPr>
          <a:xfrm rot="5400000">
            <a:off x="1599923" y="773053"/>
            <a:ext cx="72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cm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E202F0A2-699D-420E-9861-1903EB13D638}"/>
              </a:ext>
            </a:extLst>
          </p:cNvPr>
          <p:cNvCxnSpPr>
            <a:cxnSpLocks/>
          </p:cNvCxnSpPr>
          <p:nvPr/>
        </p:nvCxnSpPr>
        <p:spPr>
          <a:xfrm flipV="1">
            <a:off x="2055037" y="200775"/>
            <a:ext cx="0" cy="1388539"/>
          </a:xfrm>
          <a:prstGeom prst="straightConnector1">
            <a:avLst/>
          </a:prstGeom>
          <a:ln w="1270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937CF5-8D40-40F9-8262-67C63E50A974}"/>
                  </a:ext>
                </a:extLst>
              </p:cNvPr>
              <p:cNvSpPr txBox="1"/>
              <p:nvPr/>
            </p:nvSpPr>
            <p:spPr>
              <a:xfrm>
                <a:off x="2319921" y="2259635"/>
                <a:ext cx="11101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15,13.57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937CF5-8D40-40F9-8262-67C63E50A9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921" y="2259635"/>
                <a:ext cx="1110112" cy="276999"/>
              </a:xfrm>
              <a:prstGeom prst="rect">
                <a:avLst/>
              </a:prstGeom>
              <a:blipFill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61CB4D2B-F24D-45C2-B940-AEA2A07144B1}"/>
                  </a:ext>
                </a:extLst>
              </p:cNvPr>
              <p:cNvSpPr txBox="1"/>
              <p:nvPr/>
            </p:nvSpPr>
            <p:spPr>
              <a:xfrm>
                <a:off x="5546807" y="2234466"/>
                <a:ext cx="1369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0.5,</m:t>
                          </m:r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−0.053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61CB4D2B-F24D-45C2-B940-AEA2A0714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6807" y="2234466"/>
                <a:ext cx="1369799" cy="276999"/>
              </a:xfrm>
              <a:prstGeom prst="rect">
                <a:avLst/>
              </a:prstGeom>
              <a:blipFill>
                <a:blip r:embed="rId1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2B6E9522-FACD-4B3A-B806-34B5F877768A}"/>
                  </a:ext>
                </a:extLst>
              </p:cNvPr>
              <p:cNvSpPr txBox="1"/>
              <p:nvPr/>
            </p:nvSpPr>
            <p:spPr>
              <a:xfrm>
                <a:off x="2279049" y="4705092"/>
                <a:ext cx="10652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11.4,</m:t>
                          </m:r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2B6E9522-FACD-4B3A-B806-34B5F8777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049" y="4705092"/>
                <a:ext cx="1065228" cy="276999"/>
              </a:xfrm>
              <a:prstGeom prst="rect">
                <a:avLst/>
              </a:prstGeom>
              <a:blipFill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CA7C2CF0-3881-4ED0-AEAD-15A8F973D841}"/>
                  </a:ext>
                </a:extLst>
              </p:cNvPr>
              <p:cNvSpPr txBox="1"/>
              <p:nvPr/>
            </p:nvSpPr>
            <p:spPr>
              <a:xfrm>
                <a:off x="2651848" y="6762011"/>
                <a:ext cx="69923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CA7C2CF0-3881-4ED0-AEAD-15A8F973D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848" y="6762011"/>
                <a:ext cx="699230" cy="62235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0F80B9B-BC1F-44BA-A35C-E7C1EB236F84}"/>
                  </a:ext>
                </a:extLst>
              </p:cNvPr>
              <p:cNvSpPr txBox="1"/>
              <p:nvPr/>
            </p:nvSpPr>
            <p:spPr>
              <a:xfrm>
                <a:off x="5792772" y="4652981"/>
                <a:ext cx="7253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3.2,</m:t>
                          </m:r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0F80B9B-BC1F-44BA-A35C-E7C1EB236F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772" y="4652981"/>
                <a:ext cx="725390" cy="276999"/>
              </a:xfrm>
              <a:prstGeom prst="rect">
                <a:avLst/>
              </a:prstGeom>
              <a:blipFill>
                <a:blip r:embed="rId1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5966631-D380-407E-BA8A-ADD7B1FAE446}"/>
                  </a:ext>
                </a:extLst>
              </p:cNvPr>
              <p:cNvSpPr txBox="1"/>
              <p:nvPr/>
            </p:nvSpPr>
            <p:spPr>
              <a:xfrm>
                <a:off x="5388259" y="7142778"/>
                <a:ext cx="14799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0.11875,</m:t>
                          </m:r>
                          <m:r>
                            <a:rPr lang="en-GB" sz="1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0.375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5966631-D380-407E-BA8A-ADD7B1FAE4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8259" y="7142778"/>
                <a:ext cx="1479957" cy="246221"/>
              </a:xfrm>
              <a:prstGeom prst="rect">
                <a:avLst/>
              </a:prstGeom>
              <a:blipFill>
                <a:blip r:embed="rId15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29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71D463E3-B550-4D4E-8C05-08D63C9F840D}"/>
              </a:ext>
            </a:extLst>
          </p:cNvPr>
          <p:cNvGraphicFramePr>
            <a:graphicFrameLocks noGrp="1"/>
          </p:cNvGraphicFramePr>
          <p:nvPr/>
        </p:nvGraphicFramePr>
        <p:xfrm>
          <a:off x="62890" y="1963983"/>
          <a:ext cx="6693510" cy="7738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6755">
                  <a:extLst>
                    <a:ext uri="{9D8B030D-6E8A-4147-A177-3AD203B41FA5}">
                      <a16:colId xmlns:a16="http://schemas.microsoft.com/office/drawing/2014/main" val="1968269810"/>
                    </a:ext>
                  </a:extLst>
                </a:gridCol>
                <a:gridCol w="3346755">
                  <a:extLst>
                    <a:ext uri="{9D8B030D-6E8A-4147-A177-3AD203B41FA5}">
                      <a16:colId xmlns:a16="http://schemas.microsoft.com/office/drawing/2014/main" val="3226776626"/>
                    </a:ext>
                  </a:extLst>
                </a:gridCol>
              </a:tblGrid>
              <a:tr h="386940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871698"/>
                  </a:ext>
                </a:extLst>
              </a:tr>
              <a:tr h="386940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102066"/>
                  </a:ext>
                </a:extLst>
              </a:tr>
            </a:tbl>
          </a:graphicData>
        </a:graphic>
      </p:graphicFrame>
      <p:sp>
        <p:nvSpPr>
          <p:cNvPr id="2" name="Partial Circle 1">
            <a:extLst>
              <a:ext uri="{FF2B5EF4-FFF2-40B4-BE49-F238E27FC236}">
                <a16:creationId xmlns:a16="http://schemas.microsoft.com/office/drawing/2014/main" id="{6738178A-83D4-4275-A03B-1A7C954AA928}"/>
              </a:ext>
            </a:extLst>
          </p:cNvPr>
          <p:cNvSpPr/>
          <p:nvPr/>
        </p:nvSpPr>
        <p:spPr>
          <a:xfrm rot="8100000">
            <a:off x="261190" y="2286020"/>
            <a:ext cx="2880000" cy="2880000"/>
          </a:xfrm>
          <a:prstGeom prst="pi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Partial Circle 2">
            <a:extLst>
              <a:ext uri="{FF2B5EF4-FFF2-40B4-BE49-F238E27FC236}">
                <a16:creationId xmlns:a16="http://schemas.microsoft.com/office/drawing/2014/main" id="{1E208A74-AA81-4E28-B06B-B4D7B1D75A08}"/>
              </a:ext>
            </a:extLst>
          </p:cNvPr>
          <p:cNvSpPr/>
          <p:nvPr/>
        </p:nvSpPr>
        <p:spPr>
          <a:xfrm rot="5400000">
            <a:off x="3659318" y="2273893"/>
            <a:ext cx="2880000" cy="2880000"/>
          </a:xfrm>
          <a:prstGeom prst="pie">
            <a:avLst>
              <a:gd name="adj1" fmla="val 5405650"/>
              <a:gd name="adj2" fmla="val 1620000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5E06ED6B-E464-4EF2-AE4E-6F7F5CC2254B}"/>
              </a:ext>
            </a:extLst>
          </p:cNvPr>
          <p:cNvSpPr/>
          <p:nvPr/>
        </p:nvSpPr>
        <p:spPr>
          <a:xfrm rot="13500000">
            <a:off x="3659317" y="2302628"/>
            <a:ext cx="2880000" cy="2880000"/>
          </a:xfrm>
          <a:prstGeom prst="pie">
            <a:avLst>
              <a:gd name="adj1" fmla="val 10759352"/>
              <a:gd name="adj2" fmla="val 1620000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AC4DBB-DE5C-4DE6-8D02-F85DD692EF8E}"/>
              </a:ext>
            </a:extLst>
          </p:cNvPr>
          <p:cNvCxnSpPr/>
          <p:nvPr/>
        </p:nvCxnSpPr>
        <p:spPr>
          <a:xfrm>
            <a:off x="240690" y="3687920"/>
            <a:ext cx="292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C716955-7410-4FCD-A63D-D49C68F7CBA2}"/>
              </a:ext>
            </a:extLst>
          </p:cNvPr>
          <p:cNvSpPr/>
          <p:nvPr/>
        </p:nvSpPr>
        <p:spPr>
          <a:xfrm>
            <a:off x="297286" y="6316604"/>
            <a:ext cx="2880000" cy="1440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AEB6586-98CB-4C36-A454-D7510D96AD75}"/>
              </a:ext>
            </a:extLst>
          </p:cNvPr>
          <p:cNvSpPr/>
          <p:nvPr/>
        </p:nvSpPr>
        <p:spPr>
          <a:xfrm>
            <a:off x="1017286" y="7755800"/>
            <a:ext cx="1440000" cy="1440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AA9DBD-04B4-4CD0-BC9C-A4D105ACE7A8}"/>
              </a:ext>
            </a:extLst>
          </p:cNvPr>
          <p:cNvSpPr/>
          <p:nvPr/>
        </p:nvSpPr>
        <p:spPr>
          <a:xfrm>
            <a:off x="3672018" y="6707207"/>
            <a:ext cx="2880000" cy="1440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4E51EA-C2B4-45E0-AFA2-675B3E552963}"/>
              </a:ext>
            </a:extLst>
          </p:cNvPr>
          <p:cNvSpPr/>
          <p:nvPr/>
        </p:nvSpPr>
        <p:spPr>
          <a:xfrm>
            <a:off x="3672018" y="8145897"/>
            <a:ext cx="2880000" cy="720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9D74FD6-C7DA-4452-B91E-647F1BB3F1F5}"/>
                  </a:ext>
                </a:extLst>
              </p:cNvPr>
              <p:cNvSpPr txBox="1"/>
              <p:nvPr/>
            </p:nvSpPr>
            <p:spPr>
              <a:xfrm>
                <a:off x="1296614" y="3200583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9D74FD6-C7DA-4452-B91E-647F1BB3F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614" y="3200583"/>
                <a:ext cx="86139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6C2BEC9-FDB3-4B4A-93F1-31BE0FA4DDCC}"/>
                  </a:ext>
                </a:extLst>
              </p:cNvPr>
              <p:cNvSpPr txBox="1"/>
              <p:nvPr/>
            </p:nvSpPr>
            <p:spPr>
              <a:xfrm>
                <a:off x="4674504" y="3200860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6C2BEC9-FDB3-4B4A-93F1-31BE0FA4D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504" y="3200860"/>
                <a:ext cx="86139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66B9E8-2451-4F55-B94B-698892FA5B3F}"/>
                  </a:ext>
                </a:extLst>
              </p:cNvPr>
              <p:cNvSpPr txBox="1"/>
              <p:nvPr/>
            </p:nvSpPr>
            <p:spPr>
              <a:xfrm>
                <a:off x="1244271" y="6300541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66B9E8-2451-4F55-B94B-698892FA5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271" y="6300541"/>
                <a:ext cx="861390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CB6A3C3-F4AB-4C45-9A47-B66D11E70541}"/>
                  </a:ext>
                </a:extLst>
              </p:cNvPr>
              <p:cNvSpPr txBox="1"/>
              <p:nvPr/>
            </p:nvSpPr>
            <p:spPr>
              <a:xfrm>
                <a:off x="4575429" y="6723667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CB6A3C3-F4AB-4C45-9A47-B66D11E70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429" y="6723667"/>
                <a:ext cx="86139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2F1B9F-C199-4365-A8AA-EEA38E3BD879}"/>
                  </a:ext>
                </a:extLst>
              </p:cNvPr>
              <p:cNvSpPr txBox="1"/>
              <p:nvPr/>
            </p:nvSpPr>
            <p:spPr>
              <a:xfrm>
                <a:off x="1244271" y="7738174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2F1B9F-C199-4365-A8AA-EEA38E3BD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271" y="7738174"/>
                <a:ext cx="861390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EA77FE5-E972-4443-B7DB-1D84B05A9301}"/>
                  </a:ext>
                </a:extLst>
              </p:cNvPr>
              <p:cNvSpPr txBox="1"/>
              <p:nvPr/>
            </p:nvSpPr>
            <p:spPr>
              <a:xfrm>
                <a:off x="1017286" y="8288533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EA77FE5-E972-4443-B7DB-1D84B05A9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286" y="8288533"/>
                <a:ext cx="861390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F79017D-11FB-4079-920A-0BCAB1E8CC6D}"/>
                  </a:ext>
                </a:extLst>
              </p:cNvPr>
              <p:cNvSpPr txBox="1"/>
              <p:nvPr/>
            </p:nvSpPr>
            <p:spPr>
              <a:xfrm>
                <a:off x="3671019" y="8259675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F79017D-11FB-4079-920A-0BCAB1E8C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019" y="8259675"/>
                <a:ext cx="861390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E152317-54D8-43D5-AF14-60C44DB52766}"/>
                  </a:ext>
                </a:extLst>
              </p:cNvPr>
              <p:cNvSpPr txBox="1"/>
              <p:nvPr/>
            </p:nvSpPr>
            <p:spPr>
              <a:xfrm rot="2639501">
                <a:off x="5054676" y="4151122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E152317-54D8-43D5-AF14-60C44DB52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639501">
                <a:off x="5054676" y="4151122"/>
                <a:ext cx="861390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BEEA92D-38BE-483F-9996-D1E3CF75AFA2}"/>
                  </a:ext>
                </a:extLst>
              </p:cNvPr>
              <p:cNvSpPr txBox="1"/>
              <p:nvPr/>
            </p:nvSpPr>
            <p:spPr>
              <a:xfrm rot="2639501">
                <a:off x="1631903" y="4122754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BEEA92D-38BE-483F-9996-D1E3CF75AF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639501">
                <a:off x="1631903" y="4122754"/>
                <a:ext cx="861390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EE3C191-E11F-4FC1-B2DE-DA54F8867317}"/>
                  </a:ext>
                </a:extLst>
              </p:cNvPr>
              <p:cNvSpPr txBox="1"/>
              <p:nvPr/>
            </p:nvSpPr>
            <p:spPr>
              <a:xfrm>
                <a:off x="3671019" y="7136550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EE3C191-E11F-4FC1-B2DE-DA54F8867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019" y="7136550"/>
                <a:ext cx="861390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9EED137-73CA-4AB5-B113-6D8BC704DEF0}"/>
                  </a:ext>
                </a:extLst>
              </p:cNvPr>
              <p:cNvSpPr txBox="1"/>
              <p:nvPr/>
            </p:nvSpPr>
            <p:spPr>
              <a:xfrm>
                <a:off x="265683" y="6790642"/>
                <a:ext cx="861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9EED137-73CA-4AB5-B113-6D8BC704D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83" y="6790642"/>
                <a:ext cx="861390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5AFD2E0-95DA-41CD-9BEC-656D36419BB0}"/>
                  </a:ext>
                </a:extLst>
              </p:cNvPr>
              <p:cNvSpPr txBox="1"/>
              <p:nvPr/>
            </p:nvSpPr>
            <p:spPr>
              <a:xfrm>
                <a:off x="4346825" y="3735668"/>
                <a:ext cx="5241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5AFD2E0-95DA-41CD-9BEC-656D36419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825" y="3735668"/>
                <a:ext cx="524181" cy="369332"/>
              </a:xfrm>
              <a:prstGeom prst="rect">
                <a:avLst/>
              </a:prstGeom>
              <a:blipFill>
                <a:blip r:embed="rId13"/>
                <a:stretch>
                  <a:fillRect l="-12791" r="-15116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8E8D8CB-661C-4D7E-89F2-AECA855F6DDF}"/>
                  </a:ext>
                </a:extLst>
              </p:cNvPr>
              <p:cNvSpPr txBox="1"/>
              <p:nvPr/>
            </p:nvSpPr>
            <p:spPr>
              <a:xfrm>
                <a:off x="5372627" y="3713893"/>
                <a:ext cx="5241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8E8D8CB-661C-4D7E-89F2-AECA855F6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627" y="3713893"/>
                <a:ext cx="524181" cy="369332"/>
              </a:xfrm>
              <a:prstGeom prst="rect">
                <a:avLst/>
              </a:prstGeom>
              <a:blipFill>
                <a:blip r:embed="rId14"/>
                <a:stretch>
                  <a:fillRect l="-12791" r="-15116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DD77557-289A-4689-AF3A-48576E2BCCBB}"/>
                  </a:ext>
                </a:extLst>
              </p:cNvPr>
              <p:cNvSpPr txBox="1"/>
              <p:nvPr/>
            </p:nvSpPr>
            <p:spPr>
              <a:xfrm>
                <a:off x="961955" y="3709766"/>
                <a:ext cx="5241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DD77557-289A-4689-AF3A-48576E2BC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955" y="3709766"/>
                <a:ext cx="524181" cy="369332"/>
              </a:xfrm>
              <a:prstGeom prst="rect">
                <a:avLst/>
              </a:prstGeom>
              <a:blipFill>
                <a:blip r:embed="rId15"/>
                <a:stretch>
                  <a:fillRect l="-13953" r="-1395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FB4F8EC-3424-401D-BC1B-0A13A5D7C7D9}"/>
                  </a:ext>
                </a:extLst>
              </p:cNvPr>
              <p:cNvSpPr txBox="1"/>
              <p:nvPr/>
            </p:nvSpPr>
            <p:spPr>
              <a:xfrm>
                <a:off x="1987757" y="3687991"/>
                <a:ext cx="5241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FB4F8EC-3424-401D-BC1B-0A13A5D7C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757" y="3687991"/>
                <a:ext cx="524181" cy="369332"/>
              </a:xfrm>
              <a:prstGeom prst="rect">
                <a:avLst/>
              </a:prstGeom>
              <a:blipFill>
                <a:blip r:embed="rId16"/>
                <a:stretch>
                  <a:fillRect l="-12791" r="-15116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CDE223EF-BE86-4BAD-8788-CDF85249215B}"/>
              </a:ext>
            </a:extLst>
          </p:cNvPr>
          <p:cNvSpPr txBox="1"/>
          <p:nvPr/>
        </p:nvSpPr>
        <p:spPr>
          <a:xfrm>
            <a:off x="596900" y="203200"/>
            <a:ext cx="5853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Put these diagrams in order of vertical centre of mass from each red line.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7BBD0C8-B3AE-4C52-9671-B296FBA6CC4A}"/>
              </a:ext>
            </a:extLst>
          </p:cNvPr>
          <p:cNvCxnSpPr>
            <a:cxnSpLocks/>
          </p:cNvCxnSpPr>
          <p:nvPr/>
        </p:nvCxnSpPr>
        <p:spPr>
          <a:xfrm flipV="1">
            <a:off x="344212" y="7752103"/>
            <a:ext cx="277570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8F245FE-9603-488D-B441-D9FF1AE025ED}"/>
              </a:ext>
            </a:extLst>
          </p:cNvPr>
          <p:cNvCxnSpPr>
            <a:cxnSpLocks/>
          </p:cNvCxnSpPr>
          <p:nvPr/>
        </p:nvCxnSpPr>
        <p:spPr>
          <a:xfrm>
            <a:off x="4067065" y="8145897"/>
            <a:ext cx="217264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8A3703F-CE6A-4817-B725-58808E8CADD7}"/>
              </a:ext>
            </a:extLst>
          </p:cNvPr>
          <p:cNvCxnSpPr>
            <a:cxnSpLocks/>
          </p:cNvCxnSpPr>
          <p:nvPr/>
        </p:nvCxnSpPr>
        <p:spPr>
          <a:xfrm flipV="1">
            <a:off x="3711464" y="3705634"/>
            <a:ext cx="277570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1F2237D-5D3E-468A-A685-94C83B4E7F44}"/>
              </a:ext>
            </a:extLst>
          </p:cNvPr>
          <p:cNvCxnSpPr>
            <a:cxnSpLocks/>
          </p:cNvCxnSpPr>
          <p:nvPr/>
        </p:nvCxnSpPr>
        <p:spPr>
          <a:xfrm>
            <a:off x="596900" y="3698131"/>
            <a:ext cx="217264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164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32E4B66-C701-4808-BEAC-A42320CBA5A4}"/>
              </a:ext>
            </a:extLst>
          </p:cNvPr>
          <p:cNvCxnSpPr>
            <a:cxnSpLocks/>
          </p:cNvCxnSpPr>
          <p:nvPr/>
        </p:nvCxnSpPr>
        <p:spPr>
          <a:xfrm>
            <a:off x="581666" y="4953000"/>
            <a:ext cx="5398477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C18F077-CE24-4812-86D0-DEBF622DFDDE}"/>
              </a:ext>
            </a:extLst>
          </p:cNvPr>
          <p:cNvCxnSpPr>
            <a:cxnSpLocks/>
          </p:cNvCxnSpPr>
          <p:nvPr/>
        </p:nvCxnSpPr>
        <p:spPr>
          <a:xfrm flipV="1">
            <a:off x="3429000" y="928976"/>
            <a:ext cx="0" cy="767825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966F2C-EFAB-4B11-A27F-F41082AF976C}"/>
              </a:ext>
            </a:extLst>
          </p:cNvPr>
          <p:cNvCxnSpPr>
            <a:cxnSpLocks/>
          </p:cNvCxnSpPr>
          <p:nvPr/>
        </p:nvCxnSpPr>
        <p:spPr>
          <a:xfrm>
            <a:off x="795612" y="2476800"/>
            <a:ext cx="5398477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6D0BE3F-EA9A-4BE1-956E-7533DC855A50}"/>
              </a:ext>
            </a:extLst>
          </p:cNvPr>
          <p:cNvCxnSpPr>
            <a:cxnSpLocks/>
          </p:cNvCxnSpPr>
          <p:nvPr/>
        </p:nvCxnSpPr>
        <p:spPr>
          <a:xfrm>
            <a:off x="729761" y="7430400"/>
            <a:ext cx="5398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A6A15D0-DA4D-4B92-AE7F-DF02EE523368}"/>
              </a:ext>
            </a:extLst>
          </p:cNvPr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Now create some of your own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7FBFF4-9493-4C3B-BC34-C86B37CAB058}"/>
              </a:ext>
            </a:extLst>
          </p:cNvPr>
          <p:cNvSpPr/>
          <p:nvPr/>
        </p:nvSpPr>
        <p:spPr>
          <a:xfrm>
            <a:off x="939844" y="9366370"/>
            <a:ext cx="108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F2EBFC-92DA-473E-B3BE-BDE419D6F10E}"/>
              </a:ext>
            </a:extLst>
          </p:cNvPr>
          <p:cNvSpPr/>
          <p:nvPr/>
        </p:nvSpPr>
        <p:spPr>
          <a:xfrm>
            <a:off x="2523588" y="9363288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9" name="Partial Circle 8">
            <a:extLst>
              <a:ext uri="{FF2B5EF4-FFF2-40B4-BE49-F238E27FC236}">
                <a16:creationId xmlns:a16="http://schemas.microsoft.com/office/drawing/2014/main" id="{1017874D-43F4-488B-BF29-3A648E3DA3BF}"/>
              </a:ext>
            </a:extLst>
          </p:cNvPr>
          <p:cNvSpPr/>
          <p:nvPr/>
        </p:nvSpPr>
        <p:spPr>
          <a:xfrm rot="16200000">
            <a:off x="4017254" y="9366370"/>
            <a:ext cx="360000" cy="360000"/>
          </a:xfrm>
          <a:prstGeom prst="pie">
            <a:avLst>
              <a:gd name="adj1" fmla="val 0"/>
              <a:gd name="adj2" fmla="val 108153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>
              <a:solidFill>
                <a:schemeClr val="tx1"/>
              </a:solidFill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BB11E3D0-B6D2-4FB8-989D-F3B6B43CE6A2}"/>
              </a:ext>
            </a:extLst>
          </p:cNvPr>
          <p:cNvSpPr/>
          <p:nvPr/>
        </p:nvSpPr>
        <p:spPr>
          <a:xfrm rot="5400000">
            <a:off x="3371401" y="9389770"/>
            <a:ext cx="360000" cy="313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7A39A118-F771-4A34-B1D3-EE58F08A7DD0}"/>
              </a:ext>
            </a:extLst>
          </p:cNvPr>
          <p:cNvSpPr/>
          <p:nvPr/>
        </p:nvSpPr>
        <p:spPr>
          <a:xfrm>
            <a:off x="4884806" y="9366370"/>
            <a:ext cx="360000" cy="36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6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542570-0425-49E8-8353-E520B88C1F43}"/>
              </a:ext>
            </a:extLst>
          </p:cNvPr>
          <p:cNvCxnSpPr>
            <a:cxnSpLocks/>
          </p:cNvCxnSpPr>
          <p:nvPr/>
        </p:nvCxnSpPr>
        <p:spPr>
          <a:xfrm>
            <a:off x="5553468" y="9539885"/>
            <a:ext cx="36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490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172</Words>
  <Application>Microsoft Office PowerPoint</Application>
  <PresentationFormat>A4 Paper (210x297 mm)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18</cp:revision>
  <cp:lastPrinted>2021-05-24T12:06:08Z</cp:lastPrinted>
  <dcterms:created xsi:type="dcterms:W3CDTF">2021-05-20T11:16:57Z</dcterms:created>
  <dcterms:modified xsi:type="dcterms:W3CDTF">2021-05-24T16:19:41Z</dcterms:modified>
</cp:coreProperties>
</file>