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724650" cy="97742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170" d="100"/>
          <a:sy n="170" d="100"/>
        </p:scale>
        <p:origin x="149" y="-2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58307-2C64-46AD-BD16-8C0E707890D6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26149-2088-4568-BDAE-7CE51B9CD0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343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58307-2C64-46AD-BD16-8C0E707890D6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26149-2088-4568-BDAE-7CE51B9CD0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2583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58307-2C64-46AD-BD16-8C0E707890D6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26149-2088-4568-BDAE-7CE51B9CD0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448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58307-2C64-46AD-BD16-8C0E707890D6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26149-2088-4568-BDAE-7CE51B9CD0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3084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58307-2C64-46AD-BD16-8C0E707890D6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26149-2088-4568-BDAE-7CE51B9CD0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489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58307-2C64-46AD-BD16-8C0E707890D6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26149-2088-4568-BDAE-7CE51B9CD0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48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58307-2C64-46AD-BD16-8C0E707890D6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26149-2088-4568-BDAE-7CE51B9CD0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053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58307-2C64-46AD-BD16-8C0E707890D6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26149-2088-4568-BDAE-7CE51B9CD0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586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58307-2C64-46AD-BD16-8C0E707890D6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26149-2088-4568-BDAE-7CE51B9CD0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786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58307-2C64-46AD-BD16-8C0E707890D6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26149-2088-4568-BDAE-7CE51B9CD0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3031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58307-2C64-46AD-BD16-8C0E707890D6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26149-2088-4568-BDAE-7CE51B9CD0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613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58307-2C64-46AD-BD16-8C0E707890D6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26149-2088-4568-BDAE-7CE51B9CD0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37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Relationship Id="rId9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8AEB398-4752-728F-6175-2DBFE9C73C05}"/>
              </a:ext>
            </a:extLst>
          </p:cNvPr>
          <p:cNvSpPr txBox="1"/>
          <p:nvPr/>
        </p:nvSpPr>
        <p:spPr>
          <a:xfrm>
            <a:off x="0" y="232475"/>
            <a:ext cx="990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Discuss these correlations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C172CC5-A339-DD0F-B5BF-F1B572B7BF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951323"/>
              </p:ext>
            </p:extLst>
          </p:nvPr>
        </p:nvGraphicFramePr>
        <p:xfrm>
          <a:off x="0" y="1227666"/>
          <a:ext cx="9906000" cy="49949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76500">
                  <a:extLst>
                    <a:ext uri="{9D8B030D-6E8A-4147-A177-3AD203B41FA5}">
                      <a16:colId xmlns:a16="http://schemas.microsoft.com/office/drawing/2014/main" val="3698432253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4168942086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1876968476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4155867184"/>
                    </a:ext>
                  </a:extLst>
                </a:gridCol>
              </a:tblGrid>
              <a:tr h="249745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68747739"/>
                  </a:ext>
                </a:extLst>
              </a:tr>
              <a:tr h="249745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2800835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CA8103DF-AD2D-4EF0-5734-19413ED04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3430" y="1471703"/>
            <a:ext cx="2160000" cy="208083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F8B4596-4AC3-9699-2F1F-7383A72ED9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427" y="1690085"/>
            <a:ext cx="2160000" cy="164407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9EA19B7-140E-052F-AE36-D12690743F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8687" y="1743713"/>
            <a:ext cx="2160000" cy="153681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BF96313-49BB-4D90-1488-263DA95B673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57037" y="4228262"/>
            <a:ext cx="2160000" cy="169826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685D656-97CC-95DD-C01E-855BE6683C8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63430" y="4192092"/>
            <a:ext cx="2160000" cy="177060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749BF2A-092B-6960-F858-63345C00DAB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1427" y="4039840"/>
            <a:ext cx="2160000" cy="207511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E7D7E4E-E795-2367-5C42-958656060B6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58687" y="4260728"/>
            <a:ext cx="2160000" cy="163333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D6AE6BC-594F-1319-E0A9-D542B9DB840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587428" y="1500239"/>
            <a:ext cx="2160000" cy="202376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8C40FFAC-11E8-E7A0-4575-C0558D8E69FA}"/>
              </a:ext>
            </a:extLst>
          </p:cNvPr>
          <p:cNvSpPr txBox="1"/>
          <p:nvPr/>
        </p:nvSpPr>
        <p:spPr>
          <a:xfrm>
            <a:off x="0" y="1196252"/>
            <a:ext cx="619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73D436F-F5A9-B50F-C179-06B0B1307068}"/>
              </a:ext>
            </a:extLst>
          </p:cNvPr>
          <p:cNvSpPr txBox="1"/>
          <p:nvPr/>
        </p:nvSpPr>
        <p:spPr>
          <a:xfrm>
            <a:off x="2473850" y="1213731"/>
            <a:ext cx="619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CA734CC-2358-D838-9859-630DA06CE5F0}"/>
              </a:ext>
            </a:extLst>
          </p:cNvPr>
          <p:cNvSpPr txBox="1"/>
          <p:nvPr/>
        </p:nvSpPr>
        <p:spPr>
          <a:xfrm>
            <a:off x="4947700" y="1210187"/>
            <a:ext cx="619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73D96EC-6894-B8C0-37BB-19180E7BA293}"/>
              </a:ext>
            </a:extLst>
          </p:cNvPr>
          <p:cNvSpPr txBox="1"/>
          <p:nvPr/>
        </p:nvSpPr>
        <p:spPr>
          <a:xfrm>
            <a:off x="7421550" y="1196252"/>
            <a:ext cx="619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4D1B322-6A6F-1B8C-0DEC-B5BE043214B1}"/>
              </a:ext>
            </a:extLst>
          </p:cNvPr>
          <p:cNvSpPr txBox="1"/>
          <p:nvPr/>
        </p:nvSpPr>
        <p:spPr>
          <a:xfrm>
            <a:off x="2473850" y="3720202"/>
            <a:ext cx="619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F085022-5046-9556-CCF7-13689B2054E3}"/>
              </a:ext>
            </a:extLst>
          </p:cNvPr>
          <p:cNvSpPr txBox="1"/>
          <p:nvPr/>
        </p:nvSpPr>
        <p:spPr>
          <a:xfrm>
            <a:off x="4947700" y="3716658"/>
            <a:ext cx="619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G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FEC6021-E5A9-B062-39B2-DCECA68E412B}"/>
              </a:ext>
            </a:extLst>
          </p:cNvPr>
          <p:cNvSpPr txBox="1"/>
          <p:nvPr/>
        </p:nvSpPr>
        <p:spPr>
          <a:xfrm>
            <a:off x="7421550" y="3702723"/>
            <a:ext cx="619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90F32906-25F5-CE94-629C-6566DA8FF3D6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3164" t="11953" r="29521" b="13265"/>
          <a:stretch/>
        </p:blipFill>
        <p:spPr>
          <a:xfrm>
            <a:off x="2879645" y="4120948"/>
            <a:ext cx="1552870" cy="1593004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F066363-795B-7F2B-6060-843FBAFBC06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5296" t="13209" r="7056" b="30257"/>
          <a:stretch/>
        </p:blipFill>
        <p:spPr>
          <a:xfrm>
            <a:off x="7761428" y="1906293"/>
            <a:ext cx="2049430" cy="1061634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B4E8C1C5-537E-BDE0-5B90-5EB9DC1A81AE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15296" t="5909" r="7056" b="8477"/>
          <a:stretch/>
        </p:blipFill>
        <p:spPr>
          <a:xfrm>
            <a:off x="7747858" y="4192093"/>
            <a:ext cx="1849976" cy="1542398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1BCA61E9-8402-E4F0-3880-FC22F1DAFC10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66758" t="39590" r="8847" b="18489"/>
          <a:stretch/>
        </p:blipFill>
        <p:spPr>
          <a:xfrm>
            <a:off x="1537599" y="4837923"/>
            <a:ext cx="602907" cy="995339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131648F4-EE7A-6EA8-9528-A280E984522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28073" t="516" r="47532" b="57563"/>
          <a:stretch/>
        </p:blipFill>
        <p:spPr>
          <a:xfrm>
            <a:off x="431374" y="3932221"/>
            <a:ext cx="713465" cy="1177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869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1039</TotalTime>
  <Words>10</Words>
  <Application>Microsoft Office PowerPoint</Application>
  <PresentationFormat>A4 Paper (210x297 mm)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 Colman</dc:creator>
  <cp:lastModifiedBy>Graham Colman</cp:lastModifiedBy>
  <cp:revision>4</cp:revision>
  <cp:lastPrinted>2024-12-03T20:42:32Z</cp:lastPrinted>
  <dcterms:created xsi:type="dcterms:W3CDTF">2024-12-03T20:16:31Z</dcterms:created>
  <dcterms:modified xsi:type="dcterms:W3CDTF">2024-12-05T13:50:49Z</dcterms:modified>
</cp:coreProperties>
</file>