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E74-E3DB-484A-A5CA-7D0530E6FC65}" type="datetimeFigureOut">
              <a:rPr lang="en-US" smtClean="0"/>
              <a:t>12/01/2014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1CBE-F57D-E64B-92BA-104CE608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9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E74-E3DB-484A-A5CA-7D0530E6FC65}" type="datetimeFigureOut">
              <a:rPr lang="en-US" smtClean="0"/>
              <a:t>12/01/2014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1CBE-F57D-E64B-92BA-104CE608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E74-E3DB-484A-A5CA-7D0530E6FC65}" type="datetimeFigureOut">
              <a:rPr lang="en-US" smtClean="0"/>
              <a:t>12/01/2014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1CBE-F57D-E64B-92BA-104CE608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8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E74-E3DB-484A-A5CA-7D0530E6FC65}" type="datetimeFigureOut">
              <a:rPr lang="en-US" smtClean="0"/>
              <a:t>12/01/2014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1CBE-F57D-E64B-92BA-104CE608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5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E74-E3DB-484A-A5CA-7D0530E6FC65}" type="datetimeFigureOut">
              <a:rPr lang="en-US" smtClean="0"/>
              <a:t>12/01/2014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1CBE-F57D-E64B-92BA-104CE608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0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E74-E3DB-484A-A5CA-7D0530E6FC65}" type="datetimeFigureOut">
              <a:rPr lang="en-US" smtClean="0"/>
              <a:t>12/01/2014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1CBE-F57D-E64B-92BA-104CE608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1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E74-E3DB-484A-A5CA-7D0530E6FC65}" type="datetimeFigureOut">
              <a:rPr lang="en-US" smtClean="0"/>
              <a:t>12/01/2014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1CBE-F57D-E64B-92BA-104CE608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E74-E3DB-484A-A5CA-7D0530E6FC65}" type="datetimeFigureOut">
              <a:rPr lang="en-US" smtClean="0"/>
              <a:t>12/01/2014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1CBE-F57D-E64B-92BA-104CE608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3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E74-E3DB-484A-A5CA-7D0530E6FC65}" type="datetimeFigureOut">
              <a:rPr lang="en-US" smtClean="0"/>
              <a:t>12/01/2014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1CBE-F57D-E64B-92BA-104CE608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5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E74-E3DB-484A-A5CA-7D0530E6FC65}" type="datetimeFigureOut">
              <a:rPr lang="en-US" smtClean="0"/>
              <a:t>12/01/2014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1CBE-F57D-E64B-92BA-104CE608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E74-E3DB-484A-A5CA-7D0530E6FC65}" type="datetimeFigureOut">
              <a:rPr lang="en-US" smtClean="0"/>
              <a:t>12/01/2014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1CBE-F57D-E64B-92BA-104CE608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7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10E74-E3DB-484A-A5CA-7D0530E6FC65}" type="datetimeFigureOut">
              <a:rPr lang="en-US" smtClean="0"/>
              <a:t>12/01/2014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F1CBE-F57D-E64B-92BA-104CE608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5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12 at 17.56.2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28575" r="49801" b="27035"/>
          <a:stretch/>
        </p:blipFill>
        <p:spPr>
          <a:xfrm>
            <a:off x="2034975" y="2172529"/>
            <a:ext cx="2555194" cy="25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64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12 at 18.08.5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0" t="18333" r="18678" b="14689"/>
          <a:stretch/>
        </p:blipFill>
        <p:spPr>
          <a:xfrm>
            <a:off x="3060112" y="1575848"/>
            <a:ext cx="3886343" cy="39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5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12 at 17.56.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4" t="28576" r="43276" b="17579"/>
          <a:stretch/>
        </p:blipFill>
        <p:spPr>
          <a:xfrm>
            <a:off x="2034975" y="2172529"/>
            <a:ext cx="3151916" cy="313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2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12 at 17.57.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0" t="28576" r="49801" b="23358"/>
          <a:stretch/>
        </p:blipFill>
        <p:spPr>
          <a:xfrm>
            <a:off x="1774866" y="2172528"/>
            <a:ext cx="2815303" cy="27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1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12 at 17.57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9" t="24374" r="29387" b="21781"/>
          <a:stretch/>
        </p:blipFill>
        <p:spPr>
          <a:xfrm>
            <a:off x="3274320" y="1927737"/>
            <a:ext cx="3182517" cy="313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2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12 at 17.58.5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7" t="17019" r="25204" b="28873"/>
          <a:stretch/>
        </p:blipFill>
        <p:spPr>
          <a:xfrm>
            <a:off x="3687436" y="1499350"/>
            <a:ext cx="3151916" cy="31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2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1-12 at 18.12.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6" t="17019" r="22193" b="16791"/>
          <a:stretch/>
        </p:blipFill>
        <p:spPr>
          <a:xfrm>
            <a:off x="3228419" y="1499350"/>
            <a:ext cx="3886343" cy="385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6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1-12 at 18.11.4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3" t="23586" r="28885" b="25984"/>
          <a:stretch/>
        </p:blipFill>
        <p:spPr>
          <a:xfrm>
            <a:off x="3534430" y="1881838"/>
            <a:ext cx="2968310" cy="29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80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1-12 at 18.11.0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9" t="17282" r="21689" b="17054"/>
          <a:stretch/>
        </p:blipFill>
        <p:spPr>
          <a:xfrm>
            <a:off x="3151917" y="1514650"/>
            <a:ext cx="4008748" cy="382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61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1-12 at 18.10.1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3" t="16756" r="22360" b="16004"/>
          <a:stretch/>
        </p:blipFill>
        <p:spPr>
          <a:xfrm>
            <a:off x="3075414" y="1484052"/>
            <a:ext cx="4024048" cy="391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68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&amp; Mrs Colman</dc:creator>
  <cp:lastModifiedBy>Mr &amp; Mrs Colman</cp:lastModifiedBy>
  <cp:revision>3</cp:revision>
  <dcterms:created xsi:type="dcterms:W3CDTF">2014-01-12T18:03:25Z</dcterms:created>
  <dcterms:modified xsi:type="dcterms:W3CDTF">2014-01-12T18:28:34Z</dcterms:modified>
</cp:coreProperties>
</file>