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7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1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18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9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9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650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28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81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1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6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0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15A07-0D3C-45A7-B7D3-E3F9CD8364EA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E5FB5-77EA-42F3-A278-604A4327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25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F74F634-730F-48B8-98DC-7818AC81B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140" y="768668"/>
            <a:ext cx="5367719" cy="55382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023870-3BCB-4139-8ED7-521453936654}"/>
              </a:ext>
            </a:extLst>
          </p:cNvPr>
          <p:cNvSpPr txBox="1"/>
          <p:nvPr/>
        </p:nvSpPr>
        <p:spPr>
          <a:xfrm>
            <a:off x="88775" y="86238"/>
            <a:ext cx="6826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is the equation of the blue circle?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A48E3C-3699-408B-848C-3251BEF4A3CE}"/>
              </a:ext>
            </a:extLst>
          </p:cNvPr>
          <p:cNvSpPr txBox="1"/>
          <p:nvPr/>
        </p:nvSpPr>
        <p:spPr>
          <a:xfrm>
            <a:off x="3613210" y="4588696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C39D30-50B7-40B0-AFA7-A14B45F9AD2F}"/>
              </a:ext>
            </a:extLst>
          </p:cNvPr>
          <p:cNvSpPr txBox="1"/>
          <p:nvPr/>
        </p:nvSpPr>
        <p:spPr>
          <a:xfrm>
            <a:off x="3932807" y="3537800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DF17E-937D-4E73-897E-039F44B91C7D}"/>
              </a:ext>
            </a:extLst>
          </p:cNvPr>
          <p:cNvSpPr txBox="1"/>
          <p:nvPr/>
        </p:nvSpPr>
        <p:spPr>
          <a:xfrm>
            <a:off x="5569840" y="4588696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2F81CF-15E4-4DFF-90D1-4A3B7DEA0FC1}"/>
              </a:ext>
            </a:extLst>
          </p:cNvPr>
          <p:cNvSpPr/>
          <p:nvPr/>
        </p:nvSpPr>
        <p:spPr>
          <a:xfrm>
            <a:off x="2192784" y="2627790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420842-B2F0-45AB-8A19-B75E7BE29719}"/>
              </a:ext>
            </a:extLst>
          </p:cNvPr>
          <p:cNvSpPr/>
          <p:nvPr/>
        </p:nvSpPr>
        <p:spPr>
          <a:xfrm>
            <a:off x="6047172" y="2663301"/>
            <a:ext cx="1666043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2A9663-76AA-408B-826A-ACD659E923CC}"/>
              </a:ext>
            </a:extLst>
          </p:cNvPr>
          <p:cNvSpPr/>
          <p:nvPr/>
        </p:nvSpPr>
        <p:spPr>
          <a:xfrm>
            <a:off x="4952999" y="6209278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1A0EAC-EAAD-421D-AC0B-DD8F38C427AC}"/>
              </a:ext>
            </a:extLst>
          </p:cNvPr>
          <p:cNvSpPr/>
          <p:nvPr/>
        </p:nvSpPr>
        <p:spPr>
          <a:xfrm>
            <a:off x="5770777" y="695004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3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F74F634-730F-48B8-98DC-7818AC81B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140" y="768668"/>
            <a:ext cx="5367719" cy="55382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023870-3BCB-4139-8ED7-521453936654}"/>
              </a:ext>
            </a:extLst>
          </p:cNvPr>
          <p:cNvSpPr txBox="1"/>
          <p:nvPr/>
        </p:nvSpPr>
        <p:spPr>
          <a:xfrm>
            <a:off x="88775" y="86238"/>
            <a:ext cx="6826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is the equation of the blue circle?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A48E3C-3699-408B-848C-3251BEF4A3CE}"/>
              </a:ext>
            </a:extLst>
          </p:cNvPr>
          <p:cNvSpPr txBox="1"/>
          <p:nvPr/>
        </p:nvSpPr>
        <p:spPr>
          <a:xfrm>
            <a:off x="3613210" y="4588696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C39D30-50B7-40B0-AFA7-A14B45F9AD2F}"/>
              </a:ext>
            </a:extLst>
          </p:cNvPr>
          <p:cNvSpPr txBox="1"/>
          <p:nvPr/>
        </p:nvSpPr>
        <p:spPr>
          <a:xfrm>
            <a:off x="3932807" y="3537800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DF17E-937D-4E73-897E-039F44B91C7D}"/>
              </a:ext>
            </a:extLst>
          </p:cNvPr>
          <p:cNvSpPr txBox="1"/>
          <p:nvPr/>
        </p:nvSpPr>
        <p:spPr>
          <a:xfrm>
            <a:off x="5569840" y="4588696"/>
            <a:ext cx="61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2F81CF-15E4-4DFF-90D1-4A3B7DEA0FC1}"/>
              </a:ext>
            </a:extLst>
          </p:cNvPr>
          <p:cNvSpPr/>
          <p:nvPr/>
        </p:nvSpPr>
        <p:spPr>
          <a:xfrm>
            <a:off x="2192784" y="2627790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420842-B2F0-45AB-8A19-B75E7BE29719}"/>
              </a:ext>
            </a:extLst>
          </p:cNvPr>
          <p:cNvSpPr/>
          <p:nvPr/>
        </p:nvSpPr>
        <p:spPr>
          <a:xfrm>
            <a:off x="6047172" y="2663301"/>
            <a:ext cx="1666043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2A9663-76AA-408B-826A-ACD659E923CC}"/>
              </a:ext>
            </a:extLst>
          </p:cNvPr>
          <p:cNvSpPr/>
          <p:nvPr/>
        </p:nvSpPr>
        <p:spPr>
          <a:xfrm>
            <a:off x="4952999" y="6209278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1A0EAC-EAAD-421D-AC0B-DD8F38C427AC}"/>
              </a:ext>
            </a:extLst>
          </p:cNvPr>
          <p:cNvSpPr/>
          <p:nvPr/>
        </p:nvSpPr>
        <p:spPr>
          <a:xfrm>
            <a:off x="5770777" y="695004"/>
            <a:ext cx="1269507" cy="1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A0DC6D-ACB4-490E-B13B-47D42CB7ED4C}"/>
                  </a:ext>
                </a:extLst>
              </p:cNvPr>
              <p:cNvSpPr txBox="1"/>
              <p:nvPr/>
            </p:nvSpPr>
            <p:spPr>
              <a:xfrm>
                <a:off x="395056" y="2704721"/>
                <a:ext cx="28127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C00000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FA0DC6D-ACB4-490E-B13B-47D42CB7ED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6" y="2704721"/>
                <a:ext cx="2812758" cy="307777"/>
              </a:xfrm>
              <a:prstGeom prst="rect">
                <a:avLst/>
              </a:prstGeom>
              <a:blipFill>
                <a:blip r:embed="rId3"/>
                <a:stretch>
                  <a:fillRect t="-4000" r="-1518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295D579-41DE-474D-800E-BC53117F0984}"/>
                  </a:ext>
                </a:extLst>
              </p:cNvPr>
              <p:cNvSpPr txBox="1"/>
              <p:nvPr/>
            </p:nvSpPr>
            <p:spPr>
              <a:xfrm>
                <a:off x="6268658" y="1074390"/>
                <a:ext cx="28127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00B050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00B050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295D579-41DE-474D-800E-BC53117F0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658" y="1074390"/>
                <a:ext cx="2812758" cy="307777"/>
              </a:xfrm>
              <a:prstGeom prst="rect">
                <a:avLst/>
              </a:prstGeom>
              <a:blipFill>
                <a:blip r:embed="rId4"/>
                <a:stretch>
                  <a:fillRect t="-1961" r="-1515" b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E853E5-F61B-4F2C-8782-364201BB20CE}"/>
                  </a:ext>
                </a:extLst>
              </p:cNvPr>
              <p:cNvSpPr txBox="1"/>
              <p:nvPr/>
            </p:nvSpPr>
            <p:spPr>
              <a:xfrm>
                <a:off x="6754263" y="5847180"/>
                <a:ext cx="214648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accent4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0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E853E5-F61B-4F2C-8782-364201BB2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263" y="5847180"/>
                <a:ext cx="2146485" cy="307777"/>
              </a:xfrm>
              <a:prstGeom prst="rect">
                <a:avLst/>
              </a:prstGeom>
              <a:blipFill>
                <a:blip r:embed="rId5"/>
                <a:stretch>
                  <a:fillRect t="-1961" r="-2273" b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51C8CC-3311-4E8C-A668-7B400596BB65}"/>
                  </a:ext>
                </a:extLst>
              </p:cNvPr>
              <p:cNvSpPr txBox="1"/>
              <p:nvPr/>
            </p:nvSpPr>
            <p:spPr>
              <a:xfrm>
                <a:off x="6047172" y="2451669"/>
                <a:ext cx="3061159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0000FF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en-GB" sz="2000" dirty="0">
                              <a:solidFill>
                                <a:srgbClr val="0000FF"/>
                              </a:solidFill>
                            </a:rPr>
                            <m:t> 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E51C8CC-3311-4E8C-A668-7B400596B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172" y="2451669"/>
                <a:ext cx="3061159" cy="6915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446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46</Words>
  <Application>Microsoft Office PowerPoint</Application>
  <PresentationFormat>A4 Paper (210x297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3</cp:revision>
  <dcterms:created xsi:type="dcterms:W3CDTF">2021-07-01T14:15:17Z</dcterms:created>
  <dcterms:modified xsi:type="dcterms:W3CDTF">2021-07-01T19:02:22Z</dcterms:modified>
</cp:coreProperties>
</file>