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06" r:id="rId3"/>
  </p:sldIdLst>
  <p:sldSz cx="12192000" cy="6858000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96" d="100"/>
          <a:sy n="96" d="100"/>
        </p:scale>
        <p:origin x="72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C6226-3416-CAD1-B579-46049D11D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35308-A67C-7DC0-8AAA-73081EB2F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D30EB-E410-C909-B50A-A86C0D1AA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A5DF-C315-4322-A1CF-AF8E7A1FB83C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EDFB2-449F-90E2-FF4C-33BA96679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C8BD3-DE90-E9B6-C2FA-BF5CC2D7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7E89-D42C-418A-91A6-67034A6B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6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F77A6-0EFC-ABC5-9E5D-BFE23B9F2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18D63F-50CC-0BE0-17E9-A72A013F3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3FC3A-B813-4D37-3395-DF4A45A89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A5DF-C315-4322-A1CF-AF8E7A1FB83C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56316-D9D8-2BBE-7188-BC178005F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6D1A1-0478-FBA9-52FC-166802026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7E89-D42C-418A-91A6-67034A6B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00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BF12AD-682B-31E8-210C-740F092A2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E1BE83-3AA4-6BA4-4DD6-3D8923B2D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7B163-5282-1EC4-80B2-F4B4B0A5F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A5DF-C315-4322-A1CF-AF8E7A1FB83C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7BE4A-B0D5-579E-1951-A1F2E8E35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A9262-18E4-8B62-1778-6D19F80BA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7E89-D42C-418A-91A6-67034A6B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02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B99EA-24BA-9B60-2550-6F973DA79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740DD-311F-BF4D-3824-0FABAC721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70E91-799A-06E2-5F50-63006FD47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A5DF-C315-4322-A1CF-AF8E7A1FB83C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6647D-ECDE-7B04-2FCC-2B7E66EC0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E70A2-56D1-8069-A73A-FCC20510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7E89-D42C-418A-91A6-67034A6B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97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7DA23-0A2E-7A9A-684F-542AE7BE3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72AD1-779A-C4FF-6556-28F9313D4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9E59B-0061-5B53-BAB4-80E0EABB8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A5DF-C315-4322-A1CF-AF8E7A1FB83C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A277F-B3B1-DAC7-5BE5-7C8EDB3F8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622D3-41BE-B0A2-0B6E-DB89F768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7E89-D42C-418A-91A6-67034A6B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45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4ACB2-499B-41FB-AED5-C03BDAFC9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114D9-D11F-33D9-7516-D431480A3D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E7ACE1-80BE-0558-FFD7-A2AEB6A41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71CD46-F096-D1DA-AB71-A004586B4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A5DF-C315-4322-A1CF-AF8E7A1FB83C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3D6A5-F6F0-81B7-29B8-90E2847CD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D40B8-19C5-A6CB-7DBC-4B0F15FD4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7E89-D42C-418A-91A6-67034A6B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06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293B1-66E4-9688-546D-483CA113C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AA907-EDD8-6CA0-4FBB-182CB1CFA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4A52C9-3BCC-F211-B140-205038A3E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7DB578-2BAA-BF82-3FD2-204EBD2DA4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6943B7-1012-B321-B8AD-385727D83D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5700A7-0359-ADD8-8AE0-95C4AC587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A5DF-C315-4322-A1CF-AF8E7A1FB83C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8266B7-6F3A-58B5-11CE-90CCA975D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BCF021-75AF-E3F5-E056-A807B13B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7E89-D42C-418A-91A6-67034A6B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06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2BC78-1139-29DE-F2B5-D0842371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FCA964-3603-9B69-089A-A5266D709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A5DF-C315-4322-A1CF-AF8E7A1FB83C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E4DB30-8849-2A49-75D7-118BA0C39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89F94-CC27-EC04-0041-780803B6E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7E89-D42C-418A-91A6-67034A6B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69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88D181-7B41-71E1-F3BE-1374F344A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A5DF-C315-4322-A1CF-AF8E7A1FB83C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3AD0B7-604C-EB55-3BCD-CF741ECA1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85D6B-9EA5-E8FD-3237-1A0918F9B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7E89-D42C-418A-91A6-67034A6B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935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9E156-7203-4DF6-C061-A767DB062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34303-F70E-E031-7494-7759DE6F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A1707F-6358-118A-8FA9-D713CB4C9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18202-EC4B-FFDC-A67F-BCFC8AF42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A5DF-C315-4322-A1CF-AF8E7A1FB83C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719A0-221F-FC18-F67D-6B7D21839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90E6F-B581-D72D-50EC-A1699B6D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7E89-D42C-418A-91A6-67034A6B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84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0440A-60FC-5858-5842-EEFFEE0A2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2B02FB-13E4-6A2E-D961-E90B6CF4E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08AA7D-5624-7533-6A8F-91351133B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5E5A5-AD97-1AF6-EFC7-5C08A2721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A5DF-C315-4322-A1CF-AF8E7A1FB83C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4155C5-918E-9C04-BFDD-3644CDFC0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272FBD-3CF7-6194-D893-FE2777EE6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7E89-D42C-418A-91A6-67034A6B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10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DAF3AD-F125-05F2-6938-741C2D772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9D789-1E80-99A8-D153-2D6A4D6F7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9BDB5-307B-1C30-61C3-5D558A7B9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FA5DF-C315-4322-A1CF-AF8E7A1FB83C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3A056-A71C-7B82-5B04-56CF3B125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B8B37-BCDA-5EA9-470F-63BFF7208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D7E89-D42C-418A-91A6-67034A6B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94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C37E78A-4E50-A603-77CC-97815C62B5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2236944"/>
                  </p:ext>
                </p:extLst>
              </p:nvPr>
            </p:nvGraphicFramePr>
            <p:xfrm>
              <a:off x="107092" y="146223"/>
              <a:ext cx="11977816" cy="656555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619361">
                      <a:extLst>
                        <a:ext uri="{9D8B030D-6E8A-4147-A177-3AD203B41FA5}">
                          <a16:colId xmlns:a16="http://schemas.microsoft.com/office/drawing/2014/main" val="1280173923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3326570001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4022797442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3297558038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2641962042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2454526195"/>
                        </a:ext>
                      </a:extLst>
                    </a:gridCol>
                  </a:tblGrid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Relationship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: 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⟼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+5)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i="1" dirty="0">
                            <a:latin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⟼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𝑠𝑖𝑛𝑥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: 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⟼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+5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: 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⟼</m:t>
                                </m:r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−5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GB" sz="16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: 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⟼</m:t>
                                </m:r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65978848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Domain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0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≤2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≠5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?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91552245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Range = 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26059507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Is one to one?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54928308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If not one to one, how to adapt to make one to one?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68073804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Is a function?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93724660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If not a function, why not?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20315995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 ?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49777735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Solve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GB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097582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C37E78A-4E50-A603-77CC-97815C62B5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2236944"/>
                  </p:ext>
                </p:extLst>
              </p:nvPr>
            </p:nvGraphicFramePr>
            <p:xfrm>
              <a:off x="107092" y="146223"/>
              <a:ext cx="11977816" cy="656555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619361">
                      <a:extLst>
                        <a:ext uri="{9D8B030D-6E8A-4147-A177-3AD203B41FA5}">
                          <a16:colId xmlns:a16="http://schemas.microsoft.com/office/drawing/2014/main" val="1280173923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3326570001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4022797442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3297558038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2641962042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2454526195"/>
                        </a:ext>
                      </a:extLst>
                    </a:gridCol>
                  </a:tblGrid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Relationship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40391" t="-833" r="-400977" b="-8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0391" t="-833" r="-300977" b="-8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39286" t="-833" r="-200000" b="-8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40717" t="-833" r="-100651" b="-8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0717" t="-833" r="-651" b="-8008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65978848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Domain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40391" t="-100833" r="-400977" b="-7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0391" t="-100833" r="-300977" b="-7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39286" t="-100833" r="-200000" b="-7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40717" t="-100833" r="-100651" b="-7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?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91552245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Range = 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26059507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Is one to one?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54928308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If not one to one, how to adapt to make one to one?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68073804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Is a function?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93724660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If not a function, why not?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20315995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33" t="-700000" r="-357674" b="-1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49777735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33" t="-800000" r="-357674" b="-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097582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01B65110-5D1B-4EE8-B852-5B6FBC10DACD}"/>
              </a:ext>
            </a:extLst>
          </p:cNvPr>
          <p:cNvSpPr txBox="1"/>
          <p:nvPr/>
        </p:nvSpPr>
        <p:spPr>
          <a:xfrm rot="16200000">
            <a:off x="10305000" y="4931869"/>
            <a:ext cx="3346425" cy="2769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en-GB" dirty="0"/>
              <a:t>How many graphs will you sketch?</a:t>
            </a:r>
          </a:p>
        </p:txBody>
      </p:sp>
    </p:spTree>
    <p:extLst>
      <p:ext uri="{BB962C8B-B14F-4D97-AF65-F5344CB8AC3E}">
        <p14:creationId xmlns:p14="http://schemas.microsoft.com/office/powerpoint/2010/main" val="3767732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C37E78A-4E50-A603-77CC-97815C62B5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7396059"/>
                  </p:ext>
                </p:extLst>
              </p:nvPr>
            </p:nvGraphicFramePr>
            <p:xfrm>
              <a:off x="107092" y="146223"/>
              <a:ext cx="11977816" cy="656756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619361">
                      <a:extLst>
                        <a:ext uri="{9D8B030D-6E8A-4147-A177-3AD203B41FA5}">
                          <a16:colId xmlns:a16="http://schemas.microsoft.com/office/drawing/2014/main" val="1280173923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3326570001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4022797442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3297558038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2641962042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2454526195"/>
                        </a:ext>
                      </a:extLst>
                    </a:gridCol>
                  </a:tblGrid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Relationship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: 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⟼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+5)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b="0" i="1" dirty="0">
                            <a:latin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⟼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𝑠𝑖𝑛𝑥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: 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⟼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+5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: 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⟼</m:t>
                                </m:r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−5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GB" sz="16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: 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⟼</m:t>
                                </m:r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65978848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Domain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0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≤2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≠5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?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91552245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Range = 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0≤</m:t>
                                </m:r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≤100</m:t>
                                </m:r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−5≤</m:t>
                                </m:r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</m:t>
                                </m:r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≠0</m:t>
                                </m:r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26059507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Is one to one?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54928308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If not one to one, how to adapt to make one to one?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Domain: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f>
                                <m:fPr>
                                  <m:ctrlPr>
                                    <a:rPr lang="en-GB" sz="1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1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Or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f>
                                <m:fPr>
                                  <m:ctrlPr>
                                    <a:rPr lang="en-GB" sz="1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Domain: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≤5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 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68073804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Is a function?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93724660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If not a function, why not?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Not one-one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Not one-one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The undefined value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 is already removed from domain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20315995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 ?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GB" sz="1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GB" sz="1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GB" sz="1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−5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GB" sz="12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den>
                                </m:f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+5=</m:t>
                                </m:r>
                                <m:f>
                                  <m:f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+5</m:t>
                                    </m:r>
                                  </m:num>
                                  <m:den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GB" sz="1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???</m:t>
                                </m:r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49777735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Solve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GB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 solutions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 solutions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±3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097582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C37E78A-4E50-A603-77CC-97815C62B5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7396059"/>
                  </p:ext>
                </p:extLst>
              </p:nvPr>
            </p:nvGraphicFramePr>
            <p:xfrm>
              <a:off x="107092" y="146223"/>
              <a:ext cx="11977816" cy="656756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619361">
                      <a:extLst>
                        <a:ext uri="{9D8B030D-6E8A-4147-A177-3AD203B41FA5}">
                          <a16:colId xmlns:a16="http://schemas.microsoft.com/office/drawing/2014/main" val="1280173923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3326570001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4022797442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3297558038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2641962042"/>
                        </a:ext>
                      </a:extLst>
                    </a:gridCol>
                    <a:gridCol w="1871691">
                      <a:extLst>
                        <a:ext uri="{9D8B030D-6E8A-4147-A177-3AD203B41FA5}">
                          <a16:colId xmlns:a16="http://schemas.microsoft.com/office/drawing/2014/main" val="2454526195"/>
                        </a:ext>
                      </a:extLst>
                    </a:gridCol>
                  </a:tblGrid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Relationship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40391" t="-833" r="-400977" b="-8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0391" t="-833" r="-300977" b="-8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39286" t="-833" r="-200000" b="-8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40717" t="-833" r="-100651" b="-8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0717" t="-833" r="-651" b="-8008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65978848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Domain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40391" t="-100833" r="-400977" b="-7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0391" t="-100833" r="-300977" b="-7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39286" t="-100833" r="-200000" b="-7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40717" t="-100833" r="-100651" b="-7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?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91552245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Range = 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40391" t="-200833" r="-400977" b="-6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0391" t="-200833" r="-300977" b="-6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39286" t="-200833" r="-200000" b="-6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40717" t="-200833" r="-100651" b="-6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0717" t="-200833" r="-651" b="-6008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26059507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Is one to one?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54928308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If not one to one, how to adapt to make one to one?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0391" t="-400000" r="-300977" b="-4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39286" t="-400000" r="-200000" b="-4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68073804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Is a function?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93724660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If not a function, why not?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Not one-one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Not one-one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40717" t="-600000" r="-100651" b="-2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20315995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33" t="-700000" r="-357674" b="-1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40391" t="-700000" r="-400977" b="-1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0391" t="-700000" r="-300977" b="-1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39286" t="-700000" r="-200000" b="-1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40717" t="-700000" r="-100651" b="-1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0717" t="-700000" r="-651" b="-10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49777735"/>
                      </a:ext>
                    </a:extLst>
                  </a:tr>
                  <a:tr h="7295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33" t="-800000" r="-357674" b="-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 solutions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0391" t="-800000" r="-300977" b="-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No solutions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40717" t="-800000" r="-100651" b="-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097582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BD66092B-7CF3-6200-64F9-9D593FC2ED54}"/>
              </a:ext>
            </a:extLst>
          </p:cNvPr>
          <p:cNvSpPr txBox="1"/>
          <p:nvPr/>
        </p:nvSpPr>
        <p:spPr>
          <a:xfrm rot="16200000">
            <a:off x="10305000" y="4931869"/>
            <a:ext cx="3346425" cy="2769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en-GB" dirty="0"/>
              <a:t>How many graphs did you sketch?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32A38B-A04F-A321-38B2-09FF264D0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1731" y="6060050"/>
            <a:ext cx="589894" cy="58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275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303</Words>
  <Application>Microsoft Office PowerPoint</Application>
  <PresentationFormat>Widescreen</PresentationFormat>
  <Paragraphs>71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6</cp:revision>
  <cp:lastPrinted>2024-11-14T09:14:45Z</cp:lastPrinted>
  <dcterms:created xsi:type="dcterms:W3CDTF">2024-11-13T21:04:37Z</dcterms:created>
  <dcterms:modified xsi:type="dcterms:W3CDTF">2024-11-14T21:31:13Z</dcterms:modified>
</cp:coreProperties>
</file>