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84" r:id="rId3"/>
    <p:sldId id="283" r:id="rId4"/>
    <p:sldId id="296" r:id="rId5"/>
    <p:sldId id="307" r:id="rId6"/>
    <p:sldId id="308" r:id="rId7"/>
    <p:sldId id="286" r:id="rId8"/>
    <p:sldId id="306" r:id="rId9"/>
    <p:sldId id="288" r:id="rId10"/>
    <p:sldId id="304" r:id="rId11"/>
    <p:sldId id="305" r:id="rId12"/>
    <p:sldId id="287" r:id="rId13"/>
    <p:sldId id="303" r:id="rId14"/>
    <p:sldId id="289" r:id="rId15"/>
    <p:sldId id="302" r:id="rId16"/>
    <p:sldId id="290" r:id="rId17"/>
    <p:sldId id="291" r:id="rId18"/>
    <p:sldId id="301" r:id="rId19"/>
    <p:sldId id="292" r:id="rId20"/>
    <p:sldId id="300" r:id="rId21"/>
    <p:sldId id="293" r:id="rId22"/>
    <p:sldId id="299" r:id="rId23"/>
    <p:sldId id="294" r:id="rId24"/>
    <p:sldId id="298" r:id="rId25"/>
    <p:sldId id="295" r:id="rId26"/>
    <p:sldId id="29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6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1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9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8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0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6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0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2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4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1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8B3B-B8D8-8148-83BE-7107B559B8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Geometric Progression Intro Questions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(Sequence and Series)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dirty="0" smtClean="0"/>
                  <a:t>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S</a:t>
                </a:r>
                <a:r>
                  <a:rPr lang="en-GB" baseline="-25000" dirty="0"/>
                  <a:t>4</a:t>
                </a:r>
                <a:r>
                  <a:rPr lang="en-GB" dirty="0"/>
                  <a:t> =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+6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 = 2		u</a:t>
            </a:r>
            <a:r>
              <a:rPr lang="en-GB" baseline="-25000" dirty="0"/>
              <a:t>3</a:t>
            </a:r>
            <a:r>
              <a:rPr lang="en-GB" dirty="0"/>
              <a:t> = 4.5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</a:t>
            </a:r>
            <a:r>
              <a:rPr lang="en-GB" dirty="0" smtClean="0"/>
              <a:t>= 3/2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4</a:t>
            </a:r>
            <a:r>
              <a:rPr lang="en-GB" dirty="0"/>
              <a:t> =</a:t>
            </a:r>
            <a:r>
              <a:rPr lang="en-US" dirty="0"/>
              <a:t>  </a:t>
            </a:r>
            <a:r>
              <a:rPr lang="en-US" dirty="0" smtClean="0"/>
              <a:t>16.25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 = 2		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34874" y="5198555"/>
            <a:ext cx="75926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39810" y="5199089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938" y="5198555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6</a:t>
            </a:r>
            <a:r>
              <a:rPr lang="en-GB" dirty="0"/>
              <a:t> =</a:t>
            </a:r>
            <a:r>
              <a:rPr lang="en-US" dirty="0"/>
              <a:t>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a = 16			r = 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6</a:t>
            </a:r>
            <a:r>
              <a:rPr lang="en-GB" dirty="0"/>
              <a:t> =</a:t>
            </a:r>
            <a:r>
              <a:rPr lang="en-US" dirty="0"/>
              <a:t>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16			r = </a:t>
            </a:r>
            <a:r>
              <a:rPr lang="en-GB" dirty="0" smtClean="0"/>
              <a:t>-½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607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6</a:t>
            </a:r>
            <a:r>
              <a:rPr lang="en-GB" dirty="0"/>
              <a:t> </a:t>
            </a:r>
            <a:r>
              <a:rPr lang="en-GB" dirty="0" smtClean="0"/>
              <a:t>= </a:t>
            </a:r>
            <a:r>
              <a:rPr lang="en-GB" dirty="0" smtClean="0"/>
              <a:t>10.5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a = 16			r = 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6</a:t>
            </a:r>
            <a:r>
              <a:rPr lang="en-GB" dirty="0"/>
              <a:t> </a:t>
            </a:r>
            <a:r>
              <a:rPr lang="en-GB" dirty="0" smtClean="0"/>
              <a:t>= </a:t>
            </a:r>
            <a:r>
              <a:rPr lang="en-GB" dirty="0" smtClean="0"/>
              <a:t>31.5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16			r = </a:t>
            </a:r>
            <a:r>
              <a:rPr lang="en-GB" dirty="0" smtClean="0"/>
              <a:t>-½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38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dirty="0"/>
              <a:t>or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5		u</a:t>
            </a:r>
            <a:r>
              <a:rPr lang="en-GB" baseline="-25000" dirty="0"/>
              <a:t>5</a:t>
            </a:r>
            <a:r>
              <a:rPr lang="en-GB" dirty="0"/>
              <a:t> =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dirty="0" smtClean="0"/>
              <a:t>or </a:t>
            </a: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1</a:t>
            </a:r>
            <a:r>
              <a:rPr lang="en-GB" dirty="0"/>
              <a:t>		u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0.01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 </a:t>
            </a:r>
            <a:r>
              <a:rPr lang="en-GB" dirty="0" smtClean="0"/>
              <a:t>= 1/10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  <a:r>
              <a:rPr lang="en-US" dirty="0" smtClean="0"/>
              <a:t>111.11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dirty="0"/>
              <a:t>or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dirty="0"/>
              <a:t>r </a:t>
            </a:r>
            <a:r>
              <a:rPr lang="en-GB" dirty="0" smtClean="0"/>
              <a:t>= -1/10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 </a:t>
            </a:r>
            <a:r>
              <a:rPr lang="en-US" dirty="0" smtClean="0"/>
              <a:t>90.91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5		u</a:t>
            </a:r>
            <a:r>
              <a:rPr lang="en-GB" baseline="-25000" dirty="0"/>
              <a:t>5</a:t>
            </a:r>
            <a:r>
              <a:rPr lang="en-GB" dirty="0"/>
              <a:t> =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 </a:t>
            </a:r>
            <a:r>
              <a:rPr lang="en-GB" dirty="0" smtClean="0"/>
              <a:t>= 1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</a:t>
            </a:r>
            <a:r>
              <a:rPr lang="en-US" dirty="0" smtClean="0"/>
              <a:t>25 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dirty="0" smtClean="0"/>
              <a:t>or </a:t>
            </a: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dirty="0"/>
              <a:t>r </a:t>
            </a:r>
            <a:r>
              <a:rPr lang="en-GB" dirty="0" smtClean="0"/>
              <a:t>= -1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5</a:t>
            </a:r>
            <a:r>
              <a:rPr lang="en-GB" dirty="0"/>
              <a:t> =</a:t>
            </a:r>
            <a:r>
              <a:rPr lang="en-US" dirty="0"/>
              <a:t> </a:t>
            </a: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1</a:t>
            </a:r>
            <a:r>
              <a:rPr lang="en-GB" dirty="0"/>
              <a:t>		u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0.01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90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even</a:t>
            </a:r>
            <a:r>
              <a:rPr lang="en-GB" dirty="0"/>
              <a:t> = </a:t>
            </a:r>
          </a:p>
          <a:p>
            <a:pPr marL="0" indent="0">
              <a:buNone/>
            </a:pPr>
            <a:r>
              <a:rPr lang="en-GB" dirty="0" err="1"/>
              <a:t>S</a:t>
            </a:r>
            <a:r>
              <a:rPr lang="en-GB" baseline="-25000" dirty="0" err="1"/>
              <a:t>odd</a:t>
            </a:r>
            <a:r>
              <a:rPr lang="en-GB" dirty="0"/>
              <a:t> =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2		u</a:t>
            </a:r>
            <a:r>
              <a:rPr lang="en-GB" baseline="-25000" dirty="0"/>
              <a:t>5</a:t>
            </a:r>
            <a:r>
              <a:rPr lang="en-GB" dirty="0"/>
              <a:t> = 2	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 </a:t>
            </a:r>
            <a:r>
              <a:rPr lang="en-GB" dirty="0"/>
              <a:t>=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even</a:t>
            </a:r>
            <a:r>
              <a:rPr lang="en-GB" dirty="0"/>
              <a:t> = </a:t>
            </a:r>
          </a:p>
          <a:p>
            <a:pPr marL="0" indent="0">
              <a:buNone/>
            </a:pPr>
            <a:r>
              <a:rPr lang="en-GB" dirty="0" err="1"/>
              <a:t>S</a:t>
            </a:r>
            <a:r>
              <a:rPr lang="en-GB" baseline="-25000" dirty="0" err="1"/>
              <a:t>odd</a:t>
            </a:r>
            <a:r>
              <a:rPr lang="en-GB" dirty="0"/>
              <a:t>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-2</a:t>
            </a:r>
            <a:r>
              <a:rPr lang="en-GB" dirty="0"/>
              <a:t>		u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-2</a:t>
            </a:r>
            <a:r>
              <a:rPr lang="en-GB" dirty="0"/>
              <a:t>	</a:t>
            </a:r>
            <a:br>
              <a:rPr lang="en-GB" dirty="0"/>
            </a:br>
            <a:r>
              <a:rPr lang="en-GB" dirty="0"/>
              <a:t>r = -1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</a:t>
            </a:r>
            <a:endParaRPr lang="en-GB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1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even</a:t>
            </a:r>
            <a:r>
              <a:rPr lang="en-GB" dirty="0"/>
              <a:t> = </a:t>
            </a:r>
            <a:r>
              <a:rPr lang="en-GB" dirty="0" smtClean="0"/>
              <a:t>0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S</a:t>
            </a:r>
            <a:r>
              <a:rPr lang="en-GB" baseline="-25000" dirty="0" err="1"/>
              <a:t>odd</a:t>
            </a:r>
            <a:r>
              <a:rPr lang="en-GB" dirty="0"/>
              <a:t> = </a:t>
            </a:r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2		u</a:t>
            </a:r>
            <a:r>
              <a:rPr lang="en-GB" baseline="-25000" dirty="0"/>
              <a:t>5</a:t>
            </a:r>
            <a:r>
              <a:rPr lang="en-GB" dirty="0"/>
              <a:t> = 2	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 </a:t>
            </a:r>
            <a:r>
              <a:rPr lang="en-GB" dirty="0"/>
              <a:t>=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even</a:t>
            </a:r>
            <a:r>
              <a:rPr lang="en-GB" dirty="0"/>
              <a:t> </a:t>
            </a:r>
            <a:r>
              <a:rPr lang="en-GB" dirty="0" smtClean="0"/>
              <a:t>= 0 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S</a:t>
            </a:r>
            <a:r>
              <a:rPr lang="en-GB" baseline="-25000" dirty="0" err="1"/>
              <a:t>odd</a:t>
            </a:r>
            <a:r>
              <a:rPr lang="en-GB" dirty="0"/>
              <a:t> = </a:t>
            </a:r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-2</a:t>
            </a:r>
            <a:r>
              <a:rPr lang="en-GB" dirty="0"/>
              <a:t>		u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-2</a:t>
            </a:r>
            <a:r>
              <a:rPr lang="en-GB" dirty="0"/>
              <a:t>	</a:t>
            </a:r>
            <a:br>
              <a:rPr lang="en-GB" dirty="0"/>
            </a:br>
            <a:r>
              <a:rPr lang="en-GB" dirty="0"/>
              <a:t>r = -1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</a:t>
            </a:r>
            <a:endParaRPr lang="en-GB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0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= </a:t>
            </a:r>
          </a:p>
          <a:p>
            <a:pPr marL="0" indent="0">
              <a:buNone/>
            </a:pPr>
            <a:r>
              <a:rPr lang="en-US" dirty="0"/>
              <a:t>r =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u</a:t>
            </a:r>
            <a:r>
              <a:rPr lang="en-GB" baseline="-25000" dirty="0"/>
              <a:t>2</a:t>
            </a:r>
            <a:r>
              <a:rPr lang="en-GB" dirty="0"/>
              <a:t> = 27		u</a:t>
            </a:r>
            <a:r>
              <a:rPr lang="en-GB" baseline="-25000" dirty="0"/>
              <a:t>4</a:t>
            </a:r>
            <a:r>
              <a:rPr lang="en-GB" dirty="0"/>
              <a:t> = 3		S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= </a:t>
            </a:r>
          </a:p>
          <a:p>
            <a:pPr marL="0" indent="0">
              <a:buNone/>
            </a:pPr>
            <a:r>
              <a:rPr lang="en-US" dirty="0"/>
              <a:t>r =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2</a:t>
            </a:r>
            <a:r>
              <a:rPr lang="en-GB" dirty="0"/>
              <a:t> = 27		u</a:t>
            </a:r>
            <a:r>
              <a:rPr lang="en-GB" baseline="-25000" dirty="0"/>
              <a:t>4</a:t>
            </a:r>
            <a:r>
              <a:rPr lang="en-GB" dirty="0"/>
              <a:t> = 3		S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>
                <a:solidFill>
                  <a:srgbClr val="FF0000"/>
                </a:solidFill>
              </a:rPr>
              <a:t>-</a:t>
            </a:r>
            <a:r>
              <a:rPr lang="en-GB" dirty="0" smtClean="0"/>
              <a:t>61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8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 81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 </a:t>
            </a:r>
            <a:r>
              <a:rPr lang="en-US" dirty="0" smtClean="0"/>
              <a:t>1/3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u</a:t>
            </a:r>
            <a:r>
              <a:rPr lang="en-GB" baseline="-25000" dirty="0"/>
              <a:t>2</a:t>
            </a:r>
            <a:r>
              <a:rPr lang="en-GB" dirty="0"/>
              <a:t> = 27		u</a:t>
            </a:r>
            <a:r>
              <a:rPr lang="en-GB" baseline="-25000" dirty="0"/>
              <a:t>4</a:t>
            </a:r>
            <a:r>
              <a:rPr lang="en-GB" dirty="0"/>
              <a:t> = 3		S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/>
              <a:t>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-81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1/3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2</a:t>
            </a:r>
            <a:r>
              <a:rPr lang="en-GB" dirty="0"/>
              <a:t> = </a:t>
            </a:r>
            <a:r>
              <a:rPr lang="en-GB" dirty="0" smtClean="0">
                <a:solidFill>
                  <a:srgbClr val="FF0000"/>
                </a:solidFill>
              </a:rPr>
              <a:t>-</a:t>
            </a:r>
            <a:r>
              <a:rPr lang="en-GB" dirty="0" smtClean="0"/>
              <a:t>27</a:t>
            </a:r>
            <a:r>
              <a:rPr lang="en-GB" dirty="0"/>
              <a:t>		u</a:t>
            </a:r>
            <a:r>
              <a:rPr lang="en-GB" baseline="-25000" dirty="0"/>
              <a:t>4</a:t>
            </a:r>
            <a:r>
              <a:rPr lang="en-GB" dirty="0"/>
              <a:t> = </a:t>
            </a:r>
            <a:r>
              <a:rPr lang="en-GB" dirty="0" smtClean="0">
                <a:solidFill>
                  <a:srgbClr val="FF0000"/>
                </a:solidFill>
              </a:rPr>
              <a:t>-</a:t>
            </a:r>
            <a:r>
              <a:rPr lang="en-GB" dirty="0" smtClean="0"/>
              <a:t>3</a:t>
            </a:r>
            <a:r>
              <a:rPr lang="en-GB" dirty="0"/>
              <a:t>		S</a:t>
            </a:r>
            <a:r>
              <a:rPr lang="en-GB" baseline="-25000" dirty="0"/>
              <a:t>5</a:t>
            </a:r>
            <a:r>
              <a:rPr lang="en-GB" dirty="0"/>
              <a:t> = </a:t>
            </a:r>
            <a:r>
              <a:rPr lang="en-GB" dirty="0" smtClean="0">
                <a:solidFill>
                  <a:srgbClr val="FF0000"/>
                </a:solidFill>
              </a:rPr>
              <a:t>-</a:t>
            </a:r>
            <a:r>
              <a:rPr lang="en-GB" dirty="0" smtClean="0"/>
              <a:t>61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8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65950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40562" y="6291571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7436" y="6291571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01547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9473" y="6291571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3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 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6			a =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=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/>
                  <a:t>			a = </a:t>
                </a:r>
                <a:r>
                  <a:rPr lang="en-GB" dirty="0" smtClean="0"/>
                  <a:t>10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2"/>
                <a:stretch>
                  <a:fillRect l="-2400" r="-2400"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820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Geometric Progression Intro Questions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(Sequence and Series)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306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(This slide so that slides print out nicely as 6-slides-horizontal per page)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7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 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6			a =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=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/>
                  <a:t>			a = </a:t>
                </a:r>
                <a:r>
                  <a:rPr lang="en-GB" dirty="0" smtClean="0"/>
                  <a:t>10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2"/>
                <a:stretch>
                  <a:fillRect l="-2400" r="-2400"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21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a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d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n</a:t>
            </a:r>
            <a:r>
              <a:rPr lang="en-US" dirty="0" smtClean="0"/>
              <a:t>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10</a:t>
            </a:r>
            <a:r>
              <a:rPr lang="en-US" dirty="0" smtClean="0"/>
              <a:t> =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4			a =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=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:r>
                  <a:rPr lang="en-GB" dirty="0" smtClean="0"/>
                  <a:t>10</a:t>
                </a:r>
                <a:r>
                  <a:rPr lang="en-GB" dirty="0"/>
                  <a:t>		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0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a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d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n</a:t>
            </a:r>
            <a:r>
              <a:rPr lang="en-US" dirty="0" smtClean="0"/>
              <a:t> = </a:t>
            </a:r>
            <a:endParaRPr lang="en-GB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10</a:t>
            </a:r>
            <a:r>
              <a:rPr lang="en-US" dirty="0" smtClean="0"/>
              <a:t> =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4			a =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=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:r>
                  <a:rPr lang="en-GB" dirty="0" smtClean="0"/>
                  <a:t>10</a:t>
                </a:r>
                <a:r>
                  <a:rPr lang="en-GB" dirty="0"/>
                  <a:t>		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97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a = </a:t>
            </a:r>
            <a:r>
              <a:rPr lang="en-GB" dirty="0" smtClean="0"/>
              <a:t>64</a:t>
            </a:r>
            <a:r>
              <a:rPr lang="en-GB" dirty="0"/>
              <a:t>		r = 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</a:t>
            </a:r>
            <a:r>
              <a:rPr lang="en-GB" dirty="0" smtClean="0"/>
              <a:t>64</a:t>
            </a:r>
            <a:r>
              <a:rPr lang="en-GB" dirty="0"/>
              <a:t>		r = </a:t>
            </a:r>
            <a:r>
              <a:rPr lang="en-GB" dirty="0" smtClean="0"/>
              <a:t>1/3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66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a = </a:t>
            </a:r>
            <a:r>
              <a:rPr lang="en-GB" dirty="0" smtClean="0"/>
              <a:t>64</a:t>
            </a:r>
            <a:r>
              <a:rPr lang="en-GB" dirty="0"/>
              <a:t>		r = 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>
                <a:sym typeface="Symbol" panose="05050102010706020507" pitchFamily="18" charset="2"/>
              </a:rPr>
              <a:t></a:t>
            </a:r>
            <a:r>
              <a:rPr lang="en-GB" dirty="0"/>
              <a:t>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</a:t>
            </a:r>
            <a:r>
              <a:rPr lang="en-GB" dirty="0" smtClean="0"/>
              <a:t>64</a:t>
            </a:r>
            <a:r>
              <a:rPr lang="en-GB" dirty="0"/>
              <a:t>		r = </a:t>
            </a:r>
            <a:r>
              <a:rPr lang="en-GB" dirty="0" smtClean="0"/>
              <a:t>1/3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771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4572000" cy="1143000"/>
              </a:xfrm>
            </p:spPr>
            <p:txBody>
              <a:bodyPr/>
              <a:lstStyle/>
              <a:p>
                <a:r>
                  <a:rPr lang="en-GB" dirty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		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4572000" cy="1143000"/>
              </a:xfrm>
              <a:blipFill rotWithShape="0">
                <a:blip r:embed="rId2"/>
                <a:stretch>
                  <a:fillRect b="-9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		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193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4572000" cy="1143000"/>
              </a:xfrm>
            </p:spPr>
            <p:txBody>
              <a:bodyPr/>
              <a:lstStyle/>
              <a:p>
                <a:r>
                  <a:rPr lang="en-GB" dirty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		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4572000" cy="1143000"/>
              </a:xfrm>
              <a:blipFill rotWithShape="0">
                <a:blip r:embed="rId2"/>
                <a:stretch>
                  <a:fillRect b="-9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dirty="0" smtClean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		S</a:t>
                </a:r>
                <a:r>
                  <a:rPr lang="en-GB" baseline="-25000" dirty="0">
                    <a:sym typeface="Symbol" panose="05050102010706020507" pitchFamily="18" charset="2"/>
                  </a:rPr>
                  <a:t>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638"/>
                <a:ext cx="45720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08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= </a:t>
            </a:r>
          </a:p>
          <a:p>
            <a:pPr marL="0" indent="0">
              <a:buNone/>
            </a:pPr>
            <a:r>
              <a:rPr lang="en-US" dirty="0"/>
              <a:t>r =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3 </a:t>
            </a:r>
            <a:r>
              <a:rPr lang="en-GB" dirty="0"/>
              <a:t>= 6		u</a:t>
            </a:r>
            <a:r>
              <a:rPr lang="en-GB" baseline="-25000" dirty="0"/>
              <a:t>4 </a:t>
            </a:r>
            <a:r>
              <a:rPr lang="en-GB" dirty="0"/>
              <a:t>=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= </a:t>
            </a:r>
          </a:p>
          <a:p>
            <a:pPr marL="0" indent="0">
              <a:buNone/>
            </a:pPr>
            <a:r>
              <a:rPr lang="en-US" dirty="0"/>
              <a:t>r =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3 </a:t>
            </a:r>
            <a:r>
              <a:rPr lang="en-GB" dirty="0"/>
              <a:t>= 6		u</a:t>
            </a:r>
            <a:r>
              <a:rPr lang="en-GB" baseline="-25000" dirty="0"/>
              <a:t>4 </a:t>
            </a:r>
            <a:r>
              <a:rPr lang="en-GB" dirty="0"/>
              <a:t>= </a:t>
            </a:r>
            <a:r>
              <a:rPr lang="en-GB" dirty="0" smtClean="0"/>
              <a:t>9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4471" y="5726792"/>
            <a:ext cx="75926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79407" y="5727326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98148" y="5726792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9535" y="5726792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319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</a:t>
            </a:r>
            <a:r>
              <a:rPr lang="en-US" dirty="0" smtClean="0"/>
              <a:t>8/3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</a:t>
            </a:r>
            <a:r>
              <a:rPr lang="en-US" dirty="0" smtClean="0"/>
              <a:t>1.5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3 </a:t>
            </a:r>
            <a:r>
              <a:rPr lang="en-GB" dirty="0"/>
              <a:t>= 6		u</a:t>
            </a:r>
            <a:r>
              <a:rPr lang="en-GB" baseline="-25000" dirty="0"/>
              <a:t>4 </a:t>
            </a:r>
            <a:r>
              <a:rPr lang="en-GB" dirty="0"/>
              <a:t>=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1.5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 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u</a:t>
            </a:r>
            <a:r>
              <a:rPr lang="en-GB" baseline="-25000" dirty="0" smtClean="0"/>
              <a:t>2 </a:t>
            </a:r>
            <a:r>
              <a:rPr lang="en-GB" dirty="0"/>
              <a:t>= 6		</a:t>
            </a:r>
            <a:r>
              <a:rPr lang="en-GB" dirty="0" smtClean="0"/>
              <a:t>u</a:t>
            </a:r>
            <a:r>
              <a:rPr lang="en-GB" baseline="-25000" dirty="0" smtClean="0"/>
              <a:t>3 </a:t>
            </a:r>
            <a:r>
              <a:rPr lang="en-GB" dirty="0"/>
              <a:t>= </a:t>
            </a:r>
            <a:r>
              <a:rPr lang="en-GB" dirty="0" smtClean="0"/>
              <a:t>9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4471" y="5726792"/>
            <a:ext cx="75926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79407" y="5727326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98148" y="5726792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9535" y="5726792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= </a:t>
            </a:r>
          </a:p>
          <a:p>
            <a:pPr marL="0" indent="0">
              <a:buNone/>
            </a:pPr>
            <a:r>
              <a:rPr lang="en-US" dirty="0"/>
              <a:t>r =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5 </a:t>
            </a:r>
            <a:r>
              <a:rPr lang="en-GB" dirty="0"/>
              <a:t>= 6		u</a:t>
            </a:r>
            <a:r>
              <a:rPr lang="en-GB" baseline="-25000" dirty="0"/>
              <a:t>6 </a:t>
            </a:r>
            <a:r>
              <a:rPr lang="en-GB" dirty="0"/>
              <a:t>= </a:t>
            </a:r>
            <a:r>
              <a:rPr lang="en-GB" dirty="0" smtClean="0"/>
              <a:t>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5 </a:t>
            </a:r>
            <a:r>
              <a:rPr lang="en-GB" dirty="0"/>
              <a:t>= 6		u</a:t>
            </a:r>
            <a:r>
              <a:rPr lang="en-GB" baseline="-25000" dirty="0"/>
              <a:t>6 </a:t>
            </a:r>
            <a:r>
              <a:rPr lang="en-GB" dirty="0"/>
              <a:t>= </a:t>
            </a:r>
            <a:r>
              <a:rPr lang="en-GB" dirty="0" smtClean="0"/>
              <a:t>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5344" y="5317358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5950" y="5317892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9956" y="5317358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96830" y="5317358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90941" y="5317358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51440" y="5317358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smtClean="0"/>
              <a:t>243/128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 </a:t>
            </a:r>
            <a:r>
              <a:rPr lang="en-US" dirty="0" smtClean="0"/>
              <a:t>4/3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5 </a:t>
            </a:r>
            <a:r>
              <a:rPr lang="en-GB" dirty="0"/>
              <a:t>= 6		u</a:t>
            </a:r>
            <a:r>
              <a:rPr lang="en-GB" baseline="-25000" dirty="0"/>
              <a:t>6 </a:t>
            </a:r>
            <a:r>
              <a:rPr lang="en-GB" dirty="0"/>
              <a:t>= </a:t>
            </a:r>
            <a:r>
              <a:rPr lang="en-GB" dirty="0" smtClean="0"/>
              <a:t>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 6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 = </a:t>
            </a:r>
            <a:r>
              <a:rPr lang="en-US" dirty="0" smtClean="0"/>
              <a:t>-1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5 </a:t>
            </a:r>
            <a:r>
              <a:rPr lang="en-GB" dirty="0"/>
              <a:t>= 6		u</a:t>
            </a:r>
            <a:r>
              <a:rPr lang="en-GB" baseline="-25000" dirty="0"/>
              <a:t>6 </a:t>
            </a:r>
            <a:r>
              <a:rPr lang="en-GB" dirty="0"/>
              <a:t>= </a:t>
            </a:r>
            <a:r>
              <a:rPr lang="en-GB" dirty="0" smtClean="0"/>
              <a:t>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5344" y="5317358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5950" y="5317892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9956" y="5317358"/>
            <a:ext cx="54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96830" y="5317358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90941" y="5317358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51440" y="5317358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3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n = 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a = </a:t>
            </a:r>
            <a:r>
              <a:rPr lang="en-GB" dirty="0" smtClean="0"/>
              <a:t>3		r </a:t>
            </a:r>
            <a:r>
              <a:rPr lang="en-GB" dirty="0"/>
              <a:t>= </a:t>
            </a:r>
            <a:r>
              <a:rPr lang="en-GB" dirty="0" smtClean="0"/>
              <a:t>2</a:t>
            </a:r>
            <a:br>
              <a:rPr lang="en-GB" dirty="0" smtClean="0"/>
            </a:br>
            <a:r>
              <a:rPr lang="en-GB" dirty="0" smtClean="0"/>
              <a:t>u</a:t>
            </a:r>
            <a:r>
              <a:rPr lang="en-GB" baseline="-25000" dirty="0" smtClean="0"/>
              <a:t>n </a:t>
            </a:r>
            <a:r>
              <a:rPr lang="en-GB" dirty="0"/>
              <a:t>= 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</a:t>
            </a:r>
            <a:r>
              <a:rPr lang="en-GB" dirty="0" smtClean="0"/>
              <a:t>0.25</a:t>
            </a:r>
            <a:r>
              <a:rPr lang="en-GB" dirty="0"/>
              <a:t>		r = 2</a:t>
            </a:r>
            <a:br>
              <a:rPr lang="en-GB" dirty="0"/>
            </a:br>
            <a:r>
              <a:rPr lang="en-GB" dirty="0"/>
              <a:t>u</a:t>
            </a:r>
            <a:r>
              <a:rPr lang="en-GB" baseline="-25000" dirty="0"/>
              <a:t>n </a:t>
            </a:r>
            <a:r>
              <a:rPr lang="en-GB" dirty="0"/>
              <a:t>= </a:t>
            </a:r>
            <a:r>
              <a:rPr lang="en-GB" dirty="0" smtClean="0"/>
              <a:t>64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913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n </a:t>
            </a:r>
            <a:r>
              <a:rPr lang="en-US" dirty="0" smtClean="0"/>
              <a:t>= 9 </a:t>
            </a:r>
            <a:endParaRPr lang="en-US" dirty="0"/>
          </a:p>
          <a:p>
            <a:pPr marL="0" indent="0">
              <a:buFont typeface="Arial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a = </a:t>
            </a:r>
            <a:r>
              <a:rPr lang="en-GB" dirty="0" smtClean="0"/>
              <a:t>3		r </a:t>
            </a:r>
            <a:r>
              <a:rPr lang="en-GB" dirty="0"/>
              <a:t>= </a:t>
            </a:r>
            <a:r>
              <a:rPr lang="en-GB" dirty="0" smtClean="0"/>
              <a:t>2</a:t>
            </a:r>
            <a:br>
              <a:rPr lang="en-GB" dirty="0" smtClean="0"/>
            </a:br>
            <a:r>
              <a:rPr lang="en-GB" dirty="0" smtClean="0"/>
              <a:t>u</a:t>
            </a:r>
            <a:r>
              <a:rPr lang="en-GB" baseline="-25000" dirty="0" smtClean="0"/>
              <a:t>n </a:t>
            </a:r>
            <a:r>
              <a:rPr lang="en-GB" dirty="0"/>
              <a:t>= 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 </a:t>
            </a:r>
            <a:r>
              <a:rPr lang="en-US" dirty="0" smtClean="0"/>
              <a:t>= 6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 = </a:t>
            </a:r>
            <a:r>
              <a:rPr lang="en-GB" dirty="0" smtClean="0"/>
              <a:t>0.25</a:t>
            </a:r>
            <a:r>
              <a:rPr lang="en-GB" dirty="0"/>
              <a:t>		r = 2</a:t>
            </a:r>
            <a:br>
              <a:rPr lang="en-GB" dirty="0"/>
            </a:br>
            <a:r>
              <a:rPr lang="en-GB" dirty="0"/>
              <a:t>u</a:t>
            </a:r>
            <a:r>
              <a:rPr lang="en-GB" baseline="-25000" dirty="0"/>
              <a:t>n </a:t>
            </a:r>
            <a:r>
              <a:rPr lang="en-GB" dirty="0"/>
              <a:t>= </a:t>
            </a:r>
            <a:r>
              <a:rPr lang="en-GB" dirty="0" smtClean="0"/>
              <a:t>64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4632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4</a:t>
            </a:r>
            <a:r>
              <a:rPr lang="en-GB" dirty="0"/>
              <a:t> =</a:t>
            </a:r>
            <a:r>
              <a:rPr lang="en-US" dirty="0"/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 = 2		u</a:t>
            </a:r>
            <a:r>
              <a:rPr lang="en-GB" baseline="-25000" dirty="0"/>
              <a:t>3</a:t>
            </a:r>
            <a:r>
              <a:rPr lang="en-GB" dirty="0"/>
              <a:t> = 4.5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 =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baseline="-25000" dirty="0"/>
              <a:t>4</a:t>
            </a:r>
            <a:r>
              <a:rPr lang="en-GB" dirty="0"/>
              <a:t> =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</a:t>
            </a:r>
            <a:r>
              <a:rPr lang="en-GB" baseline="-25000" dirty="0"/>
              <a:t>1</a:t>
            </a:r>
            <a:r>
              <a:rPr lang="en-GB" dirty="0"/>
              <a:t> = 2		u</a:t>
            </a:r>
            <a:r>
              <a:rPr lang="en-GB" baseline="-25000" dirty="0"/>
              <a:t>3</a:t>
            </a:r>
            <a:r>
              <a:rPr lang="en-GB" dirty="0"/>
              <a:t> = </a:t>
            </a:r>
            <a:r>
              <a:rPr lang="en-GB" dirty="0" smtClean="0"/>
              <a:t>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</a:t>
            </a:r>
            <a:endParaRPr lang="en-GB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34874" y="5198555"/>
            <a:ext cx="75926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39810" y="5199089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938" y="5198555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8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414</Words>
  <Application>Microsoft Office PowerPoint</Application>
  <PresentationFormat>On-screen Show (4:3)</PresentationFormat>
  <Paragraphs>179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Symbol</vt:lpstr>
      <vt:lpstr>Office Theme</vt:lpstr>
      <vt:lpstr>Geometric Progression Intro Questions (Sequence and Series)</vt:lpstr>
      <vt:lpstr>Geometric Progression Intro Questions (Sequence and Series)</vt:lpstr>
      <vt:lpstr>u3 = 6  u4 = 12</vt:lpstr>
      <vt:lpstr>u3 = 6  u4 = 12</vt:lpstr>
      <vt:lpstr>u5 = 6  u6 = -6</vt:lpstr>
      <vt:lpstr>u5 = 6  u6 = -6</vt:lpstr>
      <vt:lpstr>a = 3  r = 2 un = 96</vt:lpstr>
      <vt:lpstr>a = 3  r = 2 un = 96</vt:lpstr>
      <vt:lpstr>u1 = 2  u3 = 4.5</vt:lpstr>
      <vt:lpstr>u1 = 2  u3 = 4.5</vt:lpstr>
      <vt:lpstr>a = 16   r = ½</vt:lpstr>
      <vt:lpstr>a = 16   r = ½</vt:lpstr>
      <vt:lpstr>u3 = 5  u5 = 5</vt:lpstr>
      <vt:lpstr>u3 = 5  u5 = 5</vt:lpstr>
      <vt:lpstr>u3 = 2  u5 = 2  r = -1</vt:lpstr>
      <vt:lpstr>u3 = 2  u5 = 2  r = -1</vt:lpstr>
      <vt:lpstr>u2 = 27  u4 = 3  S5 = 61</vt:lpstr>
      <vt:lpstr>u2 = 27  u4 = 3  S5 = 61</vt:lpstr>
      <vt:lpstr>S = 6   a = 4</vt:lpstr>
      <vt:lpstr>S = 6   a = 4</vt:lpstr>
      <vt:lpstr>S = 4   a = 6</vt:lpstr>
      <vt:lpstr>S = 4   a = 6</vt:lpstr>
      <vt:lpstr>a = 64  r = ½ </vt:lpstr>
      <vt:lpstr>a = 64  r = ½ </vt:lpstr>
      <vt:lpstr>r = 2/5  S = 50/3</vt:lpstr>
      <vt:lpstr>r = 2/5  S = 50/3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Progression Intro Questions</dc:title>
  <dc:creator>Mr &amp; Mrs Colman</dc:creator>
  <cp:lastModifiedBy>Graham Colman</cp:lastModifiedBy>
  <cp:revision>17</cp:revision>
  <dcterms:created xsi:type="dcterms:W3CDTF">2013-11-14T09:07:09Z</dcterms:created>
  <dcterms:modified xsi:type="dcterms:W3CDTF">2017-03-07T15:32:16Z</dcterms:modified>
</cp:coreProperties>
</file>