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848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FDFB-9412-784B-B78F-2DC3F96D4B8D}" type="datetimeFigureOut">
              <a:rPr lang="en-US" smtClean="0"/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2FE5-C069-3049-96F2-4AD2C1A5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" y="127637"/>
            <a:ext cx="3250084" cy="2220025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" y="5084563"/>
            <a:ext cx="3243682" cy="2215652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" y="2608210"/>
            <a:ext cx="3243682" cy="2215652"/>
          </a:xfrm>
          <a:prstGeom prst="rect">
            <a:avLst/>
          </a:prstGeom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6" y="7467337"/>
            <a:ext cx="3243682" cy="2215652"/>
          </a:xfrm>
          <a:prstGeom prst="rect">
            <a:avLst/>
          </a:prstGeom>
        </p:spPr>
      </p:pic>
      <p:pic>
        <p:nvPicPr>
          <p:cNvPr id="8" name="Picture 7" descr="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6" y="5084563"/>
            <a:ext cx="3243682" cy="2215652"/>
          </a:xfrm>
          <a:prstGeom prst="rect">
            <a:avLst/>
          </a:prstGeom>
        </p:spPr>
      </p:pic>
      <p:pic>
        <p:nvPicPr>
          <p:cNvPr id="11" name="Picture 10" descr="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" y="7555938"/>
            <a:ext cx="3243682" cy="2215652"/>
          </a:xfrm>
          <a:prstGeom prst="rect">
            <a:avLst/>
          </a:prstGeom>
        </p:spPr>
      </p:pic>
      <p:pic>
        <p:nvPicPr>
          <p:cNvPr id="13" name="Picture 12" descr="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6" y="127637"/>
            <a:ext cx="3243682" cy="2215652"/>
          </a:xfrm>
          <a:prstGeom prst="rect">
            <a:avLst/>
          </a:prstGeom>
        </p:spPr>
      </p:pic>
      <p:pic>
        <p:nvPicPr>
          <p:cNvPr id="10" name="Picture 9" descr="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6" y="2608210"/>
            <a:ext cx="3243682" cy="22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2603500"/>
            <a:ext cx="3243682" cy="2215652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5082010"/>
            <a:ext cx="3243682" cy="2215652"/>
          </a:xfrm>
          <a:prstGeom prst="rect">
            <a:avLst/>
          </a:prstGeom>
        </p:spPr>
      </p:pic>
      <p:pic>
        <p:nvPicPr>
          <p:cNvPr id="13" name="Picture 12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5082010"/>
            <a:ext cx="3243682" cy="2215652"/>
          </a:xfrm>
          <a:prstGeom prst="rect">
            <a:avLst/>
          </a:prstGeom>
        </p:spPr>
      </p:pic>
      <p:pic>
        <p:nvPicPr>
          <p:cNvPr id="14" name="Picture 13" descr="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153533"/>
            <a:ext cx="3243682" cy="2215652"/>
          </a:xfrm>
          <a:prstGeom prst="rect">
            <a:avLst/>
          </a:prstGeom>
        </p:spPr>
      </p:pic>
      <p:pic>
        <p:nvPicPr>
          <p:cNvPr id="15" name="Picture 14" descr="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153533"/>
            <a:ext cx="3243682" cy="2215652"/>
          </a:xfrm>
          <a:prstGeom prst="rect">
            <a:avLst/>
          </a:prstGeom>
        </p:spPr>
      </p:pic>
      <p:pic>
        <p:nvPicPr>
          <p:cNvPr id="16" name="Picture 15" descr="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7534415"/>
            <a:ext cx="3243682" cy="2215652"/>
          </a:xfrm>
          <a:prstGeom prst="rect">
            <a:avLst/>
          </a:prstGeom>
        </p:spPr>
      </p:pic>
      <p:pic>
        <p:nvPicPr>
          <p:cNvPr id="10" name="Picture 9" descr="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2603500"/>
            <a:ext cx="3243682" cy="2215652"/>
          </a:xfrm>
          <a:prstGeom prst="rect">
            <a:avLst/>
          </a:prstGeom>
        </p:spPr>
      </p:pic>
      <p:pic>
        <p:nvPicPr>
          <p:cNvPr id="11" name="Picture 10" descr="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7534415"/>
            <a:ext cx="3243682" cy="22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6" y="1170233"/>
            <a:ext cx="3278916" cy="2070567"/>
          </a:xfrm>
          <a:prstGeom prst="rect">
            <a:avLst/>
          </a:prstGeom>
        </p:spPr>
      </p:pic>
      <p:pic>
        <p:nvPicPr>
          <p:cNvPr id="17" name="Picture 16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1084755"/>
            <a:ext cx="3274771" cy="2116165"/>
          </a:xfrm>
          <a:prstGeom prst="rect">
            <a:avLst/>
          </a:prstGeom>
        </p:spPr>
      </p:pic>
      <p:pic>
        <p:nvPicPr>
          <p:cNvPr id="18" name="Picture 17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6" y="4036603"/>
            <a:ext cx="3278916" cy="2246742"/>
          </a:xfrm>
          <a:prstGeom prst="rect">
            <a:avLst/>
          </a:prstGeom>
        </p:spPr>
      </p:pic>
      <p:pic>
        <p:nvPicPr>
          <p:cNvPr id="19" name="Picture 18" descr="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" y="4124134"/>
            <a:ext cx="3274771" cy="2116165"/>
          </a:xfrm>
          <a:prstGeom prst="rect">
            <a:avLst/>
          </a:prstGeom>
        </p:spPr>
      </p:pic>
      <p:pic>
        <p:nvPicPr>
          <p:cNvPr id="20" name="Picture 19" descr="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2" y="7642030"/>
            <a:ext cx="3278916" cy="2070567"/>
          </a:xfrm>
          <a:prstGeom prst="rect">
            <a:avLst/>
          </a:prstGeom>
        </p:spPr>
      </p:pic>
      <p:pic>
        <p:nvPicPr>
          <p:cNvPr id="21" name="Picture 20" descr="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" y="7598984"/>
            <a:ext cx="3274771" cy="22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1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A4 Paper (210x297 mm)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&amp; Mrs Colman</dc:creator>
  <cp:lastModifiedBy>Mr &amp; Mrs Colman</cp:lastModifiedBy>
  <cp:revision>3</cp:revision>
  <dcterms:created xsi:type="dcterms:W3CDTF">2014-01-01T14:46:11Z</dcterms:created>
  <dcterms:modified xsi:type="dcterms:W3CDTF">2014-01-01T17:12:44Z</dcterms:modified>
</cp:coreProperties>
</file>