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7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F295-2E75-4971-AA18-EAB0D920AC80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FD83-56C7-482D-9548-80E491DB8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30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F295-2E75-4971-AA18-EAB0D920AC80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FD83-56C7-482D-9548-80E491DB8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9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F295-2E75-4971-AA18-EAB0D920AC80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FD83-56C7-482D-9548-80E491DB8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1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F295-2E75-4971-AA18-EAB0D920AC80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FD83-56C7-482D-9548-80E491DB8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9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F295-2E75-4971-AA18-EAB0D920AC80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FD83-56C7-482D-9548-80E491DB8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96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F295-2E75-4971-AA18-EAB0D920AC80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FD83-56C7-482D-9548-80E491DB8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90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F295-2E75-4971-AA18-EAB0D920AC80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FD83-56C7-482D-9548-80E491DB8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66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F295-2E75-4971-AA18-EAB0D920AC80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FD83-56C7-482D-9548-80E491DB8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04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F295-2E75-4971-AA18-EAB0D920AC80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FD83-56C7-482D-9548-80E491DB8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76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F295-2E75-4971-AA18-EAB0D920AC80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FD83-56C7-482D-9548-80E491DB8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49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F295-2E75-4971-AA18-EAB0D920AC80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FD83-56C7-482D-9548-80E491DB8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0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BF295-2E75-4971-AA18-EAB0D920AC80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FD83-56C7-482D-9548-80E491DB8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56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howww.nascom.nasa.gov/gallery/images/large/superpro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6" b="18196"/>
          <a:stretch/>
        </p:blipFill>
        <p:spPr bwMode="auto">
          <a:xfrm>
            <a:off x="340047" y="252663"/>
            <a:ext cx="4271108" cy="285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asa.gov/sites/default/files/thumbnails/image/27420333805_6fd1876a46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46" y="269050"/>
            <a:ext cx="4274948" cy="284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01.thedrum.com/news/tmp/85019/virgin-atlantic-new-plane-vaa-123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6" y="3662439"/>
            <a:ext cx="4271108" cy="284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nasa.gov/sites/default/files/thumbnails/image/christmas2015fullmoo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7" b="16950"/>
          <a:stretch/>
        </p:blipFill>
        <p:spPr bwMode="auto">
          <a:xfrm>
            <a:off x="5289806" y="3645568"/>
            <a:ext cx="4274948" cy="28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0046" y="3662439"/>
            <a:ext cx="4271108" cy="2847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293646" y="3662439"/>
            <a:ext cx="4271108" cy="2847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293646" y="270456"/>
            <a:ext cx="4271108" cy="2847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40046" y="270456"/>
            <a:ext cx="4271108" cy="2847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36206" y="2512988"/>
            <a:ext cx="42749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Our Sun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9806" y="2512987"/>
            <a:ext cx="427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Official Limit of Space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286" y="5973834"/>
            <a:ext cx="42749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Transatlantic Jet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7886" y="5973833"/>
            <a:ext cx="427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The Moon</a:t>
            </a:r>
          </a:p>
        </p:txBody>
      </p:sp>
    </p:spTree>
    <p:extLst>
      <p:ext uri="{BB962C8B-B14F-4D97-AF65-F5344CB8AC3E}">
        <p14:creationId xmlns:p14="http://schemas.microsoft.com/office/powerpoint/2010/main" val="350097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0046" y="3662439"/>
            <a:ext cx="4271108" cy="2847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293646" y="3662439"/>
            <a:ext cx="4271108" cy="2847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293646" y="270456"/>
            <a:ext cx="4271108" cy="2847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40046" y="270456"/>
            <a:ext cx="4271108" cy="2847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41247" y="1398117"/>
            <a:ext cx="42749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93,000,000 miles = 1AU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9806" y="1398117"/>
            <a:ext cx="427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50 miles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286" y="4858964"/>
            <a:ext cx="42749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35,000 feet = 6.62 miles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7886" y="4858963"/>
            <a:ext cx="427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About 240,000 miles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286" y="2102411"/>
            <a:ext cx="4274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AU = Astronomical Unit</a:t>
            </a:r>
          </a:p>
        </p:txBody>
      </p:sp>
    </p:spTree>
    <p:extLst>
      <p:ext uri="{BB962C8B-B14F-4D97-AF65-F5344CB8AC3E}">
        <p14:creationId xmlns:p14="http://schemas.microsoft.com/office/powerpoint/2010/main" val="5628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src.hubblesite.org/hu/db/images/hs-2016-15-a-large_we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8021"/>
          <a:stretch/>
        </p:blipFill>
        <p:spPr bwMode="auto">
          <a:xfrm>
            <a:off x="5293646" y="3645568"/>
            <a:ext cx="4271108" cy="28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ternational Space Sta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r="441"/>
          <a:stretch/>
        </p:blipFill>
        <p:spPr bwMode="auto">
          <a:xfrm>
            <a:off x="339213" y="270456"/>
            <a:ext cx="4262284" cy="284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93646" y="3662439"/>
            <a:ext cx="4271108" cy="2847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40046" y="270456"/>
            <a:ext cx="4271108" cy="2847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36206" y="2512988"/>
            <a:ext cx="42749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International Space Station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7886" y="5973833"/>
            <a:ext cx="427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Mars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0046" y="3662439"/>
            <a:ext cx="4271108" cy="2847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41247" y="4790100"/>
            <a:ext cx="42749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250 miles </a:t>
            </a:r>
            <a:r>
              <a:rPr lang="en-GB" sz="2800" b="1" dirty="0">
                <a:sym typeface="Symbol" panose="05050102010706020507" pitchFamily="18" charset="2"/>
              </a:rPr>
              <a:t>= 400 km</a:t>
            </a:r>
            <a:endParaRPr lang="en-GB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5287886" y="270456"/>
            <a:ext cx="4271108" cy="2847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284046" y="1001660"/>
            <a:ext cx="42749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Between</a:t>
            </a:r>
          </a:p>
          <a:p>
            <a:pPr algn="ctr"/>
            <a:r>
              <a:rPr lang="en-GB" sz="2800" b="1" dirty="0"/>
              <a:t>48 million to 234 million miles</a:t>
            </a:r>
          </a:p>
        </p:txBody>
      </p:sp>
    </p:spTree>
    <p:extLst>
      <p:ext uri="{BB962C8B-B14F-4D97-AF65-F5344CB8AC3E}">
        <p14:creationId xmlns:p14="http://schemas.microsoft.com/office/powerpoint/2010/main" val="98732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src.hubblesite.org/hu/db/images/hs-2012-04-c-xlarge_we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7" b="13475"/>
          <a:stretch/>
        </p:blipFill>
        <p:spPr bwMode="auto">
          <a:xfrm>
            <a:off x="340046" y="264694"/>
            <a:ext cx="4271108" cy="283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src.hubblesite.org/hu/db/images/hs-2013-43-a-full_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5" b="17351"/>
          <a:stretch/>
        </p:blipFill>
        <p:spPr bwMode="auto">
          <a:xfrm>
            <a:off x="5293646" y="252662"/>
            <a:ext cx="4271108" cy="285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293646" y="270456"/>
            <a:ext cx="4271108" cy="2847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40046" y="270456"/>
            <a:ext cx="4271108" cy="2847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36206" y="2512988"/>
            <a:ext cx="42749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Andromeda Galaxy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89806" y="2512987"/>
            <a:ext cx="427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Alpha Centauri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5566" y="3703612"/>
            <a:ext cx="4271108" cy="2847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41966" y="3703612"/>
            <a:ext cx="4271108" cy="2847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291726" y="4831273"/>
            <a:ext cx="427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4.367 light years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167" y="4865704"/>
            <a:ext cx="427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2,537,000 light years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6767" y="5546254"/>
            <a:ext cx="4274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ym typeface="Symbol" panose="05050102010706020507" pitchFamily="18" charset="2"/>
              </a:rPr>
              <a:t>1 light second = 186,000 miles 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6206" y="5535567"/>
            <a:ext cx="4274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ym typeface="Symbol" panose="05050102010706020507" pitchFamily="18" charset="2"/>
              </a:rPr>
              <a:t>1 light second = 186,000 miles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18186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66</Words>
  <Application>Microsoft Office PowerPoint</Application>
  <PresentationFormat>A4 Paper (210x297 mm)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Sir Isaac Newton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Colman</dc:creator>
  <cp:lastModifiedBy>Graham Colman</cp:lastModifiedBy>
  <cp:revision>35</cp:revision>
  <cp:lastPrinted>2019-11-08T13:25:18Z</cp:lastPrinted>
  <dcterms:created xsi:type="dcterms:W3CDTF">2016-06-17T07:58:24Z</dcterms:created>
  <dcterms:modified xsi:type="dcterms:W3CDTF">2019-11-10T20:29:09Z</dcterms:modified>
</cp:coreProperties>
</file>