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07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95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0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64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2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52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1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05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6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27DE1-349F-4D8B-9918-6C4CA036E6ED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19DD1-0CE7-47AC-96FA-6278780E7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09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9" y="3282179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Is n </a:t>
            </a:r>
            <a:r>
              <a:rPr lang="en-GB" dirty="0" smtClean="0">
                <a:sym typeface="Symbol" panose="05050102010706020507" pitchFamily="18" charset="2"/>
              </a:rPr>
              <a:t> 30?</a:t>
            </a:r>
            <a:endParaRPr lang="en-GB" dirty="0"/>
          </a:p>
        </p:txBody>
      </p:sp>
      <p:cxnSp>
        <p:nvCxnSpPr>
          <p:cNvPr id="6" name="Straight Connector 5"/>
          <p:cNvCxnSpPr>
            <a:endCxn id="11" idx="1"/>
          </p:cNvCxnSpPr>
          <p:nvPr/>
        </p:nvCxnSpPr>
        <p:spPr>
          <a:xfrm flipV="1">
            <a:off x="1443108" y="1719961"/>
            <a:ext cx="2072143" cy="17465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12" idx="1"/>
          </p:cNvCxnSpPr>
          <p:nvPr/>
        </p:nvCxnSpPr>
        <p:spPr>
          <a:xfrm>
            <a:off x="1457342" y="3455000"/>
            <a:ext cx="2057909" cy="1629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29375" y="2451182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329375" y="4204866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515251" y="1258296"/>
            <a:ext cx="2664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Use normal distribution. </a:t>
            </a:r>
          </a:p>
          <a:p>
            <a:pPr algn="ctr"/>
            <a:r>
              <a:rPr lang="en-GB" dirty="0"/>
              <a:t>Is population variance known</a:t>
            </a:r>
            <a:r>
              <a:rPr lang="en-GB" dirty="0" smtClean="0"/>
              <a:t>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515251" y="4761383"/>
            <a:ext cx="2664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Is </a:t>
            </a:r>
            <a:r>
              <a:rPr lang="en-GB" dirty="0" smtClean="0"/>
              <a:t>population variance known?</a:t>
            </a:r>
            <a:endParaRPr lang="en-GB" dirty="0" smtClean="0">
              <a:sym typeface="Symbol" panose="05050102010706020507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97604" y="5550694"/>
            <a:ext cx="266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Use students-t distribution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225460" y="4199994"/>
            <a:ext cx="2073600" cy="90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25460" y="5101274"/>
            <a:ext cx="2073600" cy="90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165441" y="815584"/>
            <a:ext cx="2073600" cy="90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179674" y="1719961"/>
            <a:ext cx="2073600" cy="90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165441" y="940911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165441" y="2157515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8298011" y="3613491"/>
            <a:ext cx="266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Use normal distribution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9241944" y="392315"/>
                <a:ext cx="776558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GB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944" y="392315"/>
                <a:ext cx="776558" cy="8552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9241944" y="3961882"/>
                <a:ext cx="776558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GB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944" y="3961882"/>
                <a:ext cx="776558" cy="8552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9241944" y="2186703"/>
                <a:ext cx="776558" cy="857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GB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944" y="2186703"/>
                <a:ext cx="776558" cy="85715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9290185" y="5855969"/>
                <a:ext cx="776558" cy="857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GB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185" y="5855969"/>
                <a:ext cx="776558" cy="85715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10989755" y="5550694"/>
                <a:ext cx="6665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9755" y="5550694"/>
                <a:ext cx="66659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10856123" y="3615832"/>
                <a:ext cx="9076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6123" y="3615832"/>
                <a:ext cx="90768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10851855" y="2408591"/>
                <a:ext cx="9076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1855" y="2408591"/>
                <a:ext cx="90768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10851855" y="635298"/>
                <a:ext cx="9076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1855" y="635298"/>
                <a:ext cx="90768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165441" y="4334090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6165441" y="5550694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Symbol</vt:lpstr>
      <vt:lpstr>Office Theme</vt:lpstr>
      <vt:lpstr>PowerPoint Presentation</vt:lpstr>
    </vt:vector>
  </TitlesOfParts>
  <Company>Sir Isaac Newton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7</cp:revision>
  <dcterms:created xsi:type="dcterms:W3CDTF">2015-11-02T15:09:41Z</dcterms:created>
  <dcterms:modified xsi:type="dcterms:W3CDTF">2016-03-04T18:59:15Z</dcterms:modified>
</cp:coreProperties>
</file>