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91" d="100"/>
          <a:sy n="91" d="100"/>
        </p:scale>
        <p:origin x="6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50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28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2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6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32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0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7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39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47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CE850-184E-42B2-82AB-434526A55A8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96C90-EB68-48C8-BBCF-8CB8AFA795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1197940" y="2283186"/>
            <a:ext cx="1611231" cy="7011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97939" y="2984367"/>
            <a:ext cx="1611231" cy="7007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980665" y="1632754"/>
            <a:ext cx="1611230" cy="468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80665" y="2101328"/>
            <a:ext cx="1611231" cy="4698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980665" y="3406171"/>
            <a:ext cx="1611230" cy="468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80665" y="3874744"/>
            <a:ext cx="1611231" cy="4698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45499" y="2014010"/>
                <a:ext cx="7212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499" y="2014010"/>
                <a:ext cx="72122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016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45499" y="3541546"/>
                <a:ext cx="7983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499" y="3541546"/>
                <a:ext cx="79835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9160" t="-1639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78117" y="1282164"/>
                <a:ext cx="10288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117" y="1282164"/>
                <a:ext cx="102887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50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24437" y="2451918"/>
                <a:ext cx="110075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437" y="2451918"/>
                <a:ext cx="110075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6667" t="-1639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178117" y="3092191"/>
                <a:ext cx="11060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117" y="3092191"/>
                <a:ext cx="1106007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6044" t="-1639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24437" y="4261945"/>
                <a:ext cx="11778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437" y="4261945"/>
                <a:ext cx="117788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218" t="-1639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00185" y="1426165"/>
                <a:ext cx="36471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1426165"/>
                <a:ext cx="364715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505"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00185" y="2364600"/>
                <a:ext cx="37909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2364600"/>
                <a:ext cx="379091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447" t="-1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00185" y="3199582"/>
                <a:ext cx="38785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′∩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3199582"/>
                <a:ext cx="3878562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1258" t="-1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00185" y="4138016"/>
                <a:ext cx="40223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′∩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4138016"/>
                <a:ext cx="4022319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1212" t="-1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3892" y="5532307"/>
                <a:ext cx="42562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92" y="5532307"/>
                <a:ext cx="4256293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92892" y="5301698"/>
                <a:ext cx="3079496" cy="897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892" y="5301698"/>
                <a:ext cx="3079496" cy="89710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1501147" y="4951673"/>
            <a:ext cx="63957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257577"/>
            <a:ext cx="990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Non-Independent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2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1197940" y="2283186"/>
            <a:ext cx="1611231" cy="7011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97939" y="2984367"/>
            <a:ext cx="1611231" cy="7007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980665" y="1632754"/>
            <a:ext cx="1611230" cy="468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80665" y="2101328"/>
            <a:ext cx="1611231" cy="4698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980665" y="3406171"/>
            <a:ext cx="1611230" cy="4685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80665" y="3874744"/>
            <a:ext cx="1611231" cy="4698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45499" y="2014010"/>
                <a:ext cx="7212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499" y="2014010"/>
                <a:ext cx="72122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0169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45499" y="3541546"/>
                <a:ext cx="7983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499" y="3541546"/>
                <a:ext cx="79835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9160" t="-1639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78117" y="1282164"/>
                <a:ext cx="7328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117" y="1282164"/>
                <a:ext cx="73289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9091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24437" y="2451918"/>
                <a:ext cx="8130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437" y="2451918"/>
                <a:ext cx="813043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9023" t="-1639" r="-9774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178117" y="3092191"/>
                <a:ext cx="7328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117" y="3092191"/>
                <a:ext cx="73289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9091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24437" y="4261945"/>
                <a:ext cx="8047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437" y="4261945"/>
                <a:ext cx="804772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9091" t="-1639"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00185" y="1426165"/>
                <a:ext cx="33511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1426165"/>
                <a:ext cx="3351174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636"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00185" y="2364600"/>
                <a:ext cx="34949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2364600"/>
                <a:ext cx="3494931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571" t="-1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00185" y="3199582"/>
                <a:ext cx="35773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′∩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3199582"/>
                <a:ext cx="3577325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511" t="-1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00185" y="4138016"/>
                <a:ext cx="36492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′∩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GB" sz="2400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4138016"/>
                <a:ext cx="3649204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1503" t="-1667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3892" y="5532307"/>
                <a:ext cx="39964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92" y="5532307"/>
                <a:ext cx="3996479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92892" y="5301698"/>
                <a:ext cx="2734723" cy="897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892" y="5301698"/>
                <a:ext cx="2734723" cy="89710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1501147" y="4951673"/>
            <a:ext cx="63957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257577"/>
            <a:ext cx="990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Independent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67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412577"/>
              </p:ext>
            </p:extLst>
          </p:nvPr>
        </p:nvGraphicFramePr>
        <p:xfrm>
          <a:off x="115616" y="1227666"/>
          <a:ext cx="9709449" cy="3433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6483">
                  <a:extLst>
                    <a:ext uri="{9D8B030D-6E8A-4147-A177-3AD203B41FA5}">
                      <a16:colId xmlns:a16="http://schemas.microsoft.com/office/drawing/2014/main" val="3371536764"/>
                    </a:ext>
                  </a:extLst>
                </a:gridCol>
                <a:gridCol w="3236483">
                  <a:extLst>
                    <a:ext uri="{9D8B030D-6E8A-4147-A177-3AD203B41FA5}">
                      <a16:colId xmlns:a16="http://schemas.microsoft.com/office/drawing/2014/main" val="2498157907"/>
                    </a:ext>
                  </a:extLst>
                </a:gridCol>
                <a:gridCol w="3236483">
                  <a:extLst>
                    <a:ext uri="{9D8B030D-6E8A-4147-A177-3AD203B41FA5}">
                      <a16:colId xmlns:a16="http://schemas.microsoft.com/office/drawing/2014/main" val="827280803"/>
                    </a:ext>
                  </a:extLst>
                </a:gridCol>
              </a:tblGrid>
              <a:tr h="171683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Non-Independent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773636"/>
                  </a:ext>
                </a:extLst>
              </a:tr>
              <a:tr h="171683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Independent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24181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841269" y="3324364"/>
                <a:ext cx="2734723" cy="897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269" y="3324364"/>
                <a:ext cx="2734723" cy="8971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846510" y="3315243"/>
                <a:ext cx="2212978" cy="861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r>
                  <a:rPr lang="en-GB" sz="2800" b="0" dirty="0" smtClean="0"/>
                  <a:t>=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510" y="3315243"/>
                <a:ext cx="2212978" cy="861774"/>
              </a:xfrm>
              <a:prstGeom prst="rect">
                <a:avLst/>
              </a:prstGeom>
              <a:blipFill>
                <a:blip r:embed="rId3"/>
                <a:stretch>
                  <a:fillRect l="-9917" b="-248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580155" y="1585673"/>
                <a:ext cx="2745687" cy="861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155" y="1585673"/>
                <a:ext cx="2745687" cy="861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668882" y="1594794"/>
                <a:ext cx="3079496" cy="897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882" y="1594794"/>
                <a:ext cx="3079496" cy="8971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4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32</Words>
  <Application>Microsoft Office PowerPoint</Application>
  <PresentationFormat>A4 Paper (210x297 mm)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5</cp:revision>
  <cp:lastPrinted>2015-10-02T11:18:57Z</cp:lastPrinted>
  <dcterms:created xsi:type="dcterms:W3CDTF">2015-10-02T09:51:35Z</dcterms:created>
  <dcterms:modified xsi:type="dcterms:W3CDTF">2019-05-15T19:45:34Z</dcterms:modified>
</cp:coreProperties>
</file>