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612" y="-4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25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2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9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56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6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3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69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9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0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97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54804-FEFE-4A7C-9C80-764D5E5A8861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C059-FC33-4E3D-938B-4BDE6B428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44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" y="19142"/>
            <a:ext cx="6857999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by Substitution Writing Frame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9130"/>
            <a:ext cx="2018822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I’m asked to integrate…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1028" y="714733"/>
            <a:ext cx="1535929" cy="67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" y="1415526"/>
            <a:ext cx="3905534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The substitution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952459" y="1790023"/>
                <a:ext cx="47019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459" y="1790023"/>
                <a:ext cx="470192" cy="2769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756998" y="1786349"/>
                <a:ext cx="46455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998" y="1786349"/>
                <a:ext cx="464551" cy="2769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966867" y="2249436"/>
                <a:ext cx="559960" cy="4429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867" y="2249436"/>
                <a:ext cx="559960" cy="442942"/>
              </a:xfrm>
              <a:prstGeom prst="rect">
                <a:avLst/>
              </a:prstGeom>
              <a:blipFill rotWithShape="0"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966867" y="2812480"/>
                <a:ext cx="559960" cy="4429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867" y="2812480"/>
                <a:ext cx="559960" cy="442942"/>
              </a:xfrm>
              <a:prstGeom prst="rect">
                <a:avLst/>
              </a:prstGeom>
              <a:blipFill rotWithShape="0"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" y="3274115"/>
            <a:ext cx="6858002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Rewrite the question. 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any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terms cancel then do so, otherwise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 substitutions for all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variables.  Decide if you will convert the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limits into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limits or integrate without limits and re-substitute for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" y="5523645"/>
            <a:ext cx="148348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Do the integration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6" y="7329953"/>
            <a:ext cx="5206482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Evaluate the integral between the limits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52459" y="1710334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52458" y="2272022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952458" y="2833710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745008" y="1707848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>
            <a:stCxn id="26" idx="3"/>
            <a:endCxn id="29" idx="1"/>
          </p:cNvCxnSpPr>
          <p:nvPr/>
        </p:nvCxnSpPr>
        <p:spPr>
          <a:xfrm flipV="1">
            <a:off x="3905541" y="1924850"/>
            <a:ext cx="839467" cy="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2"/>
            <a:endCxn id="27" idx="0"/>
          </p:cNvCxnSpPr>
          <p:nvPr/>
        </p:nvCxnSpPr>
        <p:spPr>
          <a:xfrm flipH="1">
            <a:off x="3428999" y="2144337"/>
            <a:ext cx="1" cy="127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2"/>
            <a:endCxn id="12" idx="0"/>
          </p:cNvCxnSpPr>
          <p:nvPr/>
        </p:nvCxnSpPr>
        <p:spPr>
          <a:xfrm>
            <a:off x="3246847" y="2692378"/>
            <a:ext cx="0" cy="120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16896" y="3769193"/>
            <a:ext cx="6569659" cy="173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16890" y="7643741"/>
            <a:ext cx="6569659" cy="2196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16890" y="5821154"/>
            <a:ext cx="6569659" cy="150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94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" y="19142"/>
            <a:ext cx="6857999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by Substitution Writing Frame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9130"/>
            <a:ext cx="2018822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I’m asked to integrate…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15336" y="737470"/>
                <a:ext cx="1427314" cy="574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4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336" y="737470"/>
                <a:ext cx="1427314" cy="5744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661028" y="714733"/>
            <a:ext cx="1535929" cy="67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" y="1415526"/>
            <a:ext cx="3905534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The substitution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952459" y="1790023"/>
                <a:ext cx="9530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200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459" y="1790023"/>
                <a:ext cx="953081" cy="2769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791401" y="1717628"/>
                <a:ext cx="868122" cy="438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sz="1200" i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2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401" y="1717628"/>
                <a:ext cx="868122" cy="4380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85155" y="2276682"/>
                <a:ext cx="687688" cy="4429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200" i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155" y="2276682"/>
                <a:ext cx="687688" cy="442942"/>
              </a:xfrm>
              <a:prstGeom prst="rect">
                <a:avLst/>
              </a:prstGeom>
              <a:blipFill rotWithShape="0"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85155" y="2826539"/>
                <a:ext cx="687688" cy="4429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155" y="2826539"/>
                <a:ext cx="687688" cy="442942"/>
              </a:xfrm>
              <a:prstGeom prst="rect">
                <a:avLst/>
              </a:prstGeom>
              <a:blipFill rotWithShape="0"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" y="3274115"/>
            <a:ext cx="6858002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Rewrite the question. 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any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terms cancel then do so, otherwise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 substitutions for all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variables.  Decide if you will convert the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limits into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limits or integrate without limits and re-substitute for </a:t>
            </a:r>
            <a:r>
              <a:rPr lang="en-GB" sz="1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0" y="3817196"/>
                <a:ext cx="3429000" cy="16041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2×1−3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2×4−3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17196"/>
                <a:ext cx="3429000" cy="1604157"/>
              </a:xfrm>
              <a:prstGeom prst="rect">
                <a:avLst/>
              </a:prstGeom>
              <a:blipFill rotWithShape="0">
                <a:blip r:embed="rId7"/>
                <a:stretch>
                  <a:fillRect b="-66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429006" y="3735349"/>
                <a:ext cx="3429000" cy="18186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6" y="3735349"/>
                <a:ext cx="3429000" cy="1818639"/>
              </a:xfrm>
              <a:prstGeom prst="rect">
                <a:avLst/>
              </a:prstGeom>
              <a:blipFill rotWithShape="0">
                <a:blip r:embed="rId8"/>
                <a:stretch>
                  <a:fillRect b="-55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6" y="5523645"/>
            <a:ext cx="148348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Do the integration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0" y="6030717"/>
                <a:ext cx="3429000" cy="11206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30717"/>
                <a:ext cx="3429000" cy="112062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429000" y="6068614"/>
                <a:ext cx="3429000" cy="11299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𝑑𝑢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68614"/>
                <a:ext cx="3429000" cy="11299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-6" y="7329953"/>
            <a:ext cx="5206482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Evaluate the integral between the limits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0" y="7695702"/>
                <a:ext cx="3429000" cy="10692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lang="en-GB" sz="1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GB" sz="12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GB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95702"/>
                <a:ext cx="3429000" cy="106926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3429000" y="7609850"/>
                <a:ext cx="3429000" cy="21564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2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2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2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12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12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−3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2×4−3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2×1−3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2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lang="en-GB" sz="1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GB" sz="12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GB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7609850"/>
                <a:ext cx="3429000" cy="215642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2952459" y="1710334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52458" y="2272022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952458" y="2833710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745008" y="1707848"/>
            <a:ext cx="953082" cy="434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>
            <a:stCxn id="26" idx="3"/>
            <a:endCxn id="29" idx="1"/>
          </p:cNvCxnSpPr>
          <p:nvPr/>
        </p:nvCxnSpPr>
        <p:spPr>
          <a:xfrm flipV="1">
            <a:off x="3905541" y="1924850"/>
            <a:ext cx="839467" cy="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2"/>
            <a:endCxn id="27" idx="0"/>
          </p:cNvCxnSpPr>
          <p:nvPr/>
        </p:nvCxnSpPr>
        <p:spPr>
          <a:xfrm flipH="1">
            <a:off x="3428999" y="2144337"/>
            <a:ext cx="1" cy="127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2"/>
            <a:endCxn id="12" idx="0"/>
          </p:cNvCxnSpPr>
          <p:nvPr/>
        </p:nvCxnSpPr>
        <p:spPr>
          <a:xfrm>
            <a:off x="3428999" y="2719624"/>
            <a:ext cx="0" cy="106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16896" y="3769193"/>
            <a:ext cx="6569659" cy="173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16890" y="7603543"/>
            <a:ext cx="6569659" cy="2236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16890" y="5863456"/>
            <a:ext cx="6569659" cy="1466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906047" y="4123682"/>
            <a:ext cx="1057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or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952458" y="6394808"/>
            <a:ext cx="1057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or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2952458" y="7884773"/>
            <a:ext cx="1057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0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1125</TotalTime>
  <Words>161</Words>
  <Application>Microsoft Office PowerPoint</Application>
  <PresentationFormat>A4 Paper (210x297 mm)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8</cp:revision>
  <cp:lastPrinted>2015-07-16T08:22:34Z</cp:lastPrinted>
  <dcterms:created xsi:type="dcterms:W3CDTF">2015-07-15T13:37:23Z</dcterms:created>
  <dcterms:modified xsi:type="dcterms:W3CDTF">2015-09-28T09:55:09Z</dcterms:modified>
</cp:coreProperties>
</file>