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58" r:id="rId6"/>
    <p:sldId id="268" r:id="rId7"/>
    <p:sldId id="263" r:id="rId8"/>
    <p:sldId id="269" r:id="rId9"/>
    <p:sldId id="267" r:id="rId10"/>
  </p:sldIdLst>
  <p:sldSz cx="9906000" cy="6858000" type="A4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 snapToGrid="0">
      <p:cViewPr>
        <p:scale>
          <a:sx n="86" d="100"/>
          <a:sy n="86" d="100"/>
        </p:scale>
        <p:origin x="15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8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03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84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0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4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76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80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770FD-E842-4B51-9CD7-45F1709D2EC7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92D7-FDAF-41C7-A490-71F819171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49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FA97867F-0CA0-FC19-3E15-4AC7D638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2" t="25099" r="7382" b="31889"/>
          <a:stretch>
            <a:fillRect/>
          </a:stretch>
        </p:blipFill>
        <p:spPr bwMode="auto">
          <a:xfrm>
            <a:off x="19803" y="1237803"/>
            <a:ext cx="9886197" cy="438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CAD4563-20C8-24BA-9F35-24FF84149A33}"/>
              </a:ext>
            </a:extLst>
          </p:cNvPr>
          <p:cNvSpPr/>
          <p:nvPr/>
        </p:nvSpPr>
        <p:spPr>
          <a:xfrm>
            <a:off x="0" y="2645546"/>
            <a:ext cx="204186" cy="683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6D58E8-7AE4-5289-2E9B-ED775E7CBE60}"/>
              </a:ext>
            </a:extLst>
          </p:cNvPr>
          <p:cNvSpPr/>
          <p:nvPr/>
        </p:nvSpPr>
        <p:spPr>
          <a:xfrm>
            <a:off x="-1" y="4056671"/>
            <a:ext cx="399495" cy="976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77D1C-AB71-7592-FB54-DB046F139C8F}"/>
              </a:ext>
            </a:extLst>
          </p:cNvPr>
          <p:cNvSpPr txBox="1"/>
          <p:nvPr/>
        </p:nvSpPr>
        <p:spPr>
          <a:xfrm>
            <a:off x="-1" y="349266"/>
            <a:ext cx="73995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shape find the area and the perimeter.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63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51AC7E-7D20-A917-1FB4-7AF8EE0A4F04}"/>
              </a:ext>
            </a:extLst>
          </p:cNvPr>
          <p:cNvCxnSpPr/>
          <p:nvPr/>
        </p:nvCxnSpPr>
        <p:spPr>
          <a:xfrm>
            <a:off x="266330" y="3429000"/>
            <a:ext cx="9419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82D4C-BEAD-CB4F-D566-1312C6C3C66B}"/>
              </a:ext>
            </a:extLst>
          </p:cNvPr>
          <p:cNvCxnSpPr/>
          <p:nvPr/>
        </p:nvCxnSpPr>
        <p:spPr>
          <a:xfrm>
            <a:off x="33012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79D8D-F730-9F7F-B12E-7B8BB6740BC4}"/>
              </a:ext>
            </a:extLst>
          </p:cNvPr>
          <p:cNvCxnSpPr/>
          <p:nvPr/>
        </p:nvCxnSpPr>
        <p:spPr>
          <a:xfrm>
            <a:off x="66024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B22679E-7A33-8BA2-81A8-654808B41795}"/>
              </a:ext>
            </a:extLst>
          </p:cNvPr>
          <p:cNvSpPr/>
          <p:nvPr/>
        </p:nvSpPr>
        <p:spPr>
          <a:xfrm>
            <a:off x="189000" y="80361"/>
            <a:ext cx="2880000" cy="28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78F8F27-B0D3-CD83-DF49-99A932CEFDB8}"/>
              </a:ext>
            </a:extLst>
          </p:cNvPr>
          <p:cNvSpPr/>
          <p:nvPr/>
        </p:nvSpPr>
        <p:spPr>
          <a:xfrm>
            <a:off x="817338" y="51980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09B6AF-7595-AB9E-D128-098CB7ACCC32}"/>
              </a:ext>
            </a:extLst>
          </p:cNvPr>
          <p:cNvSpPr/>
          <p:nvPr/>
        </p:nvSpPr>
        <p:spPr>
          <a:xfrm>
            <a:off x="1629000" y="89377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CFDC10-7116-C5FE-B430-2263FCC92935}"/>
              </a:ext>
            </a:extLst>
          </p:cNvPr>
          <p:cNvSpPr/>
          <p:nvPr/>
        </p:nvSpPr>
        <p:spPr>
          <a:xfrm>
            <a:off x="1344913" y="170719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06B0D8-B18A-2712-06A8-31AC41D1EE77}"/>
              </a:ext>
            </a:extLst>
          </p:cNvPr>
          <p:cNvSpPr/>
          <p:nvPr/>
        </p:nvSpPr>
        <p:spPr>
          <a:xfrm>
            <a:off x="2200925" y="159942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4FE57F-0EE3-8DFA-6316-5F868D6D9DAC}"/>
              </a:ext>
            </a:extLst>
          </p:cNvPr>
          <p:cNvSpPr/>
          <p:nvPr/>
        </p:nvSpPr>
        <p:spPr>
          <a:xfrm>
            <a:off x="2150281" y="519804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0BB13E3-4592-8EC6-3D0D-B9D82A108577}"/>
              </a:ext>
            </a:extLst>
          </p:cNvPr>
          <p:cNvSpPr/>
          <p:nvPr/>
        </p:nvSpPr>
        <p:spPr>
          <a:xfrm>
            <a:off x="780535" y="190804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1563B42-33E6-B220-8B1C-71B6ED343490}"/>
              </a:ext>
            </a:extLst>
          </p:cNvPr>
          <p:cNvSpPr/>
          <p:nvPr/>
        </p:nvSpPr>
        <p:spPr>
          <a:xfrm>
            <a:off x="571909" y="113180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078D2B4-27D9-6C53-B1DE-D3C92E0307F0}"/>
              </a:ext>
            </a:extLst>
          </p:cNvPr>
          <p:cNvSpPr/>
          <p:nvPr/>
        </p:nvSpPr>
        <p:spPr>
          <a:xfrm>
            <a:off x="3534755" y="376738"/>
            <a:ext cx="2880000" cy="28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75DC871-02F1-92A8-887B-3F7DB66DC77D}"/>
              </a:ext>
            </a:extLst>
          </p:cNvPr>
          <p:cNvSpPr/>
          <p:nvPr/>
        </p:nvSpPr>
        <p:spPr>
          <a:xfrm>
            <a:off x="4254755" y="376738"/>
            <a:ext cx="1440000" cy="1440000"/>
          </a:xfrm>
          <a:prstGeom prst="pie">
            <a:avLst>
              <a:gd name="adj1" fmla="val 5353214"/>
              <a:gd name="adj2" fmla="val 162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Partial Circle 15">
            <a:extLst>
              <a:ext uri="{FF2B5EF4-FFF2-40B4-BE49-F238E27FC236}">
                <a16:creationId xmlns:a16="http://schemas.microsoft.com/office/drawing/2014/main" id="{546F0F3F-6280-315E-0FFA-B3EA0AD1F755}"/>
              </a:ext>
            </a:extLst>
          </p:cNvPr>
          <p:cNvSpPr/>
          <p:nvPr/>
        </p:nvSpPr>
        <p:spPr>
          <a:xfrm rot="10800000">
            <a:off x="4276526" y="1816738"/>
            <a:ext cx="1440000" cy="1440000"/>
          </a:xfrm>
          <a:prstGeom prst="pie">
            <a:avLst>
              <a:gd name="adj1" fmla="val 5353214"/>
              <a:gd name="adj2" fmla="val 162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7FE17A-2543-CF35-A073-1A736336876F}"/>
              </a:ext>
            </a:extLst>
          </p:cNvPr>
          <p:cNvSpPr/>
          <p:nvPr/>
        </p:nvSpPr>
        <p:spPr>
          <a:xfrm>
            <a:off x="1757988" y="190907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FD92A6A-F8A2-A94F-A5F5-C2C0097DD956}"/>
              </a:ext>
            </a:extLst>
          </p:cNvPr>
          <p:cNvSpPr/>
          <p:nvPr/>
        </p:nvSpPr>
        <p:spPr>
          <a:xfrm>
            <a:off x="1512559" y="252107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52C8DEF-F84D-14B3-9DB1-741C667C8612}"/>
              </a:ext>
            </a:extLst>
          </p:cNvPr>
          <p:cNvSpPr/>
          <p:nvPr/>
        </p:nvSpPr>
        <p:spPr>
          <a:xfrm>
            <a:off x="2541194" y="96608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6E532F-F441-D1E9-A638-35925B47F4E1}"/>
              </a:ext>
            </a:extLst>
          </p:cNvPr>
          <p:cNvSpPr txBox="1"/>
          <p:nvPr/>
        </p:nvSpPr>
        <p:spPr>
          <a:xfrm rot="16200000">
            <a:off x="4339683" y="959321"/>
            <a:ext cx="94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4cm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FA928-A0D0-9843-77F6-EBADC9580844}"/>
              </a:ext>
            </a:extLst>
          </p:cNvPr>
          <p:cNvSpPr txBox="1"/>
          <p:nvPr/>
        </p:nvSpPr>
        <p:spPr>
          <a:xfrm rot="5400000">
            <a:off x="4674075" y="2305905"/>
            <a:ext cx="94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4cm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69F334-B4CB-4F08-B511-95ABEE23A174}"/>
              </a:ext>
            </a:extLst>
          </p:cNvPr>
          <p:cNvSpPr txBox="1"/>
          <p:nvPr/>
        </p:nvSpPr>
        <p:spPr>
          <a:xfrm>
            <a:off x="196462" y="1137755"/>
            <a:ext cx="2849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AB3A25D-7874-6BAC-F48A-4E0C3DB031EF}"/>
              </a:ext>
            </a:extLst>
          </p:cNvPr>
          <p:cNvCxnSpPr>
            <a:stCxn id="2" idx="2"/>
            <a:endCxn id="2" idx="6"/>
          </p:cNvCxnSpPr>
          <p:nvPr/>
        </p:nvCxnSpPr>
        <p:spPr>
          <a:xfrm>
            <a:off x="189000" y="1520361"/>
            <a:ext cx="288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EEEB7D0-A13C-DD35-3D96-8B303DD20B6E}"/>
              </a:ext>
            </a:extLst>
          </p:cNvPr>
          <p:cNvSpPr txBox="1"/>
          <p:nvPr/>
        </p:nvSpPr>
        <p:spPr>
          <a:xfrm>
            <a:off x="477825" y="470472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1cm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9035E3-E7F5-B331-9CF1-14E9E4A5C7CF}"/>
              </a:ext>
            </a:extLst>
          </p:cNvPr>
          <p:cNvSpPr/>
          <p:nvPr/>
        </p:nvSpPr>
        <p:spPr>
          <a:xfrm>
            <a:off x="7355400" y="888179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8307456-8060-BD30-BDEC-A02A64DEBE31}"/>
              </a:ext>
            </a:extLst>
          </p:cNvPr>
          <p:cNvSpPr/>
          <p:nvPr/>
        </p:nvSpPr>
        <p:spPr>
          <a:xfrm>
            <a:off x="753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ECE2A9B-8929-1A2D-C17C-6E0453EA6275}"/>
              </a:ext>
            </a:extLst>
          </p:cNvPr>
          <p:cNvSpPr/>
          <p:nvPr/>
        </p:nvSpPr>
        <p:spPr>
          <a:xfrm>
            <a:off x="789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C1DABE2-87A6-5739-6FE1-553732A4A1D8}"/>
              </a:ext>
            </a:extLst>
          </p:cNvPr>
          <p:cNvSpPr/>
          <p:nvPr/>
        </p:nvSpPr>
        <p:spPr>
          <a:xfrm>
            <a:off x="8257029" y="71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5E66266-2B9D-1A32-B860-E215A2DB72B1}"/>
              </a:ext>
            </a:extLst>
          </p:cNvPr>
          <p:cNvSpPr/>
          <p:nvPr/>
        </p:nvSpPr>
        <p:spPr>
          <a:xfrm>
            <a:off x="8622452" y="71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2212CBD-9C9B-6647-43FA-FF67A069ADD8}"/>
              </a:ext>
            </a:extLst>
          </p:cNvPr>
          <p:cNvSpPr/>
          <p:nvPr/>
        </p:nvSpPr>
        <p:spPr>
          <a:xfrm>
            <a:off x="717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157CF99-30F1-20F9-F6A5-204805F1B8A1}"/>
              </a:ext>
            </a:extLst>
          </p:cNvPr>
          <p:cNvSpPr/>
          <p:nvPr/>
        </p:nvSpPr>
        <p:spPr>
          <a:xfrm>
            <a:off x="789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877E0F5-15CF-A0C8-8057-F75B194363BB}"/>
              </a:ext>
            </a:extLst>
          </p:cNvPr>
          <p:cNvSpPr/>
          <p:nvPr/>
        </p:nvSpPr>
        <p:spPr>
          <a:xfrm>
            <a:off x="825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5CE113C-75CF-4B51-BC49-DA703781185E}"/>
              </a:ext>
            </a:extLst>
          </p:cNvPr>
          <p:cNvSpPr/>
          <p:nvPr/>
        </p:nvSpPr>
        <p:spPr>
          <a:xfrm>
            <a:off x="753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849FEE7-2A61-1A27-2BC4-22479E25ED07}"/>
              </a:ext>
            </a:extLst>
          </p:cNvPr>
          <p:cNvSpPr/>
          <p:nvPr/>
        </p:nvSpPr>
        <p:spPr>
          <a:xfrm>
            <a:off x="8622375" y="214044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6F72CEF-D1D9-B15B-F978-46ECDD81A7DA}"/>
              </a:ext>
            </a:extLst>
          </p:cNvPr>
          <p:cNvSpPr/>
          <p:nvPr/>
        </p:nvSpPr>
        <p:spPr>
          <a:xfrm>
            <a:off x="8622375" y="178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ACA4B4C-F351-DE66-D3A5-E64BA90C9514}"/>
              </a:ext>
            </a:extLst>
          </p:cNvPr>
          <p:cNvSpPr/>
          <p:nvPr/>
        </p:nvSpPr>
        <p:spPr>
          <a:xfrm>
            <a:off x="8622375" y="143689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58B286C-F9A6-B62C-ED66-D2EFDDC42F8A}"/>
              </a:ext>
            </a:extLst>
          </p:cNvPr>
          <p:cNvSpPr/>
          <p:nvPr/>
        </p:nvSpPr>
        <p:spPr>
          <a:xfrm>
            <a:off x="8622375" y="107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F9DC0D1-C911-7C40-AD80-212A5A828C67}"/>
              </a:ext>
            </a:extLst>
          </p:cNvPr>
          <p:cNvSpPr/>
          <p:nvPr/>
        </p:nvSpPr>
        <p:spPr>
          <a:xfrm>
            <a:off x="7176991" y="213172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9F82754-CFA7-F352-B279-A5FC833E63B5}"/>
              </a:ext>
            </a:extLst>
          </p:cNvPr>
          <p:cNvSpPr/>
          <p:nvPr/>
        </p:nvSpPr>
        <p:spPr>
          <a:xfrm>
            <a:off x="7176991" y="177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2428A0A-FD7C-72E2-03B6-FE07DEBA7224}"/>
              </a:ext>
            </a:extLst>
          </p:cNvPr>
          <p:cNvSpPr/>
          <p:nvPr/>
        </p:nvSpPr>
        <p:spPr>
          <a:xfrm>
            <a:off x="7176991" y="142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78315F3-6E38-9E68-0AEE-F058CC31DF5F}"/>
              </a:ext>
            </a:extLst>
          </p:cNvPr>
          <p:cNvSpPr/>
          <p:nvPr/>
        </p:nvSpPr>
        <p:spPr>
          <a:xfrm>
            <a:off x="7176991" y="106648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1D2987A-8EB0-FC9F-4168-A4EAAC0AAA9B}"/>
              </a:ext>
            </a:extLst>
          </p:cNvPr>
          <p:cNvSpPr/>
          <p:nvPr/>
        </p:nvSpPr>
        <p:spPr>
          <a:xfrm>
            <a:off x="4276526" y="4328735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13F6AE7-F7F4-CDEA-73F6-B50FFA667E2D}"/>
              </a:ext>
            </a:extLst>
          </p:cNvPr>
          <p:cNvSpPr/>
          <p:nvPr/>
        </p:nvSpPr>
        <p:spPr>
          <a:xfrm>
            <a:off x="3556526" y="3589963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0769E12-9A4C-25AD-ADA8-7A1F295177B8}"/>
              </a:ext>
            </a:extLst>
          </p:cNvPr>
          <p:cNvSpPr/>
          <p:nvPr/>
        </p:nvSpPr>
        <p:spPr>
          <a:xfrm>
            <a:off x="4987725" y="3589963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1FB2B98-E8E5-EA28-45A7-B44F38C4DF63}"/>
              </a:ext>
            </a:extLst>
          </p:cNvPr>
          <p:cNvSpPr/>
          <p:nvPr/>
        </p:nvSpPr>
        <p:spPr>
          <a:xfrm>
            <a:off x="3556526" y="5052180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A104BEEE-11A8-6CCA-DAB2-1C0F09936746}"/>
              </a:ext>
            </a:extLst>
          </p:cNvPr>
          <p:cNvSpPr/>
          <p:nvPr/>
        </p:nvSpPr>
        <p:spPr>
          <a:xfrm>
            <a:off x="4991297" y="5048735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D8886CC-6021-E5A5-7427-2E1C721582A1}"/>
              </a:ext>
            </a:extLst>
          </p:cNvPr>
          <p:cNvSpPr txBox="1"/>
          <p:nvPr/>
        </p:nvSpPr>
        <p:spPr>
          <a:xfrm>
            <a:off x="4488793" y="4778848"/>
            <a:ext cx="1056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4cm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8EE56F8-C3D6-7E04-7FE0-9A8695DB6C54}"/>
              </a:ext>
            </a:extLst>
          </p:cNvPr>
          <p:cNvCxnSpPr/>
          <p:nvPr/>
        </p:nvCxnSpPr>
        <p:spPr>
          <a:xfrm>
            <a:off x="4271297" y="5117402"/>
            <a:ext cx="144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4FB576C-E728-47F0-C2B1-6B6AA717FADD}"/>
              </a:ext>
            </a:extLst>
          </p:cNvPr>
          <p:cNvSpPr/>
          <p:nvPr/>
        </p:nvSpPr>
        <p:spPr>
          <a:xfrm>
            <a:off x="7534339" y="4330731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249D25F0-3E39-1D30-AFFB-503C59A1FFA1}"/>
              </a:ext>
            </a:extLst>
          </p:cNvPr>
          <p:cNvSpPr/>
          <p:nvPr/>
        </p:nvSpPr>
        <p:spPr>
          <a:xfrm>
            <a:off x="6814339" y="3591959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F87664F-81B9-669F-EA0D-57E3B773CAFF}"/>
              </a:ext>
            </a:extLst>
          </p:cNvPr>
          <p:cNvSpPr/>
          <p:nvPr/>
        </p:nvSpPr>
        <p:spPr>
          <a:xfrm>
            <a:off x="8245538" y="3591959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F042A32-8E0F-EC3F-8015-4D4E076A2F37}"/>
              </a:ext>
            </a:extLst>
          </p:cNvPr>
          <p:cNvSpPr/>
          <p:nvPr/>
        </p:nvSpPr>
        <p:spPr>
          <a:xfrm>
            <a:off x="6814339" y="5054176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0625614-B371-6242-5073-4A102A40D87C}"/>
              </a:ext>
            </a:extLst>
          </p:cNvPr>
          <p:cNvSpPr/>
          <p:nvPr/>
        </p:nvSpPr>
        <p:spPr>
          <a:xfrm>
            <a:off x="8249110" y="5050731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B570219-4914-F395-98B9-BCB3AF912000}"/>
              </a:ext>
            </a:extLst>
          </p:cNvPr>
          <p:cNvSpPr txBox="1"/>
          <p:nvPr/>
        </p:nvSpPr>
        <p:spPr>
          <a:xfrm>
            <a:off x="7746606" y="4780844"/>
            <a:ext cx="1056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4cm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E60325B-DD38-1C10-0998-4470AE583292}"/>
              </a:ext>
            </a:extLst>
          </p:cNvPr>
          <p:cNvCxnSpPr/>
          <p:nvPr/>
        </p:nvCxnSpPr>
        <p:spPr>
          <a:xfrm>
            <a:off x="7529110" y="5119398"/>
            <a:ext cx="144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985BACE-18A2-9AE2-47BD-2A164A531354}"/>
              </a:ext>
            </a:extLst>
          </p:cNvPr>
          <p:cNvSpPr/>
          <p:nvPr/>
        </p:nvSpPr>
        <p:spPr>
          <a:xfrm>
            <a:off x="864647" y="4326560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74BB70B-A0D5-5EFF-D793-D2B35DC3D500}"/>
              </a:ext>
            </a:extLst>
          </p:cNvPr>
          <p:cNvSpPr/>
          <p:nvPr/>
        </p:nvSpPr>
        <p:spPr>
          <a:xfrm>
            <a:off x="104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0AA021A-F362-07E7-6286-544D7D16E7DA}"/>
              </a:ext>
            </a:extLst>
          </p:cNvPr>
          <p:cNvSpPr/>
          <p:nvPr/>
        </p:nvSpPr>
        <p:spPr>
          <a:xfrm>
            <a:off x="140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0B2BFC2-ACDB-2F32-EED6-D0A4B0DAD491}"/>
              </a:ext>
            </a:extLst>
          </p:cNvPr>
          <p:cNvSpPr/>
          <p:nvPr/>
        </p:nvSpPr>
        <p:spPr>
          <a:xfrm>
            <a:off x="1766276" y="415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640266A7-BA92-223C-B606-D972E253B70B}"/>
              </a:ext>
            </a:extLst>
          </p:cNvPr>
          <p:cNvSpPr/>
          <p:nvPr/>
        </p:nvSpPr>
        <p:spPr>
          <a:xfrm>
            <a:off x="2131699" y="415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9EC3131-EA87-7A9A-44B5-F55835C4AD27}"/>
              </a:ext>
            </a:extLst>
          </p:cNvPr>
          <p:cNvSpPr/>
          <p:nvPr/>
        </p:nvSpPr>
        <p:spPr>
          <a:xfrm>
            <a:off x="68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26A4812-1D39-77EA-290A-6E0465AB2DB1}"/>
              </a:ext>
            </a:extLst>
          </p:cNvPr>
          <p:cNvSpPr/>
          <p:nvPr/>
        </p:nvSpPr>
        <p:spPr>
          <a:xfrm>
            <a:off x="140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70D9701-EB24-D3F4-DA32-1392E119254A}"/>
              </a:ext>
            </a:extLst>
          </p:cNvPr>
          <p:cNvSpPr/>
          <p:nvPr/>
        </p:nvSpPr>
        <p:spPr>
          <a:xfrm>
            <a:off x="176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F9DFCFD2-7C77-0C87-E5B9-606BE446472C}"/>
              </a:ext>
            </a:extLst>
          </p:cNvPr>
          <p:cNvSpPr/>
          <p:nvPr/>
        </p:nvSpPr>
        <p:spPr>
          <a:xfrm>
            <a:off x="104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FE34892-3185-98A5-321D-125303F91031}"/>
              </a:ext>
            </a:extLst>
          </p:cNvPr>
          <p:cNvSpPr/>
          <p:nvPr/>
        </p:nvSpPr>
        <p:spPr>
          <a:xfrm>
            <a:off x="2131622" y="5578821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1D41250-0AF6-AF1F-0E98-59517A552D82}"/>
              </a:ext>
            </a:extLst>
          </p:cNvPr>
          <p:cNvSpPr/>
          <p:nvPr/>
        </p:nvSpPr>
        <p:spPr>
          <a:xfrm>
            <a:off x="2131622" y="522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31C425B9-7765-5A4E-704B-72F0307AE2F5}"/>
              </a:ext>
            </a:extLst>
          </p:cNvPr>
          <p:cNvSpPr/>
          <p:nvPr/>
        </p:nvSpPr>
        <p:spPr>
          <a:xfrm>
            <a:off x="2131622" y="4875278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299941CB-8C71-61F4-4CE7-5E81EA862EF9}"/>
              </a:ext>
            </a:extLst>
          </p:cNvPr>
          <p:cNvSpPr/>
          <p:nvPr/>
        </p:nvSpPr>
        <p:spPr>
          <a:xfrm>
            <a:off x="2131622" y="451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C522A9E-D95E-4128-6C4B-368D77DABC7E}"/>
              </a:ext>
            </a:extLst>
          </p:cNvPr>
          <p:cNvSpPr/>
          <p:nvPr/>
        </p:nvSpPr>
        <p:spPr>
          <a:xfrm>
            <a:off x="686238" y="5570103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01A0D7F6-7EFE-F9E2-5E84-99E020E2531E}"/>
              </a:ext>
            </a:extLst>
          </p:cNvPr>
          <p:cNvSpPr/>
          <p:nvPr/>
        </p:nvSpPr>
        <p:spPr>
          <a:xfrm>
            <a:off x="686238" y="521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55719FBC-2061-6A7A-5A94-42194ACED26B}"/>
              </a:ext>
            </a:extLst>
          </p:cNvPr>
          <p:cNvSpPr/>
          <p:nvPr/>
        </p:nvSpPr>
        <p:spPr>
          <a:xfrm>
            <a:off x="686238" y="486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8BFCF92E-3EC9-80BE-B046-354CD6FA3051}"/>
              </a:ext>
            </a:extLst>
          </p:cNvPr>
          <p:cNvSpPr/>
          <p:nvPr/>
        </p:nvSpPr>
        <p:spPr>
          <a:xfrm>
            <a:off x="686238" y="4504861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5B2E525-CC92-09F2-DFBD-BBEB23D5F661}"/>
              </a:ext>
            </a:extLst>
          </p:cNvPr>
          <p:cNvSpPr txBox="1"/>
          <p:nvPr/>
        </p:nvSpPr>
        <p:spPr>
          <a:xfrm>
            <a:off x="71023" y="2926544"/>
            <a:ext cx="3194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How many small circles could we </a:t>
            </a:r>
          </a:p>
          <a:p>
            <a:pPr algn="ctr"/>
            <a:r>
              <a:rPr lang="en-GB" sz="1400" dirty="0"/>
              <a:t>fit into the large circle?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B66DDF4-CF65-C8B3-D911-FE4024E190AB}"/>
              </a:ext>
            </a:extLst>
          </p:cNvPr>
          <p:cNvCxnSpPr>
            <a:cxnSpLocks/>
          </p:cNvCxnSpPr>
          <p:nvPr/>
        </p:nvCxnSpPr>
        <p:spPr>
          <a:xfrm flipV="1">
            <a:off x="817338" y="699804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1D95A4CA-B598-0463-42ED-D02054A20357}"/>
              </a:ext>
            </a:extLst>
          </p:cNvPr>
          <p:cNvSpPr txBox="1"/>
          <p:nvPr/>
        </p:nvSpPr>
        <p:spPr>
          <a:xfrm>
            <a:off x="7918654" y="628216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1cm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84C7DAB8-8F5B-AC69-0061-F8044886AE51}"/>
              </a:ext>
            </a:extLst>
          </p:cNvPr>
          <p:cNvCxnSpPr>
            <a:cxnSpLocks/>
          </p:cNvCxnSpPr>
          <p:nvPr/>
        </p:nvCxnSpPr>
        <p:spPr>
          <a:xfrm flipV="1">
            <a:off x="8258167" y="857548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4CFD1BB6-FAF8-D58D-B66D-226FCC82E22E}"/>
              </a:ext>
            </a:extLst>
          </p:cNvPr>
          <p:cNvSpPr txBox="1"/>
          <p:nvPr/>
        </p:nvSpPr>
        <p:spPr>
          <a:xfrm>
            <a:off x="704445" y="5495789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1cm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4FF9BA86-A99C-566A-A72F-7A7335CFE0C5}"/>
              </a:ext>
            </a:extLst>
          </p:cNvPr>
          <p:cNvCxnSpPr>
            <a:cxnSpLocks/>
          </p:cNvCxnSpPr>
          <p:nvPr/>
        </p:nvCxnSpPr>
        <p:spPr>
          <a:xfrm flipV="1">
            <a:off x="1043958" y="5725121"/>
            <a:ext cx="3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28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7C6D3988-4ED4-0A3F-2DF2-187684EA224C}"/>
              </a:ext>
            </a:extLst>
          </p:cNvPr>
          <p:cNvGrpSpPr/>
          <p:nvPr/>
        </p:nvGrpSpPr>
        <p:grpSpPr>
          <a:xfrm>
            <a:off x="109045" y="206285"/>
            <a:ext cx="3054227" cy="2918174"/>
            <a:chOff x="400976" y="527077"/>
            <a:chExt cx="4297465" cy="4106030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BFA62A9D-1164-AB24-F1EF-A8E966B1557B}"/>
                </a:ext>
              </a:extLst>
            </p:cNvPr>
            <p:cNvSpPr/>
            <p:nvPr/>
          </p:nvSpPr>
          <p:spPr>
            <a:xfrm>
              <a:off x="1109709" y="710798"/>
              <a:ext cx="2880000" cy="24948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4237A4AA-EB5D-87A7-A780-80A5BB26E0B2}"/>
                </a:ext>
              </a:extLst>
            </p:cNvPr>
            <p:cNvSpPr/>
            <p:nvPr/>
          </p:nvSpPr>
          <p:spPr>
            <a:xfrm rot="16200000">
              <a:off x="1109708" y="1753107"/>
              <a:ext cx="2880000" cy="2879999"/>
            </a:xfrm>
            <a:prstGeom prst="pie">
              <a:avLst>
                <a:gd name="adj1" fmla="val 5133393"/>
                <a:gd name="adj2" fmla="val 1637876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A98110FD-6793-B344-7808-D3AD37F44DD3}"/>
                </a:ext>
              </a:extLst>
            </p:cNvPr>
            <p:cNvSpPr/>
            <p:nvPr/>
          </p:nvSpPr>
          <p:spPr>
            <a:xfrm rot="1800000">
              <a:off x="400976" y="527077"/>
              <a:ext cx="2880000" cy="2880000"/>
            </a:xfrm>
            <a:prstGeom prst="pie">
              <a:avLst>
                <a:gd name="adj1" fmla="val 5371436"/>
                <a:gd name="adj2" fmla="val 162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Partial Circle 5">
              <a:extLst>
                <a:ext uri="{FF2B5EF4-FFF2-40B4-BE49-F238E27FC236}">
                  <a16:creationId xmlns:a16="http://schemas.microsoft.com/office/drawing/2014/main" id="{FA982758-425C-5ACF-3EEA-6AC4A88C517D}"/>
                </a:ext>
              </a:extLst>
            </p:cNvPr>
            <p:cNvSpPr/>
            <p:nvPr/>
          </p:nvSpPr>
          <p:spPr>
            <a:xfrm rot="9000000">
              <a:off x="1818441" y="527078"/>
              <a:ext cx="2880000" cy="2880000"/>
            </a:xfrm>
            <a:prstGeom prst="pie">
              <a:avLst>
                <a:gd name="adj1" fmla="val 5371436"/>
                <a:gd name="adj2" fmla="val 162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2F1221F-3F2C-221D-3FFB-1D9955CD9859}"/>
              </a:ext>
            </a:extLst>
          </p:cNvPr>
          <p:cNvGrpSpPr/>
          <p:nvPr/>
        </p:nvGrpSpPr>
        <p:grpSpPr>
          <a:xfrm>
            <a:off x="5105656" y="-1956503"/>
            <a:ext cx="6143240" cy="5866723"/>
            <a:chOff x="633000" y="-1075769"/>
            <a:chExt cx="8643874" cy="8254800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08D46694-A7CB-E0BF-F681-831C2F5D4A46}"/>
                </a:ext>
              </a:extLst>
            </p:cNvPr>
            <p:cNvSpPr/>
            <p:nvPr/>
          </p:nvSpPr>
          <p:spPr>
            <a:xfrm>
              <a:off x="3513000" y="1804231"/>
              <a:ext cx="2880000" cy="24948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7B5BE88C-D121-C3EC-2054-D7CDF56267BC}"/>
                </a:ext>
              </a:extLst>
            </p:cNvPr>
            <p:cNvSpPr/>
            <p:nvPr/>
          </p:nvSpPr>
          <p:spPr>
            <a:xfrm rot="12901531">
              <a:off x="2073000" y="-1075769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F0C044FB-5F48-1AAA-5493-05BA16AD3907}"/>
                </a:ext>
              </a:extLst>
            </p:cNvPr>
            <p:cNvSpPr/>
            <p:nvPr/>
          </p:nvSpPr>
          <p:spPr>
            <a:xfrm rot="5695727">
              <a:off x="633000" y="1410153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Partial Circle 13">
              <a:extLst>
                <a:ext uri="{FF2B5EF4-FFF2-40B4-BE49-F238E27FC236}">
                  <a16:creationId xmlns:a16="http://schemas.microsoft.com/office/drawing/2014/main" id="{7A24BFAD-1442-DB59-2CAC-DF505A95FA1C}"/>
                </a:ext>
              </a:extLst>
            </p:cNvPr>
            <p:cNvSpPr/>
            <p:nvPr/>
          </p:nvSpPr>
          <p:spPr>
            <a:xfrm rot="20084541">
              <a:off x="3516874" y="1419031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E883856-9831-CD0E-3863-A0A298643B1C}"/>
              </a:ext>
            </a:extLst>
          </p:cNvPr>
          <p:cNvCxnSpPr/>
          <p:nvPr/>
        </p:nvCxnSpPr>
        <p:spPr>
          <a:xfrm>
            <a:off x="266330" y="3429000"/>
            <a:ext cx="9419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AFE57B-8C22-BFFA-3CBD-A26998400B76}"/>
              </a:ext>
            </a:extLst>
          </p:cNvPr>
          <p:cNvGrpSpPr/>
          <p:nvPr/>
        </p:nvGrpSpPr>
        <p:grpSpPr>
          <a:xfrm>
            <a:off x="283709" y="3533823"/>
            <a:ext cx="2704898" cy="3182273"/>
            <a:chOff x="1057301" y="1421478"/>
            <a:chExt cx="2880487" cy="338885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C24412E-5EF5-AB83-7EB6-F2B41CBA2D04}"/>
                </a:ext>
              </a:extLst>
            </p:cNvPr>
            <p:cNvGrpSpPr/>
            <p:nvPr/>
          </p:nvGrpSpPr>
          <p:grpSpPr>
            <a:xfrm>
              <a:off x="1057788" y="1421478"/>
              <a:ext cx="2880000" cy="3388851"/>
              <a:chOff x="5043862" y="2797518"/>
              <a:chExt cx="2880000" cy="3388851"/>
            </a:xfrm>
          </p:grpSpPr>
          <p:sp>
            <p:nvSpPr>
              <p:cNvPr id="22" name="Partial Circle 21">
                <a:extLst>
                  <a:ext uri="{FF2B5EF4-FFF2-40B4-BE49-F238E27FC236}">
                    <a16:creationId xmlns:a16="http://schemas.microsoft.com/office/drawing/2014/main" id="{121955C7-371D-9C17-70FD-08F71314D1FB}"/>
                  </a:ext>
                </a:extLst>
              </p:cNvPr>
              <p:cNvSpPr/>
              <p:nvPr/>
            </p:nvSpPr>
            <p:spPr>
              <a:xfrm rot="5400000">
                <a:off x="5763862" y="2797518"/>
                <a:ext cx="1440000" cy="1440000"/>
              </a:xfrm>
              <a:prstGeom prst="pie">
                <a:avLst>
                  <a:gd name="adj1" fmla="val 5371436"/>
                  <a:gd name="adj2" fmla="val 162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B3A16A18-715B-EBB3-9088-6F3C18C390E0}"/>
                  </a:ext>
                </a:extLst>
              </p:cNvPr>
              <p:cNvSpPr/>
              <p:nvPr/>
            </p:nvSpPr>
            <p:spPr>
              <a:xfrm>
                <a:off x="5043862" y="3306369"/>
                <a:ext cx="2880000" cy="2880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DC7292-16D3-0E64-7518-CA6E50CC08FA}"/>
                  </a:ext>
                </a:extLst>
              </p:cNvPr>
              <p:cNvSpPr txBox="1"/>
              <p:nvPr/>
            </p:nvSpPr>
            <p:spPr>
              <a:xfrm>
                <a:off x="5763861" y="3517518"/>
                <a:ext cx="1426940" cy="491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bg1"/>
                    </a:solidFill>
                  </a:rPr>
                  <a:t>4cm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64431EC-9176-72D2-02E3-614789E5CF00}"/>
                  </a:ext>
                </a:extLst>
              </p:cNvPr>
              <p:cNvCxnSpPr/>
              <p:nvPr/>
            </p:nvCxnSpPr>
            <p:spPr>
              <a:xfrm>
                <a:off x="5771333" y="3517518"/>
                <a:ext cx="1440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A2BBDE2E-2AD7-F9B9-85A5-553CF272C862}"/>
                  </a:ext>
                </a:extLst>
              </p:cNvPr>
              <p:cNvSpPr/>
              <p:nvPr/>
            </p:nvSpPr>
            <p:spPr>
              <a:xfrm>
                <a:off x="6483374" y="4746369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FB1047-B225-7A25-F8CF-75AA0579951D}"/>
                </a:ext>
              </a:extLst>
            </p:cNvPr>
            <p:cNvSpPr txBox="1"/>
            <p:nvPr/>
          </p:nvSpPr>
          <p:spPr>
            <a:xfrm>
              <a:off x="1072508" y="3433915"/>
              <a:ext cx="2849583" cy="491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solidFill>
                    <a:schemeClr val="bg1"/>
                  </a:solidFill>
                </a:rPr>
                <a:t>8cm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6042DD-9517-88ED-ACCF-6BB152687739}"/>
                </a:ext>
              </a:extLst>
            </p:cNvPr>
            <p:cNvCxnSpPr/>
            <p:nvPr/>
          </p:nvCxnSpPr>
          <p:spPr>
            <a:xfrm>
              <a:off x="1057301" y="3410603"/>
              <a:ext cx="288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D56E6B4-EF11-826F-7350-4C974F09E944}"/>
              </a:ext>
            </a:extLst>
          </p:cNvPr>
          <p:cNvGrpSpPr/>
          <p:nvPr/>
        </p:nvGrpSpPr>
        <p:grpSpPr>
          <a:xfrm>
            <a:off x="4007592" y="741490"/>
            <a:ext cx="8274938" cy="8187669"/>
            <a:chOff x="-565190" y="-2349410"/>
            <a:chExt cx="10119582" cy="10012859"/>
          </a:xfrm>
        </p:grpSpPr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622D9FFC-9379-9055-DA06-F2F025CC4A81}"/>
                </a:ext>
              </a:extLst>
            </p:cNvPr>
            <p:cNvSpPr/>
            <p:nvPr/>
          </p:nvSpPr>
          <p:spPr>
            <a:xfrm rot="5695727">
              <a:off x="-227836" y="-1697653"/>
              <a:ext cx="6733311" cy="6733311"/>
            </a:xfrm>
            <a:prstGeom prst="pie">
              <a:avLst>
                <a:gd name="adj1" fmla="val 17450149"/>
                <a:gd name="adj2" fmla="val 1897794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710124C-B5C1-6D6D-D47F-8BAD852C12C0}"/>
                </a:ext>
              </a:extLst>
            </p:cNvPr>
            <p:cNvCxnSpPr>
              <a:cxnSpLocks/>
            </p:cNvCxnSpPr>
            <p:nvPr/>
          </p:nvCxnSpPr>
          <p:spPr>
            <a:xfrm>
              <a:off x="3000652" y="2396971"/>
              <a:ext cx="3178206" cy="727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E17ECFC-4627-FE36-9D12-2B642D18C0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23099" y="2396971"/>
              <a:ext cx="3187084" cy="727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5021E00-AC31-F730-890E-EC5DBF44B73F}"/>
                </a:ext>
              </a:extLst>
            </p:cNvPr>
            <p:cNvCxnSpPr>
              <a:cxnSpLocks/>
            </p:cNvCxnSpPr>
            <p:nvPr/>
          </p:nvCxnSpPr>
          <p:spPr>
            <a:xfrm>
              <a:off x="4499499" y="1043880"/>
              <a:ext cx="0" cy="32440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227D8D7-F2F7-99BA-3EF8-7A2442B52D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11371" y="1669002"/>
              <a:ext cx="2539013" cy="20640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tial Circle 32">
              <a:extLst>
                <a:ext uri="{FF2B5EF4-FFF2-40B4-BE49-F238E27FC236}">
                  <a16:creationId xmlns:a16="http://schemas.microsoft.com/office/drawing/2014/main" id="{4C638769-9BEF-FA3D-5052-B512320D4B79}"/>
                </a:ext>
              </a:extLst>
            </p:cNvPr>
            <p:cNvSpPr/>
            <p:nvPr/>
          </p:nvSpPr>
          <p:spPr>
            <a:xfrm rot="5695727">
              <a:off x="1132844" y="-2349410"/>
              <a:ext cx="6733311" cy="6733311"/>
            </a:xfrm>
            <a:prstGeom prst="pie">
              <a:avLst>
                <a:gd name="adj1" fmla="val 20522301"/>
                <a:gd name="adj2" fmla="val 491996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39A88915-5B53-4CD2-E339-01D6540B5A2B}"/>
                </a:ext>
              </a:extLst>
            </p:cNvPr>
            <p:cNvSpPr/>
            <p:nvPr/>
          </p:nvSpPr>
          <p:spPr>
            <a:xfrm rot="5695727">
              <a:off x="2483729" y="-1697652"/>
              <a:ext cx="6733311" cy="6733311"/>
            </a:xfrm>
            <a:prstGeom prst="pie">
              <a:avLst>
                <a:gd name="adj1" fmla="val 2028123"/>
                <a:gd name="adj2" fmla="val 353128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Partial Circle 34">
              <a:extLst>
                <a:ext uri="{FF2B5EF4-FFF2-40B4-BE49-F238E27FC236}">
                  <a16:creationId xmlns:a16="http://schemas.microsoft.com/office/drawing/2014/main" id="{E6A5698F-C11F-0BB5-AB17-62043503A2C0}"/>
                </a:ext>
              </a:extLst>
            </p:cNvPr>
            <p:cNvSpPr/>
            <p:nvPr/>
          </p:nvSpPr>
          <p:spPr>
            <a:xfrm rot="5695727">
              <a:off x="2821081" y="-241715"/>
              <a:ext cx="6733311" cy="6733311"/>
            </a:xfrm>
            <a:prstGeom prst="pie">
              <a:avLst>
                <a:gd name="adj1" fmla="val 5078608"/>
                <a:gd name="adj2" fmla="val 6666679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6" name="Partial Circle 35">
              <a:extLst>
                <a:ext uri="{FF2B5EF4-FFF2-40B4-BE49-F238E27FC236}">
                  <a16:creationId xmlns:a16="http://schemas.microsoft.com/office/drawing/2014/main" id="{219339D4-4510-23B5-9EEF-5096646BFFB0}"/>
                </a:ext>
              </a:extLst>
            </p:cNvPr>
            <p:cNvSpPr/>
            <p:nvPr/>
          </p:nvSpPr>
          <p:spPr>
            <a:xfrm rot="5695727">
              <a:off x="-565190" y="-275006"/>
              <a:ext cx="6733311" cy="6733311"/>
            </a:xfrm>
            <a:prstGeom prst="pie">
              <a:avLst>
                <a:gd name="adj1" fmla="val 14421124"/>
                <a:gd name="adj2" fmla="val 15937534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Partial Circle 36">
              <a:extLst>
                <a:ext uri="{FF2B5EF4-FFF2-40B4-BE49-F238E27FC236}">
                  <a16:creationId xmlns:a16="http://schemas.microsoft.com/office/drawing/2014/main" id="{D15AB512-472E-9E3A-FBCB-C3B2AF62A245}"/>
                </a:ext>
              </a:extLst>
            </p:cNvPr>
            <p:cNvSpPr/>
            <p:nvPr/>
          </p:nvSpPr>
          <p:spPr>
            <a:xfrm rot="5695727">
              <a:off x="369363" y="930138"/>
              <a:ext cx="6733311" cy="6733311"/>
            </a:xfrm>
            <a:prstGeom prst="pie">
              <a:avLst>
                <a:gd name="adj1" fmla="val 11278228"/>
                <a:gd name="adj2" fmla="val 128405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EEC3C510-937E-ECBF-B668-623DF9CFCFD1}"/>
                </a:ext>
              </a:extLst>
            </p:cNvPr>
            <p:cNvSpPr/>
            <p:nvPr/>
          </p:nvSpPr>
          <p:spPr>
            <a:xfrm rot="5695727">
              <a:off x="1876431" y="930137"/>
              <a:ext cx="6733311" cy="6733311"/>
            </a:xfrm>
            <a:prstGeom prst="pie">
              <a:avLst>
                <a:gd name="adj1" fmla="val 8189642"/>
                <a:gd name="adj2" fmla="val 97185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39" name="Picture 4">
              <a:extLst>
                <a:ext uri="{FF2B5EF4-FFF2-40B4-BE49-F238E27FC236}">
                  <a16:creationId xmlns:a16="http://schemas.microsoft.com/office/drawing/2014/main" id="{967337AE-5FC0-C4A6-48C9-E10619B9AC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9504" y="899973"/>
              <a:ext cx="3522612" cy="3522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" name="Picture 4" descr="50th Anniversary of Decimal Day 2021 UK 50p BU Coin | The Royal Mint">
            <a:extLst>
              <a:ext uri="{FF2B5EF4-FFF2-40B4-BE49-F238E27FC236}">
                <a16:creationId xmlns:a16="http://schemas.microsoft.com/office/drawing/2014/main" id="{9AA17EEA-E2FF-E16C-C064-6307434D8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591" y="3493965"/>
            <a:ext cx="2904014" cy="290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D171B872-4995-B1AA-612F-26F61DB27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CFA"/>
              </a:clrFrom>
              <a:clrTo>
                <a:srgbClr val="FD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376" y="2155340"/>
            <a:ext cx="1495847" cy="12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7C6E2-A7A4-7FF3-827D-BC6F94484CC9}"/>
              </a:ext>
            </a:extLst>
          </p:cNvPr>
          <p:cNvCxnSpPr/>
          <p:nvPr/>
        </p:nvCxnSpPr>
        <p:spPr>
          <a:xfrm>
            <a:off x="33012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11071AE-C56B-6691-B927-4065CE40D7AD}"/>
              </a:ext>
            </a:extLst>
          </p:cNvPr>
          <p:cNvCxnSpPr/>
          <p:nvPr/>
        </p:nvCxnSpPr>
        <p:spPr>
          <a:xfrm>
            <a:off x="66024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1A065EC-755A-4F23-6B26-BFC1BC975BB4}"/>
              </a:ext>
            </a:extLst>
          </p:cNvPr>
          <p:cNvCxnSpPr>
            <a:stCxn id="5" idx="1"/>
            <a:endCxn id="6" idx="1"/>
          </p:cNvCxnSpPr>
          <p:nvPr/>
        </p:nvCxnSpPr>
        <p:spPr>
          <a:xfrm flipV="1">
            <a:off x="620752" y="343397"/>
            <a:ext cx="1023414" cy="177260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9788275-0F2F-FB2C-53ED-5C1D6CEF53D1}"/>
              </a:ext>
            </a:extLst>
          </p:cNvPr>
          <p:cNvCxnSpPr/>
          <p:nvPr/>
        </p:nvCxnSpPr>
        <p:spPr>
          <a:xfrm flipV="1">
            <a:off x="7166984" y="110006"/>
            <a:ext cx="1023414" cy="177260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15DBAF8-F6C9-21FE-4029-B93831918B64}"/>
              </a:ext>
            </a:extLst>
          </p:cNvPr>
          <p:cNvSpPr txBox="1"/>
          <p:nvPr/>
        </p:nvSpPr>
        <p:spPr>
          <a:xfrm rot="17995065">
            <a:off x="6805457" y="862210"/>
            <a:ext cx="206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18CFE3-1E7A-C281-61ED-697D019156F9}"/>
              </a:ext>
            </a:extLst>
          </p:cNvPr>
          <p:cNvSpPr txBox="1"/>
          <p:nvPr/>
        </p:nvSpPr>
        <p:spPr>
          <a:xfrm rot="17995065">
            <a:off x="240063" y="1104774"/>
            <a:ext cx="206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sp>
        <p:nvSpPr>
          <p:cNvPr id="49" name="Hexagon 48">
            <a:extLst>
              <a:ext uri="{FF2B5EF4-FFF2-40B4-BE49-F238E27FC236}">
                <a16:creationId xmlns:a16="http://schemas.microsoft.com/office/drawing/2014/main" id="{051F4F2C-9F50-67BF-3A48-589E68623CDC}"/>
              </a:ext>
            </a:extLst>
          </p:cNvPr>
          <p:cNvSpPr>
            <a:spLocks noChangeAspect="1"/>
          </p:cNvSpPr>
          <p:nvPr/>
        </p:nvSpPr>
        <p:spPr>
          <a:xfrm>
            <a:off x="3499320" y="554006"/>
            <a:ext cx="2880000" cy="2511046"/>
          </a:xfrm>
          <a:prstGeom prst="hexagon">
            <a:avLst>
              <a:gd name="adj" fmla="val 28379"/>
              <a:gd name="vf" fmla="val 11547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B47CA0D-6EE9-7884-8E5F-F9BDB6A60326}"/>
              </a:ext>
            </a:extLst>
          </p:cNvPr>
          <p:cNvSpPr/>
          <p:nvPr/>
        </p:nvSpPr>
        <p:spPr>
          <a:xfrm>
            <a:off x="3676695" y="541882"/>
            <a:ext cx="2529965" cy="25299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479EE7E-A64A-F7C4-B8C5-45952CADBE4F}"/>
              </a:ext>
            </a:extLst>
          </p:cNvPr>
          <p:cNvCxnSpPr>
            <a:cxnSpLocks/>
          </p:cNvCxnSpPr>
          <p:nvPr/>
        </p:nvCxnSpPr>
        <p:spPr>
          <a:xfrm flipV="1">
            <a:off x="3858335" y="1198348"/>
            <a:ext cx="2162346" cy="1248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869F66E-7FF3-D63A-CDB5-8CA834EA3E05}"/>
              </a:ext>
            </a:extLst>
          </p:cNvPr>
          <p:cNvSpPr txBox="1"/>
          <p:nvPr/>
        </p:nvSpPr>
        <p:spPr>
          <a:xfrm rot="19802272">
            <a:off x="3612515" y="1438852"/>
            <a:ext cx="2482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8cm</a:t>
            </a:r>
          </a:p>
        </p:txBody>
      </p:sp>
      <p:grpSp>
        <p:nvGrpSpPr>
          <p:cNvPr id="3094" name="Group 3093">
            <a:extLst>
              <a:ext uri="{FF2B5EF4-FFF2-40B4-BE49-F238E27FC236}">
                <a16:creationId xmlns:a16="http://schemas.microsoft.com/office/drawing/2014/main" id="{60B578F8-6EBF-3D94-B9BB-9ABDA9DB1A73}"/>
              </a:ext>
            </a:extLst>
          </p:cNvPr>
          <p:cNvGrpSpPr/>
          <p:nvPr/>
        </p:nvGrpSpPr>
        <p:grpSpPr>
          <a:xfrm>
            <a:off x="3521777" y="4983716"/>
            <a:ext cx="2880000" cy="367253"/>
            <a:chOff x="3006126" y="2743553"/>
            <a:chExt cx="2880000" cy="367253"/>
          </a:xfrm>
        </p:grpSpPr>
        <p:sp>
          <p:nvSpPr>
            <p:cNvPr id="3095" name="Oval 3094">
              <a:extLst>
                <a:ext uri="{FF2B5EF4-FFF2-40B4-BE49-F238E27FC236}">
                  <a16:creationId xmlns:a16="http://schemas.microsoft.com/office/drawing/2014/main" id="{6102B0CA-B4DE-DCBA-7586-09AE76985350}"/>
                </a:ext>
              </a:extLst>
            </p:cNvPr>
            <p:cNvSpPr/>
            <p:nvPr/>
          </p:nvSpPr>
          <p:spPr>
            <a:xfrm>
              <a:off x="3006126" y="2746592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6" name="Oval 3095">
              <a:extLst>
                <a:ext uri="{FF2B5EF4-FFF2-40B4-BE49-F238E27FC236}">
                  <a16:creationId xmlns:a16="http://schemas.microsoft.com/office/drawing/2014/main" id="{13071EF7-9A85-3A79-4BD9-70A5169C2159}"/>
                </a:ext>
              </a:extLst>
            </p:cNvPr>
            <p:cNvSpPr/>
            <p:nvPr/>
          </p:nvSpPr>
          <p:spPr>
            <a:xfrm>
              <a:off x="336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7" name="Oval 3096">
              <a:extLst>
                <a:ext uri="{FF2B5EF4-FFF2-40B4-BE49-F238E27FC236}">
                  <a16:creationId xmlns:a16="http://schemas.microsoft.com/office/drawing/2014/main" id="{CE77FFAC-F2EB-FB3E-4F05-AEB442B9BB1E}"/>
                </a:ext>
              </a:extLst>
            </p:cNvPr>
            <p:cNvSpPr/>
            <p:nvPr/>
          </p:nvSpPr>
          <p:spPr>
            <a:xfrm>
              <a:off x="372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8" name="Oval 3097">
              <a:extLst>
                <a:ext uri="{FF2B5EF4-FFF2-40B4-BE49-F238E27FC236}">
                  <a16:creationId xmlns:a16="http://schemas.microsoft.com/office/drawing/2014/main" id="{38C9A04A-6FF1-DC35-D139-52E80A4DCC7B}"/>
                </a:ext>
              </a:extLst>
            </p:cNvPr>
            <p:cNvSpPr/>
            <p:nvPr/>
          </p:nvSpPr>
          <p:spPr>
            <a:xfrm>
              <a:off x="516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9" name="Oval 3098">
              <a:extLst>
                <a:ext uri="{FF2B5EF4-FFF2-40B4-BE49-F238E27FC236}">
                  <a16:creationId xmlns:a16="http://schemas.microsoft.com/office/drawing/2014/main" id="{86B4039A-4F5B-60E9-FF8C-61AB8A4B8342}"/>
                </a:ext>
              </a:extLst>
            </p:cNvPr>
            <p:cNvSpPr/>
            <p:nvPr/>
          </p:nvSpPr>
          <p:spPr>
            <a:xfrm>
              <a:off x="5526126" y="2750806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0" name="Oval 3099">
              <a:extLst>
                <a:ext uri="{FF2B5EF4-FFF2-40B4-BE49-F238E27FC236}">
                  <a16:creationId xmlns:a16="http://schemas.microsoft.com/office/drawing/2014/main" id="{07B2BE42-4A8D-F31A-2338-9D7BF67D06D5}"/>
                </a:ext>
              </a:extLst>
            </p:cNvPr>
            <p:cNvSpPr/>
            <p:nvPr/>
          </p:nvSpPr>
          <p:spPr>
            <a:xfrm>
              <a:off x="4086126" y="2746592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1" name="Oval 3100">
              <a:extLst>
                <a:ext uri="{FF2B5EF4-FFF2-40B4-BE49-F238E27FC236}">
                  <a16:creationId xmlns:a16="http://schemas.microsoft.com/office/drawing/2014/main" id="{E9739E09-BF94-5BFF-D04C-AD3BAA939BC9}"/>
                </a:ext>
              </a:extLst>
            </p:cNvPr>
            <p:cNvSpPr/>
            <p:nvPr/>
          </p:nvSpPr>
          <p:spPr>
            <a:xfrm>
              <a:off x="444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2" name="Oval 3101">
              <a:extLst>
                <a:ext uri="{FF2B5EF4-FFF2-40B4-BE49-F238E27FC236}">
                  <a16:creationId xmlns:a16="http://schemas.microsoft.com/office/drawing/2014/main" id="{A2042393-AC6C-A471-0B61-928B721E996B}"/>
                </a:ext>
              </a:extLst>
            </p:cNvPr>
            <p:cNvSpPr/>
            <p:nvPr/>
          </p:nvSpPr>
          <p:spPr>
            <a:xfrm>
              <a:off x="480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106" name="Picture 3105">
            <a:extLst>
              <a:ext uri="{FF2B5EF4-FFF2-40B4-BE49-F238E27FC236}">
                <a16:creationId xmlns:a16="http://schemas.microsoft.com/office/drawing/2014/main" id="{E6F7F4A8-4621-9F63-3782-D30A1D097B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872" y="3516267"/>
            <a:ext cx="3113810" cy="2958472"/>
          </a:xfrm>
          <a:prstGeom prst="rect">
            <a:avLst/>
          </a:prstGeom>
        </p:spPr>
      </p:pic>
      <p:sp>
        <p:nvSpPr>
          <p:cNvPr id="3107" name="TextBox 3106">
            <a:extLst>
              <a:ext uri="{FF2B5EF4-FFF2-40B4-BE49-F238E27FC236}">
                <a16:creationId xmlns:a16="http://schemas.microsoft.com/office/drawing/2014/main" id="{18C720FF-BAB2-441C-07AE-4BD81E93C21B}"/>
              </a:ext>
            </a:extLst>
          </p:cNvPr>
          <p:cNvSpPr txBox="1"/>
          <p:nvPr/>
        </p:nvSpPr>
        <p:spPr>
          <a:xfrm rot="19202545">
            <a:off x="3771749" y="4954469"/>
            <a:ext cx="269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6cm</a:t>
            </a:r>
          </a:p>
        </p:txBody>
      </p:sp>
      <p:cxnSp>
        <p:nvCxnSpPr>
          <p:cNvPr id="3108" name="Straight Connector 3107">
            <a:extLst>
              <a:ext uri="{FF2B5EF4-FFF2-40B4-BE49-F238E27FC236}">
                <a16:creationId xmlns:a16="http://schemas.microsoft.com/office/drawing/2014/main" id="{FBAA35DC-6250-AC42-79F7-601368C0BA82}"/>
              </a:ext>
            </a:extLst>
          </p:cNvPr>
          <p:cNvCxnSpPr>
            <a:cxnSpLocks/>
          </p:cNvCxnSpPr>
          <p:nvPr/>
        </p:nvCxnSpPr>
        <p:spPr>
          <a:xfrm flipV="1">
            <a:off x="4178503" y="4436149"/>
            <a:ext cx="2063329" cy="17182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5" name="TextBox 3114">
            <a:extLst>
              <a:ext uri="{FF2B5EF4-FFF2-40B4-BE49-F238E27FC236}">
                <a16:creationId xmlns:a16="http://schemas.microsoft.com/office/drawing/2014/main" id="{78333B26-8727-D198-B9A7-4C1EB08C2D69}"/>
              </a:ext>
            </a:extLst>
          </p:cNvPr>
          <p:cNvSpPr txBox="1"/>
          <p:nvPr/>
        </p:nvSpPr>
        <p:spPr>
          <a:xfrm>
            <a:off x="6596306" y="6315285"/>
            <a:ext cx="3309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Diameter = 27.5mm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6C6BB3-ADE1-3660-92FF-E915F69449D0}"/>
              </a:ext>
            </a:extLst>
          </p:cNvPr>
          <p:cNvSpPr txBox="1"/>
          <p:nvPr/>
        </p:nvSpPr>
        <p:spPr>
          <a:xfrm>
            <a:off x="6668359" y="2418404"/>
            <a:ext cx="1333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dirty="0" err="1"/>
              <a:t>Reuleaux</a:t>
            </a:r>
            <a:r>
              <a:rPr lang="en-GB" dirty="0"/>
              <a:t> triangle</a:t>
            </a:r>
          </a:p>
        </p:txBody>
      </p:sp>
    </p:spTree>
    <p:extLst>
      <p:ext uri="{BB962C8B-B14F-4D97-AF65-F5344CB8AC3E}">
        <p14:creationId xmlns:p14="http://schemas.microsoft.com/office/powerpoint/2010/main" val="73261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FA97867F-0CA0-FC19-3E15-4AC7D638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2" t="25099" r="7382" b="31889"/>
          <a:stretch>
            <a:fillRect/>
          </a:stretch>
        </p:blipFill>
        <p:spPr bwMode="auto">
          <a:xfrm>
            <a:off x="19803" y="1237803"/>
            <a:ext cx="9886197" cy="438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CAD4563-20C8-24BA-9F35-24FF84149A33}"/>
              </a:ext>
            </a:extLst>
          </p:cNvPr>
          <p:cNvSpPr/>
          <p:nvPr/>
        </p:nvSpPr>
        <p:spPr>
          <a:xfrm>
            <a:off x="0" y="2645546"/>
            <a:ext cx="204186" cy="683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6D58E8-7AE4-5289-2E9B-ED775E7CBE60}"/>
              </a:ext>
            </a:extLst>
          </p:cNvPr>
          <p:cNvSpPr/>
          <p:nvPr/>
        </p:nvSpPr>
        <p:spPr>
          <a:xfrm>
            <a:off x="-1" y="4056671"/>
            <a:ext cx="399495" cy="976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9E8E93-B53D-8699-13DD-7ED20DAF0ABD}"/>
              </a:ext>
            </a:extLst>
          </p:cNvPr>
          <p:cNvSpPr txBox="1"/>
          <p:nvPr/>
        </p:nvSpPr>
        <p:spPr>
          <a:xfrm>
            <a:off x="-1" y="349266"/>
            <a:ext cx="73995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shape find the area and the perimeter </a:t>
            </a:r>
            <a:r>
              <a:rPr lang="en-GB" sz="18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answers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CA4262A-F96D-F11C-F70E-B6D4287D3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t="54626" r="16646" b="35432"/>
          <a:stretch>
            <a:fillRect/>
          </a:stretch>
        </p:blipFill>
        <p:spPr bwMode="auto">
          <a:xfrm>
            <a:off x="584576" y="5764783"/>
            <a:ext cx="8756650" cy="10128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0EFAF5-2AE5-6524-8CAE-0809E9B3D1E7}"/>
              </a:ext>
            </a:extLst>
          </p:cNvPr>
          <p:cNvSpPr txBox="1"/>
          <p:nvPr/>
        </p:nvSpPr>
        <p:spPr>
          <a:xfrm>
            <a:off x="1722269" y="5739292"/>
            <a:ext cx="568170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GB" sz="2000" dirty="0"/>
              <a:t>1.40</a:t>
            </a:r>
          </a:p>
        </p:txBody>
      </p:sp>
    </p:spTree>
    <p:extLst>
      <p:ext uri="{BB962C8B-B14F-4D97-AF65-F5344CB8AC3E}">
        <p14:creationId xmlns:p14="http://schemas.microsoft.com/office/powerpoint/2010/main" val="9668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51AC7E-7D20-A917-1FB4-7AF8EE0A4F04}"/>
              </a:ext>
            </a:extLst>
          </p:cNvPr>
          <p:cNvCxnSpPr/>
          <p:nvPr/>
        </p:nvCxnSpPr>
        <p:spPr>
          <a:xfrm>
            <a:off x="266330" y="3429000"/>
            <a:ext cx="9419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82D4C-BEAD-CB4F-D566-1312C6C3C66B}"/>
              </a:ext>
            </a:extLst>
          </p:cNvPr>
          <p:cNvCxnSpPr/>
          <p:nvPr/>
        </p:nvCxnSpPr>
        <p:spPr>
          <a:xfrm>
            <a:off x="33012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79D8D-F730-9F7F-B12E-7B8BB6740BC4}"/>
              </a:ext>
            </a:extLst>
          </p:cNvPr>
          <p:cNvCxnSpPr/>
          <p:nvPr/>
        </p:nvCxnSpPr>
        <p:spPr>
          <a:xfrm>
            <a:off x="66024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B22679E-7A33-8BA2-81A8-654808B41795}"/>
              </a:ext>
            </a:extLst>
          </p:cNvPr>
          <p:cNvSpPr/>
          <p:nvPr/>
        </p:nvSpPr>
        <p:spPr>
          <a:xfrm>
            <a:off x="189000" y="80361"/>
            <a:ext cx="2880000" cy="28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78F8F27-B0D3-CD83-DF49-99A932CEFDB8}"/>
              </a:ext>
            </a:extLst>
          </p:cNvPr>
          <p:cNvSpPr/>
          <p:nvPr/>
        </p:nvSpPr>
        <p:spPr>
          <a:xfrm>
            <a:off x="817338" y="51980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09B6AF-7595-AB9E-D128-098CB7ACCC32}"/>
              </a:ext>
            </a:extLst>
          </p:cNvPr>
          <p:cNvSpPr/>
          <p:nvPr/>
        </p:nvSpPr>
        <p:spPr>
          <a:xfrm>
            <a:off x="1629000" y="89377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CFDC10-7116-C5FE-B430-2263FCC92935}"/>
              </a:ext>
            </a:extLst>
          </p:cNvPr>
          <p:cNvSpPr/>
          <p:nvPr/>
        </p:nvSpPr>
        <p:spPr>
          <a:xfrm>
            <a:off x="1344913" y="170719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06B0D8-B18A-2712-06A8-31AC41D1EE77}"/>
              </a:ext>
            </a:extLst>
          </p:cNvPr>
          <p:cNvSpPr/>
          <p:nvPr/>
        </p:nvSpPr>
        <p:spPr>
          <a:xfrm>
            <a:off x="2200925" y="159942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4FE57F-0EE3-8DFA-6316-5F868D6D9DAC}"/>
              </a:ext>
            </a:extLst>
          </p:cNvPr>
          <p:cNvSpPr/>
          <p:nvPr/>
        </p:nvSpPr>
        <p:spPr>
          <a:xfrm>
            <a:off x="2150281" y="519804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0BB13E3-4592-8EC6-3D0D-B9D82A108577}"/>
              </a:ext>
            </a:extLst>
          </p:cNvPr>
          <p:cNvSpPr/>
          <p:nvPr/>
        </p:nvSpPr>
        <p:spPr>
          <a:xfrm>
            <a:off x="780535" y="190804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1563B42-33E6-B220-8B1C-71B6ED343490}"/>
              </a:ext>
            </a:extLst>
          </p:cNvPr>
          <p:cNvSpPr/>
          <p:nvPr/>
        </p:nvSpPr>
        <p:spPr>
          <a:xfrm>
            <a:off x="571909" y="113180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078D2B4-27D9-6C53-B1DE-D3C92E0307F0}"/>
              </a:ext>
            </a:extLst>
          </p:cNvPr>
          <p:cNvSpPr/>
          <p:nvPr/>
        </p:nvSpPr>
        <p:spPr>
          <a:xfrm>
            <a:off x="3534755" y="376738"/>
            <a:ext cx="2880000" cy="28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75DC871-02F1-92A8-887B-3F7DB66DC77D}"/>
              </a:ext>
            </a:extLst>
          </p:cNvPr>
          <p:cNvSpPr/>
          <p:nvPr/>
        </p:nvSpPr>
        <p:spPr>
          <a:xfrm>
            <a:off x="4254755" y="376738"/>
            <a:ext cx="1440000" cy="1440000"/>
          </a:xfrm>
          <a:prstGeom prst="pie">
            <a:avLst>
              <a:gd name="adj1" fmla="val 5353214"/>
              <a:gd name="adj2" fmla="val 162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Partial Circle 15">
            <a:extLst>
              <a:ext uri="{FF2B5EF4-FFF2-40B4-BE49-F238E27FC236}">
                <a16:creationId xmlns:a16="http://schemas.microsoft.com/office/drawing/2014/main" id="{546F0F3F-6280-315E-0FFA-B3EA0AD1F755}"/>
              </a:ext>
            </a:extLst>
          </p:cNvPr>
          <p:cNvSpPr/>
          <p:nvPr/>
        </p:nvSpPr>
        <p:spPr>
          <a:xfrm rot="10800000">
            <a:off x="4276526" y="1816738"/>
            <a:ext cx="1440000" cy="1440000"/>
          </a:xfrm>
          <a:prstGeom prst="pie">
            <a:avLst>
              <a:gd name="adj1" fmla="val 5353214"/>
              <a:gd name="adj2" fmla="val 162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7FE17A-2543-CF35-A073-1A736336876F}"/>
              </a:ext>
            </a:extLst>
          </p:cNvPr>
          <p:cNvSpPr/>
          <p:nvPr/>
        </p:nvSpPr>
        <p:spPr>
          <a:xfrm>
            <a:off x="1757988" y="190907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FD92A6A-F8A2-A94F-A5F5-C2C0097DD956}"/>
              </a:ext>
            </a:extLst>
          </p:cNvPr>
          <p:cNvSpPr/>
          <p:nvPr/>
        </p:nvSpPr>
        <p:spPr>
          <a:xfrm>
            <a:off x="1512559" y="252107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52C8DEF-F84D-14B3-9DB1-741C667C8612}"/>
              </a:ext>
            </a:extLst>
          </p:cNvPr>
          <p:cNvSpPr/>
          <p:nvPr/>
        </p:nvSpPr>
        <p:spPr>
          <a:xfrm>
            <a:off x="2541194" y="96608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6E532F-F441-D1E9-A638-35925B47F4E1}"/>
              </a:ext>
            </a:extLst>
          </p:cNvPr>
          <p:cNvSpPr txBox="1"/>
          <p:nvPr/>
        </p:nvSpPr>
        <p:spPr>
          <a:xfrm rot="16200000">
            <a:off x="4339683" y="959321"/>
            <a:ext cx="94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4cm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FA928-A0D0-9843-77F6-EBADC9580844}"/>
              </a:ext>
            </a:extLst>
          </p:cNvPr>
          <p:cNvSpPr txBox="1"/>
          <p:nvPr/>
        </p:nvSpPr>
        <p:spPr>
          <a:xfrm rot="5400000">
            <a:off x="4674075" y="2305905"/>
            <a:ext cx="94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4cm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69F334-B4CB-4F08-B511-95ABEE23A174}"/>
              </a:ext>
            </a:extLst>
          </p:cNvPr>
          <p:cNvSpPr txBox="1"/>
          <p:nvPr/>
        </p:nvSpPr>
        <p:spPr>
          <a:xfrm>
            <a:off x="196462" y="1137755"/>
            <a:ext cx="2849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AB3A25D-7874-6BAC-F48A-4E0C3DB031EF}"/>
              </a:ext>
            </a:extLst>
          </p:cNvPr>
          <p:cNvCxnSpPr>
            <a:stCxn id="2" idx="2"/>
            <a:endCxn id="2" idx="6"/>
          </p:cNvCxnSpPr>
          <p:nvPr/>
        </p:nvCxnSpPr>
        <p:spPr>
          <a:xfrm>
            <a:off x="189000" y="1520361"/>
            <a:ext cx="288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EEEB7D0-A13C-DD35-3D96-8B303DD20B6E}"/>
              </a:ext>
            </a:extLst>
          </p:cNvPr>
          <p:cNvSpPr txBox="1"/>
          <p:nvPr/>
        </p:nvSpPr>
        <p:spPr>
          <a:xfrm>
            <a:off x="477825" y="470472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1cm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9035E3-E7F5-B331-9CF1-14E9E4A5C7CF}"/>
              </a:ext>
            </a:extLst>
          </p:cNvPr>
          <p:cNvSpPr/>
          <p:nvPr/>
        </p:nvSpPr>
        <p:spPr>
          <a:xfrm>
            <a:off x="7355400" y="888179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8307456-8060-BD30-BDEC-A02A64DEBE31}"/>
              </a:ext>
            </a:extLst>
          </p:cNvPr>
          <p:cNvSpPr/>
          <p:nvPr/>
        </p:nvSpPr>
        <p:spPr>
          <a:xfrm>
            <a:off x="753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ECE2A9B-8929-1A2D-C17C-6E0453EA6275}"/>
              </a:ext>
            </a:extLst>
          </p:cNvPr>
          <p:cNvSpPr/>
          <p:nvPr/>
        </p:nvSpPr>
        <p:spPr>
          <a:xfrm>
            <a:off x="789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C1DABE2-87A6-5739-6FE1-553732A4A1D8}"/>
              </a:ext>
            </a:extLst>
          </p:cNvPr>
          <p:cNvSpPr/>
          <p:nvPr/>
        </p:nvSpPr>
        <p:spPr>
          <a:xfrm>
            <a:off x="8257029" y="71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5E66266-2B9D-1A32-B860-E215A2DB72B1}"/>
              </a:ext>
            </a:extLst>
          </p:cNvPr>
          <p:cNvSpPr/>
          <p:nvPr/>
        </p:nvSpPr>
        <p:spPr>
          <a:xfrm>
            <a:off x="8622452" y="71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2212CBD-9C9B-6647-43FA-FF67A069ADD8}"/>
              </a:ext>
            </a:extLst>
          </p:cNvPr>
          <p:cNvSpPr/>
          <p:nvPr/>
        </p:nvSpPr>
        <p:spPr>
          <a:xfrm>
            <a:off x="7177029" y="70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157CF99-30F1-20F9-F6A5-204805F1B8A1}"/>
              </a:ext>
            </a:extLst>
          </p:cNvPr>
          <p:cNvSpPr/>
          <p:nvPr/>
        </p:nvSpPr>
        <p:spPr>
          <a:xfrm>
            <a:off x="789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877E0F5-15CF-A0C8-8057-F75B194363BB}"/>
              </a:ext>
            </a:extLst>
          </p:cNvPr>
          <p:cNvSpPr/>
          <p:nvPr/>
        </p:nvSpPr>
        <p:spPr>
          <a:xfrm>
            <a:off x="825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5CE113C-75CF-4B51-BC49-DA703781185E}"/>
              </a:ext>
            </a:extLst>
          </p:cNvPr>
          <p:cNvSpPr/>
          <p:nvPr/>
        </p:nvSpPr>
        <p:spPr>
          <a:xfrm>
            <a:off x="7534729" y="213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849FEE7-2A61-1A27-2BC4-22479E25ED07}"/>
              </a:ext>
            </a:extLst>
          </p:cNvPr>
          <p:cNvSpPr/>
          <p:nvPr/>
        </p:nvSpPr>
        <p:spPr>
          <a:xfrm>
            <a:off x="8622375" y="214044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6F72CEF-D1D9-B15B-F978-46ECDD81A7DA}"/>
              </a:ext>
            </a:extLst>
          </p:cNvPr>
          <p:cNvSpPr/>
          <p:nvPr/>
        </p:nvSpPr>
        <p:spPr>
          <a:xfrm>
            <a:off x="8622375" y="178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ACA4B4C-F351-DE66-D3A5-E64BA90C9514}"/>
              </a:ext>
            </a:extLst>
          </p:cNvPr>
          <p:cNvSpPr/>
          <p:nvPr/>
        </p:nvSpPr>
        <p:spPr>
          <a:xfrm>
            <a:off x="8622375" y="143689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58B286C-F9A6-B62C-ED66-D2EFDDC42F8A}"/>
              </a:ext>
            </a:extLst>
          </p:cNvPr>
          <p:cNvSpPr/>
          <p:nvPr/>
        </p:nvSpPr>
        <p:spPr>
          <a:xfrm>
            <a:off x="8622375" y="107519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F9DC0D1-C911-7C40-AD80-212A5A828C67}"/>
              </a:ext>
            </a:extLst>
          </p:cNvPr>
          <p:cNvSpPr/>
          <p:nvPr/>
        </p:nvSpPr>
        <p:spPr>
          <a:xfrm>
            <a:off x="7176991" y="213172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9F82754-CFA7-F352-B279-A5FC833E63B5}"/>
              </a:ext>
            </a:extLst>
          </p:cNvPr>
          <p:cNvSpPr/>
          <p:nvPr/>
        </p:nvSpPr>
        <p:spPr>
          <a:xfrm>
            <a:off x="7176991" y="17794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2428A0A-FD7C-72E2-03B6-FE07DEBA7224}"/>
              </a:ext>
            </a:extLst>
          </p:cNvPr>
          <p:cNvSpPr/>
          <p:nvPr/>
        </p:nvSpPr>
        <p:spPr>
          <a:xfrm>
            <a:off x="7176991" y="142817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78315F3-6E38-9E68-0AEE-F058CC31DF5F}"/>
              </a:ext>
            </a:extLst>
          </p:cNvPr>
          <p:cNvSpPr/>
          <p:nvPr/>
        </p:nvSpPr>
        <p:spPr>
          <a:xfrm>
            <a:off x="7176991" y="106648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1D2987A-8EB0-FC9F-4168-A4EAAC0AAA9B}"/>
              </a:ext>
            </a:extLst>
          </p:cNvPr>
          <p:cNvSpPr/>
          <p:nvPr/>
        </p:nvSpPr>
        <p:spPr>
          <a:xfrm>
            <a:off x="4276526" y="4328735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13F6AE7-F7F4-CDEA-73F6-B50FFA667E2D}"/>
              </a:ext>
            </a:extLst>
          </p:cNvPr>
          <p:cNvSpPr/>
          <p:nvPr/>
        </p:nvSpPr>
        <p:spPr>
          <a:xfrm>
            <a:off x="3556526" y="3589963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0769E12-9A4C-25AD-ADA8-7A1F295177B8}"/>
              </a:ext>
            </a:extLst>
          </p:cNvPr>
          <p:cNvSpPr/>
          <p:nvPr/>
        </p:nvSpPr>
        <p:spPr>
          <a:xfrm>
            <a:off x="4987725" y="3589963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1FB2B98-E8E5-EA28-45A7-B44F38C4DF63}"/>
              </a:ext>
            </a:extLst>
          </p:cNvPr>
          <p:cNvSpPr/>
          <p:nvPr/>
        </p:nvSpPr>
        <p:spPr>
          <a:xfrm>
            <a:off x="3556526" y="5052180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A104BEEE-11A8-6CCA-DAB2-1C0F09936746}"/>
              </a:ext>
            </a:extLst>
          </p:cNvPr>
          <p:cNvSpPr/>
          <p:nvPr/>
        </p:nvSpPr>
        <p:spPr>
          <a:xfrm>
            <a:off x="4991297" y="5048735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D8886CC-6021-E5A5-7427-2E1C721582A1}"/>
              </a:ext>
            </a:extLst>
          </p:cNvPr>
          <p:cNvSpPr txBox="1"/>
          <p:nvPr/>
        </p:nvSpPr>
        <p:spPr>
          <a:xfrm>
            <a:off x="4488793" y="4778848"/>
            <a:ext cx="1056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4cm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8EE56F8-C3D6-7E04-7FE0-9A8695DB6C54}"/>
              </a:ext>
            </a:extLst>
          </p:cNvPr>
          <p:cNvCxnSpPr/>
          <p:nvPr/>
        </p:nvCxnSpPr>
        <p:spPr>
          <a:xfrm>
            <a:off x="4271297" y="5117402"/>
            <a:ext cx="144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4FB576C-E728-47F0-C2B1-6B6AA717FADD}"/>
              </a:ext>
            </a:extLst>
          </p:cNvPr>
          <p:cNvSpPr/>
          <p:nvPr/>
        </p:nvSpPr>
        <p:spPr>
          <a:xfrm>
            <a:off x="7534339" y="4330731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249D25F0-3E39-1D30-AFFB-503C59A1FFA1}"/>
              </a:ext>
            </a:extLst>
          </p:cNvPr>
          <p:cNvSpPr/>
          <p:nvPr/>
        </p:nvSpPr>
        <p:spPr>
          <a:xfrm>
            <a:off x="6814339" y="3591959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F87664F-81B9-669F-EA0D-57E3B773CAFF}"/>
              </a:ext>
            </a:extLst>
          </p:cNvPr>
          <p:cNvSpPr/>
          <p:nvPr/>
        </p:nvSpPr>
        <p:spPr>
          <a:xfrm>
            <a:off x="8245538" y="3591959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F042A32-8E0F-EC3F-8015-4D4E076A2F37}"/>
              </a:ext>
            </a:extLst>
          </p:cNvPr>
          <p:cNvSpPr/>
          <p:nvPr/>
        </p:nvSpPr>
        <p:spPr>
          <a:xfrm>
            <a:off x="6814339" y="5054176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0625614-B371-6242-5073-4A102A40D87C}"/>
              </a:ext>
            </a:extLst>
          </p:cNvPr>
          <p:cNvSpPr/>
          <p:nvPr/>
        </p:nvSpPr>
        <p:spPr>
          <a:xfrm>
            <a:off x="8249110" y="5050731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B570219-4914-F395-98B9-BCB3AF912000}"/>
              </a:ext>
            </a:extLst>
          </p:cNvPr>
          <p:cNvSpPr txBox="1"/>
          <p:nvPr/>
        </p:nvSpPr>
        <p:spPr>
          <a:xfrm>
            <a:off x="7746606" y="4780844"/>
            <a:ext cx="1056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4cm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E60325B-DD38-1C10-0998-4470AE583292}"/>
              </a:ext>
            </a:extLst>
          </p:cNvPr>
          <p:cNvCxnSpPr/>
          <p:nvPr/>
        </p:nvCxnSpPr>
        <p:spPr>
          <a:xfrm>
            <a:off x="7529110" y="5119398"/>
            <a:ext cx="144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985BACE-18A2-9AE2-47BD-2A164A531354}"/>
              </a:ext>
            </a:extLst>
          </p:cNvPr>
          <p:cNvSpPr/>
          <p:nvPr/>
        </p:nvSpPr>
        <p:spPr>
          <a:xfrm>
            <a:off x="864647" y="4326560"/>
            <a:ext cx="144000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74BB70B-A0D5-5EFF-D793-D2B35DC3D500}"/>
              </a:ext>
            </a:extLst>
          </p:cNvPr>
          <p:cNvSpPr/>
          <p:nvPr/>
        </p:nvSpPr>
        <p:spPr>
          <a:xfrm>
            <a:off x="104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0AA021A-F362-07E7-6286-544D7D16E7DA}"/>
              </a:ext>
            </a:extLst>
          </p:cNvPr>
          <p:cNvSpPr/>
          <p:nvPr/>
        </p:nvSpPr>
        <p:spPr>
          <a:xfrm>
            <a:off x="140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0B2BFC2-ACDB-2F32-EED6-D0A4B0DAD491}"/>
              </a:ext>
            </a:extLst>
          </p:cNvPr>
          <p:cNvSpPr/>
          <p:nvPr/>
        </p:nvSpPr>
        <p:spPr>
          <a:xfrm>
            <a:off x="1766276" y="415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640266A7-BA92-223C-B606-D972E253B70B}"/>
              </a:ext>
            </a:extLst>
          </p:cNvPr>
          <p:cNvSpPr/>
          <p:nvPr/>
        </p:nvSpPr>
        <p:spPr>
          <a:xfrm>
            <a:off x="2131699" y="415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9EC3131-EA87-7A9A-44B5-F55835C4AD27}"/>
              </a:ext>
            </a:extLst>
          </p:cNvPr>
          <p:cNvSpPr/>
          <p:nvPr/>
        </p:nvSpPr>
        <p:spPr>
          <a:xfrm>
            <a:off x="686276" y="414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26A4812-1D39-77EA-290A-6E0465AB2DB1}"/>
              </a:ext>
            </a:extLst>
          </p:cNvPr>
          <p:cNvSpPr/>
          <p:nvPr/>
        </p:nvSpPr>
        <p:spPr>
          <a:xfrm>
            <a:off x="140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70D9701-EB24-D3F4-DA32-1392E119254A}"/>
              </a:ext>
            </a:extLst>
          </p:cNvPr>
          <p:cNvSpPr/>
          <p:nvPr/>
        </p:nvSpPr>
        <p:spPr>
          <a:xfrm>
            <a:off x="176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F9DFCFD2-7C77-0C87-E5B9-606BE446472C}"/>
              </a:ext>
            </a:extLst>
          </p:cNvPr>
          <p:cNvSpPr/>
          <p:nvPr/>
        </p:nvSpPr>
        <p:spPr>
          <a:xfrm>
            <a:off x="1043976" y="557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FE34892-3185-98A5-321D-125303F91031}"/>
              </a:ext>
            </a:extLst>
          </p:cNvPr>
          <p:cNvSpPr/>
          <p:nvPr/>
        </p:nvSpPr>
        <p:spPr>
          <a:xfrm>
            <a:off x="2131622" y="5578821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1D41250-0AF6-AF1F-0E98-59517A552D82}"/>
              </a:ext>
            </a:extLst>
          </p:cNvPr>
          <p:cNvSpPr/>
          <p:nvPr/>
        </p:nvSpPr>
        <p:spPr>
          <a:xfrm>
            <a:off x="2131622" y="522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31C425B9-7765-5A4E-704B-72F0307AE2F5}"/>
              </a:ext>
            </a:extLst>
          </p:cNvPr>
          <p:cNvSpPr/>
          <p:nvPr/>
        </p:nvSpPr>
        <p:spPr>
          <a:xfrm>
            <a:off x="2131622" y="4875278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299941CB-8C71-61F4-4CE7-5E81EA862EF9}"/>
              </a:ext>
            </a:extLst>
          </p:cNvPr>
          <p:cNvSpPr/>
          <p:nvPr/>
        </p:nvSpPr>
        <p:spPr>
          <a:xfrm>
            <a:off x="2131622" y="4513579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C522A9E-D95E-4128-6C4B-368D77DABC7E}"/>
              </a:ext>
            </a:extLst>
          </p:cNvPr>
          <p:cNvSpPr/>
          <p:nvPr/>
        </p:nvSpPr>
        <p:spPr>
          <a:xfrm>
            <a:off x="686238" y="5570103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01A0D7F6-7EFE-F9E2-5E84-99E020E2531E}"/>
              </a:ext>
            </a:extLst>
          </p:cNvPr>
          <p:cNvSpPr/>
          <p:nvPr/>
        </p:nvSpPr>
        <p:spPr>
          <a:xfrm>
            <a:off x="686238" y="5217842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55719FBC-2061-6A7A-5A94-42194ACED26B}"/>
              </a:ext>
            </a:extLst>
          </p:cNvPr>
          <p:cNvSpPr/>
          <p:nvPr/>
        </p:nvSpPr>
        <p:spPr>
          <a:xfrm>
            <a:off x="686238" y="4866560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8BFCF92E-3EC9-80BE-B046-354CD6FA3051}"/>
              </a:ext>
            </a:extLst>
          </p:cNvPr>
          <p:cNvSpPr/>
          <p:nvPr/>
        </p:nvSpPr>
        <p:spPr>
          <a:xfrm>
            <a:off x="686238" y="4504861"/>
            <a:ext cx="360000" cy="3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5B2E525-CC92-09F2-DFBD-BBEB23D5F661}"/>
              </a:ext>
            </a:extLst>
          </p:cNvPr>
          <p:cNvSpPr txBox="1"/>
          <p:nvPr/>
        </p:nvSpPr>
        <p:spPr>
          <a:xfrm>
            <a:off x="71023" y="2926544"/>
            <a:ext cx="3194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How many small circles could we </a:t>
            </a:r>
          </a:p>
          <a:p>
            <a:pPr algn="ctr"/>
            <a:r>
              <a:rPr lang="en-GB" sz="1400" dirty="0"/>
              <a:t>fit into the large circle?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B66DDF4-CF65-C8B3-D911-FE4024E190AB}"/>
              </a:ext>
            </a:extLst>
          </p:cNvPr>
          <p:cNvCxnSpPr>
            <a:cxnSpLocks/>
          </p:cNvCxnSpPr>
          <p:nvPr/>
        </p:nvCxnSpPr>
        <p:spPr>
          <a:xfrm flipV="1">
            <a:off x="817338" y="699804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1D95A4CA-B598-0463-42ED-D02054A20357}"/>
              </a:ext>
            </a:extLst>
          </p:cNvPr>
          <p:cNvSpPr txBox="1"/>
          <p:nvPr/>
        </p:nvSpPr>
        <p:spPr>
          <a:xfrm>
            <a:off x="7918654" y="628216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1cm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84C7DAB8-8F5B-AC69-0061-F8044886AE51}"/>
              </a:ext>
            </a:extLst>
          </p:cNvPr>
          <p:cNvCxnSpPr>
            <a:cxnSpLocks/>
          </p:cNvCxnSpPr>
          <p:nvPr/>
        </p:nvCxnSpPr>
        <p:spPr>
          <a:xfrm flipV="1">
            <a:off x="8258167" y="857548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4CFD1BB6-FAF8-D58D-B66D-226FCC82E22E}"/>
              </a:ext>
            </a:extLst>
          </p:cNvPr>
          <p:cNvSpPr txBox="1"/>
          <p:nvPr/>
        </p:nvSpPr>
        <p:spPr>
          <a:xfrm>
            <a:off x="704445" y="5495789"/>
            <a:ext cx="105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1cm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4FF9BA86-A99C-566A-A72F-7A7335CFE0C5}"/>
              </a:ext>
            </a:extLst>
          </p:cNvPr>
          <p:cNvCxnSpPr>
            <a:cxnSpLocks/>
          </p:cNvCxnSpPr>
          <p:nvPr/>
        </p:nvCxnSpPr>
        <p:spPr>
          <a:xfrm flipV="1">
            <a:off x="1043958" y="5725121"/>
            <a:ext cx="3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2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7C6D3988-4ED4-0A3F-2DF2-187684EA224C}"/>
              </a:ext>
            </a:extLst>
          </p:cNvPr>
          <p:cNvGrpSpPr/>
          <p:nvPr/>
        </p:nvGrpSpPr>
        <p:grpSpPr>
          <a:xfrm>
            <a:off x="109045" y="206285"/>
            <a:ext cx="3054227" cy="2918174"/>
            <a:chOff x="400976" y="527077"/>
            <a:chExt cx="4297465" cy="4106030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BFA62A9D-1164-AB24-F1EF-A8E966B1557B}"/>
                </a:ext>
              </a:extLst>
            </p:cNvPr>
            <p:cNvSpPr/>
            <p:nvPr/>
          </p:nvSpPr>
          <p:spPr>
            <a:xfrm>
              <a:off x="1109709" y="710798"/>
              <a:ext cx="2880000" cy="24948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4237A4AA-EB5D-87A7-A780-80A5BB26E0B2}"/>
                </a:ext>
              </a:extLst>
            </p:cNvPr>
            <p:cNvSpPr/>
            <p:nvPr/>
          </p:nvSpPr>
          <p:spPr>
            <a:xfrm rot="16200000">
              <a:off x="1109708" y="1753107"/>
              <a:ext cx="2880000" cy="2879999"/>
            </a:xfrm>
            <a:prstGeom prst="pie">
              <a:avLst>
                <a:gd name="adj1" fmla="val 5133393"/>
                <a:gd name="adj2" fmla="val 1637876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A98110FD-6793-B344-7808-D3AD37F44DD3}"/>
                </a:ext>
              </a:extLst>
            </p:cNvPr>
            <p:cNvSpPr/>
            <p:nvPr/>
          </p:nvSpPr>
          <p:spPr>
            <a:xfrm rot="1800000">
              <a:off x="400976" y="527077"/>
              <a:ext cx="2880000" cy="2880000"/>
            </a:xfrm>
            <a:prstGeom prst="pie">
              <a:avLst>
                <a:gd name="adj1" fmla="val 5371436"/>
                <a:gd name="adj2" fmla="val 162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Partial Circle 5">
              <a:extLst>
                <a:ext uri="{FF2B5EF4-FFF2-40B4-BE49-F238E27FC236}">
                  <a16:creationId xmlns:a16="http://schemas.microsoft.com/office/drawing/2014/main" id="{FA982758-425C-5ACF-3EEA-6AC4A88C517D}"/>
                </a:ext>
              </a:extLst>
            </p:cNvPr>
            <p:cNvSpPr/>
            <p:nvPr/>
          </p:nvSpPr>
          <p:spPr>
            <a:xfrm rot="9000000">
              <a:off x="1818441" y="527078"/>
              <a:ext cx="2880000" cy="2880000"/>
            </a:xfrm>
            <a:prstGeom prst="pie">
              <a:avLst>
                <a:gd name="adj1" fmla="val 5371436"/>
                <a:gd name="adj2" fmla="val 162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2F1221F-3F2C-221D-3FFB-1D9955CD9859}"/>
              </a:ext>
            </a:extLst>
          </p:cNvPr>
          <p:cNvGrpSpPr/>
          <p:nvPr/>
        </p:nvGrpSpPr>
        <p:grpSpPr>
          <a:xfrm>
            <a:off x="5105656" y="-1956503"/>
            <a:ext cx="6143240" cy="5866723"/>
            <a:chOff x="633000" y="-1075769"/>
            <a:chExt cx="8643874" cy="8254800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08D46694-A7CB-E0BF-F681-831C2F5D4A46}"/>
                </a:ext>
              </a:extLst>
            </p:cNvPr>
            <p:cNvSpPr/>
            <p:nvPr/>
          </p:nvSpPr>
          <p:spPr>
            <a:xfrm>
              <a:off x="3513000" y="1804231"/>
              <a:ext cx="2880000" cy="24948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7B5BE88C-D121-C3EC-2054-D7CDF56267BC}"/>
                </a:ext>
              </a:extLst>
            </p:cNvPr>
            <p:cNvSpPr/>
            <p:nvPr/>
          </p:nvSpPr>
          <p:spPr>
            <a:xfrm rot="12901531">
              <a:off x="2073000" y="-1075769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F0C044FB-5F48-1AAA-5493-05BA16AD3907}"/>
                </a:ext>
              </a:extLst>
            </p:cNvPr>
            <p:cNvSpPr/>
            <p:nvPr/>
          </p:nvSpPr>
          <p:spPr>
            <a:xfrm rot="5695727">
              <a:off x="633000" y="1410153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Partial Circle 13">
              <a:extLst>
                <a:ext uri="{FF2B5EF4-FFF2-40B4-BE49-F238E27FC236}">
                  <a16:creationId xmlns:a16="http://schemas.microsoft.com/office/drawing/2014/main" id="{7A24BFAD-1442-DB59-2CAC-DF505A95FA1C}"/>
                </a:ext>
              </a:extLst>
            </p:cNvPr>
            <p:cNvSpPr/>
            <p:nvPr/>
          </p:nvSpPr>
          <p:spPr>
            <a:xfrm rot="20084541">
              <a:off x="3516874" y="1419031"/>
              <a:ext cx="5760000" cy="5760000"/>
            </a:xfrm>
            <a:prstGeom prst="pie">
              <a:avLst>
                <a:gd name="adj1" fmla="val 12329002"/>
                <a:gd name="adj2" fmla="val 1589599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E883856-9831-CD0E-3863-A0A298643B1C}"/>
              </a:ext>
            </a:extLst>
          </p:cNvPr>
          <p:cNvCxnSpPr/>
          <p:nvPr/>
        </p:nvCxnSpPr>
        <p:spPr>
          <a:xfrm>
            <a:off x="266330" y="3429000"/>
            <a:ext cx="9419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AFE57B-8C22-BFFA-3CBD-A26998400B76}"/>
              </a:ext>
            </a:extLst>
          </p:cNvPr>
          <p:cNvGrpSpPr/>
          <p:nvPr/>
        </p:nvGrpSpPr>
        <p:grpSpPr>
          <a:xfrm>
            <a:off x="283709" y="3533823"/>
            <a:ext cx="2704898" cy="3182273"/>
            <a:chOff x="1057301" y="1421478"/>
            <a:chExt cx="2880487" cy="338885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C24412E-5EF5-AB83-7EB6-F2B41CBA2D04}"/>
                </a:ext>
              </a:extLst>
            </p:cNvPr>
            <p:cNvGrpSpPr/>
            <p:nvPr/>
          </p:nvGrpSpPr>
          <p:grpSpPr>
            <a:xfrm>
              <a:off x="1057788" y="1421478"/>
              <a:ext cx="2880000" cy="3388851"/>
              <a:chOff x="5043862" y="2797518"/>
              <a:chExt cx="2880000" cy="3388851"/>
            </a:xfrm>
          </p:grpSpPr>
          <p:sp>
            <p:nvSpPr>
              <p:cNvPr id="22" name="Partial Circle 21">
                <a:extLst>
                  <a:ext uri="{FF2B5EF4-FFF2-40B4-BE49-F238E27FC236}">
                    <a16:creationId xmlns:a16="http://schemas.microsoft.com/office/drawing/2014/main" id="{121955C7-371D-9C17-70FD-08F71314D1FB}"/>
                  </a:ext>
                </a:extLst>
              </p:cNvPr>
              <p:cNvSpPr/>
              <p:nvPr/>
            </p:nvSpPr>
            <p:spPr>
              <a:xfrm rot="5400000">
                <a:off x="5763862" y="2797518"/>
                <a:ext cx="1440000" cy="1440000"/>
              </a:xfrm>
              <a:prstGeom prst="pie">
                <a:avLst>
                  <a:gd name="adj1" fmla="val 5371436"/>
                  <a:gd name="adj2" fmla="val 162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B3A16A18-715B-EBB3-9088-6F3C18C390E0}"/>
                  </a:ext>
                </a:extLst>
              </p:cNvPr>
              <p:cNvSpPr/>
              <p:nvPr/>
            </p:nvSpPr>
            <p:spPr>
              <a:xfrm>
                <a:off x="5043862" y="3306369"/>
                <a:ext cx="2880000" cy="2880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DC7292-16D3-0E64-7518-CA6E50CC08FA}"/>
                  </a:ext>
                </a:extLst>
              </p:cNvPr>
              <p:cNvSpPr txBox="1"/>
              <p:nvPr/>
            </p:nvSpPr>
            <p:spPr>
              <a:xfrm>
                <a:off x="5763861" y="3517518"/>
                <a:ext cx="1426940" cy="491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bg1"/>
                    </a:solidFill>
                  </a:rPr>
                  <a:t>4cm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64431EC-9176-72D2-02E3-614789E5CF00}"/>
                  </a:ext>
                </a:extLst>
              </p:cNvPr>
              <p:cNvCxnSpPr/>
              <p:nvPr/>
            </p:nvCxnSpPr>
            <p:spPr>
              <a:xfrm>
                <a:off x="5771333" y="3517518"/>
                <a:ext cx="1440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A2BBDE2E-2AD7-F9B9-85A5-553CF272C862}"/>
                  </a:ext>
                </a:extLst>
              </p:cNvPr>
              <p:cNvSpPr/>
              <p:nvPr/>
            </p:nvSpPr>
            <p:spPr>
              <a:xfrm>
                <a:off x="6483374" y="4746369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FB1047-B225-7A25-F8CF-75AA0579951D}"/>
                </a:ext>
              </a:extLst>
            </p:cNvPr>
            <p:cNvSpPr txBox="1"/>
            <p:nvPr/>
          </p:nvSpPr>
          <p:spPr>
            <a:xfrm>
              <a:off x="1072508" y="3433915"/>
              <a:ext cx="2849583" cy="491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solidFill>
                    <a:schemeClr val="bg1"/>
                  </a:solidFill>
                </a:rPr>
                <a:t>8cm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6042DD-9517-88ED-ACCF-6BB152687739}"/>
                </a:ext>
              </a:extLst>
            </p:cNvPr>
            <p:cNvCxnSpPr/>
            <p:nvPr/>
          </p:nvCxnSpPr>
          <p:spPr>
            <a:xfrm>
              <a:off x="1057301" y="3410603"/>
              <a:ext cx="288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D56E6B4-EF11-826F-7350-4C974F09E944}"/>
              </a:ext>
            </a:extLst>
          </p:cNvPr>
          <p:cNvGrpSpPr/>
          <p:nvPr/>
        </p:nvGrpSpPr>
        <p:grpSpPr>
          <a:xfrm>
            <a:off x="4007592" y="741490"/>
            <a:ext cx="8274938" cy="8187669"/>
            <a:chOff x="-565190" y="-2349410"/>
            <a:chExt cx="10119582" cy="10012859"/>
          </a:xfrm>
        </p:grpSpPr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622D9FFC-9379-9055-DA06-F2F025CC4A81}"/>
                </a:ext>
              </a:extLst>
            </p:cNvPr>
            <p:cNvSpPr/>
            <p:nvPr/>
          </p:nvSpPr>
          <p:spPr>
            <a:xfrm rot="5695727">
              <a:off x="-227836" y="-1697653"/>
              <a:ext cx="6733311" cy="6733311"/>
            </a:xfrm>
            <a:prstGeom prst="pie">
              <a:avLst>
                <a:gd name="adj1" fmla="val 17450149"/>
                <a:gd name="adj2" fmla="val 1897794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710124C-B5C1-6D6D-D47F-8BAD852C12C0}"/>
                </a:ext>
              </a:extLst>
            </p:cNvPr>
            <p:cNvCxnSpPr>
              <a:cxnSpLocks/>
            </p:cNvCxnSpPr>
            <p:nvPr/>
          </p:nvCxnSpPr>
          <p:spPr>
            <a:xfrm>
              <a:off x="3000652" y="2396971"/>
              <a:ext cx="3178206" cy="727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E17ECFC-4627-FE36-9D12-2B642D18C0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23099" y="2396971"/>
              <a:ext cx="3187084" cy="727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5021E00-AC31-F730-890E-EC5DBF44B73F}"/>
                </a:ext>
              </a:extLst>
            </p:cNvPr>
            <p:cNvCxnSpPr>
              <a:cxnSpLocks/>
            </p:cNvCxnSpPr>
            <p:nvPr/>
          </p:nvCxnSpPr>
          <p:spPr>
            <a:xfrm>
              <a:off x="4499499" y="1043880"/>
              <a:ext cx="0" cy="32440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227D8D7-F2F7-99BA-3EF8-7A2442B52D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11371" y="1669002"/>
              <a:ext cx="2539013" cy="20640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tial Circle 32">
              <a:extLst>
                <a:ext uri="{FF2B5EF4-FFF2-40B4-BE49-F238E27FC236}">
                  <a16:creationId xmlns:a16="http://schemas.microsoft.com/office/drawing/2014/main" id="{4C638769-9BEF-FA3D-5052-B512320D4B79}"/>
                </a:ext>
              </a:extLst>
            </p:cNvPr>
            <p:cNvSpPr/>
            <p:nvPr/>
          </p:nvSpPr>
          <p:spPr>
            <a:xfrm rot="5695727">
              <a:off x="1132844" y="-2349410"/>
              <a:ext cx="6733311" cy="6733311"/>
            </a:xfrm>
            <a:prstGeom prst="pie">
              <a:avLst>
                <a:gd name="adj1" fmla="val 20522301"/>
                <a:gd name="adj2" fmla="val 491996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39A88915-5B53-4CD2-E339-01D6540B5A2B}"/>
                </a:ext>
              </a:extLst>
            </p:cNvPr>
            <p:cNvSpPr/>
            <p:nvPr/>
          </p:nvSpPr>
          <p:spPr>
            <a:xfrm rot="5695727">
              <a:off x="2483729" y="-1697652"/>
              <a:ext cx="6733311" cy="6733311"/>
            </a:xfrm>
            <a:prstGeom prst="pie">
              <a:avLst>
                <a:gd name="adj1" fmla="val 2028123"/>
                <a:gd name="adj2" fmla="val 353128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Partial Circle 34">
              <a:extLst>
                <a:ext uri="{FF2B5EF4-FFF2-40B4-BE49-F238E27FC236}">
                  <a16:creationId xmlns:a16="http://schemas.microsoft.com/office/drawing/2014/main" id="{E6A5698F-C11F-0BB5-AB17-62043503A2C0}"/>
                </a:ext>
              </a:extLst>
            </p:cNvPr>
            <p:cNvSpPr/>
            <p:nvPr/>
          </p:nvSpPr>
          <p:spPr>
            <a:xfrm rot="5695727">
              <a:off x="2821081" y="-241715"/>
              <a:ext cx="6733311" cy="6733311"/>
            </a:xfrm>
            <a:prstGeom prst="pie">
              <a:avLst>
                <a:gd name="adj1" fmla="val 5078608"/>
                <a:gd name="adj2" fmla="val 6666679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6" name="Partial Circle 35">
              <a:extLst>
                <a:ext uri="{FF2B5EF4-FFF2-40B4-BE49-F238E27FC236}">
                  <a16:creationId xmlns:a16="http://schemas.microsoft.com/office/drawing/2014/main" id="{219339D4-4510-23B5-9EEF-5096646BFFB0}"/>
                </a:ext>
              </a:extLst>
            </p:cNvPr>
            <p:cNvSpPr/>
            <p:nvPr/>
          </p:nvSpPr>
          <p:spPr>
            <a:xfrm rot="5695727">
              <a:off x="-565190" y="-275006"/>
              <a:ext cx="6733311" cy="6733311"/>
            </a:xfrm>
            <a:prstGeom prst="pie">
              <a:avLst>
                <a:gd name="adj1" fmla="val 14421124"/>
                <a:gd name="adj2" fmla="val 15937534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Partial Circle 36">
              <a:extLst>
                <a:ext uri="{FF2B5EF4-FFF2-40B4-BE49-F238E27FC236}">
                  <a16:creationId xmlns:a16="http://schemas.microsoft.com/office/drawing/2014/main" id="{D15AB512-472E-9E3A-FBCB-C3B2AF62A245}"/>
                </a:ext>
              </a:extLst>
            </p:cNvPr>
            <p:cNvSpPr/>
            <p:nvPr/>
          </p:nvSpPr>
          <p:spPr>
            <a:xfrm rot="5695727">
              <a:off x="369363" y="930138"/>
              <a:ext cx="6733311" cy="6733311"/>
            </a:xfrm>
            <a:prstGeom prst="pie">
              <a:avLst>
                <a:gd name="adj1" fmla="val 11278228"/>
                <a:gd name="adj2" fmla="val 128405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EEC3C510-937E-ECBF-B668-623DF9CFCFD1}"/>
                </a:ext>
              </a:extLst>
            </p:cNvPr>
            <p:cNvSpPr/>
            <p:nvPr/>
          </p:nvSpPr>
          <p:spPr>
            <a:xfrm rot="5695727">
              <a:off x="1876431" y="930137"/>
              <a:ext cx="6733311" cy="6733311"/>
            </a:xfrm>
            <a:prstGeom prst="pie">
              <a:avLst>
                <a:gd name="adj1" fmla="val 8189642"/>
                <a:gd name="adj2" fmla="val 97185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39" name="Picture 4">
              <a:extLst>
                <a:ext uri="{FF2B5EF4-FFF2-40B4-BE49-F238E27FC236}">
                  <a16:creationId xmlns:a16="http://schemas.microsoft.com/office/drawing/2014/main" id="{967337AE-5FC0-C4A6-48C9-E10619B9AC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9504" y="899973"/>
              <a:ext cx="3522612" cy="3522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" name="Picture 4" descr="50th Anniversary of Decimal Day 2021 UK 50p BU Coin | The Royal Mint">
            <a:extLst>
              <a:ext uri="{FF2B5EF4-FFF2-40B4-BE49-F238E27FC236}">
                <a16:creationId xmlns:a16="http://schemas.microsoft.com/office/drawing/2014/main" id="{9AA17EEA-E2FF-E16C-C064-6307434D8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591" y="3493965"/>
            <a:ext cx="2904014" cy="290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D171B872-4995-B1AA-612F-26F61DB27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CFA"/>
              </a:clrFrom>
              <a:clrTo>
                <a:srgbClr val="FD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376" y="2155340"/>
            <a:ext cx="1495847" cy="12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7C6E2-A7A4-7FF3-827D-BC6F94484CC9}"/>
              </a:ext>
            </a:extLst>
          </p:cNvPr>
          <p:cNvCxnSpPr/>
          <p:nvPr/>
        </p:nvCxnSpPr>
        <p:spPr>
          <a:xfrm>
            <a:off x="33012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11071AE-C56B-6691-B927-4065CE40D7AD}"/>
              </a:ext>
            </a:extLst>
          </p:cNvPr>
          <p:cNvCxnSpPr/>
          <p:nvPr/>
        </p:nvCxnSpPr>
        <p:spPr>
          <a:xfrm>
            <a:off x="6602400" y="239697"/>
            <a:ext cx="0" cy="622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1A065EC-755A-4F23-6B26-BFC1BC975BB4}"/>
              </a:ext>
            </a:extLst>
          </p:cNvPr>
          <p:cNvCxnSpPr>
            <a:stCxn id="5" idx="1"/>
            <a:endCxn id="6" idx="1"/>
          </p:cNvCxnSpPr>
          <p:nvPr/>
        </p:nvCxnSpPr>
        <p:spPr>
          <a:xfrm flipV="1">
            <a:off x="620752" y="343397"/>
            <a:ext cx="1023414" cy="177260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9788275-0F2F-FB2C-53ED-5C1D6CEF53D1}"/>
              </a:ext>
            </a:extLst>
          </p:cNvPr>
          <p:cNvCxnSpPr/>
          <p:nvPr/>
        </p:nvCxnSpPr>
        <p:spPr>
          <a:xfrm flipV="1">
            <a:off x="7166984" y="110006"/>
            <a:ext cx="1023414" cy="177260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15DBAF8-F6C9-21FE-4029-B93831918B64}"/>
              </a:ext>
            </a:extLst>
          </p:cNvPr>
          <p:cNvSpPr txBox="1"/>
          <p:nvPr/>
        </p:nvSpPr>
        <p:spPr>
          <a:xfrm rot="17995065">
            <a:off x="6805457" y="862210"/>
            <a:ext cx="206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18CFE3-1E7A-C281-61ED-697D019156F9}"/>
              </a:ext>
            </a:extLst>
          </p:cNvPr>
          <p:cNvSpPr txBox="1"/>
          <p:nvPr/>
        </p:nvSpPr>
        <p:spPr>
          <a:xfrm rot="17995065">
            <a:off x="240063" y="1104774"/>
            <a:ext cx="206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8cm</a:t>
            </a:r>
          </a:p>
        </p:txBody>
      </p:sp>
      <p:sp>
        <p:nvSpPr>
          <p:cNvPr id="49" name="Hexagon 48">
            <a:extLst>
              <a:ext uri="{FF2B5EF4-FFF2-40B4-BE49-F238E27FC236}">
                <a16:creationId xmlns:a16="http://schemas.microsoft.com/office/drawing/2014/main" id="{051F4F2C-9F50-67BF-3A48-589E68623CDC}"/>
              </a:ext>
            </a:extLst>
          </p:cNvPr>
          <p:cNvSpPr>
            <a:spLocks noChangeAspect="1"/>
          </p:cNvSpPr>
          <p:nvPr/>
        </p:nvSpPr>
        <p:spPr>
          <a:xfrm>
            <a:off x="3499320" y="554006"/>
            <a:ext cx="2880000" cy="2511046"/>
          </a:xfrm>
          <a:prstGeom prst="hexagon">
            <a:avLst>
              <a:gd name="adj" fmla="val 28379"/>
              <a:gd name="vf" fmla="val 11547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B47CA0D-6EE9-7884-8E5F-F9BDB6A60326}"/>
              </a:ext>
            </a:extLst>
          </p:cNvPr>
          <p:cNvSpPr/>
          <p:nvPr/>
        </p:nvSpPr>
        <p:spPr>
          <a:xfrm>
            <a:off x="3676695" y="541882"/>
            <a:ext cx="2529965" cy="25299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479EE7E-A64A-F7C4-B8C5-45952CADBE4F}"/>
              </a:ext>
            </a:extLst>
          </p:cNvPr>
          <p:cNvCxnSpPr>
            <a:cxnSpLocks/>
          </p:cNvCxnSpPr>
          <p:nvPr/>
        </p:nvCxnSpPr>
        <p:spPr>
          <a:xfrm flipV="1">
            <a:off x="3858335" y="1198348"/>
            <a:ext cx="2162346" cy="1248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869F66E-7FF3-D63A-CDB5-8CA834EA3E05}"/>
              </a:ext>
            </a:extLst>
          </p:cNvPr>
          <p:cNvSpPr txBox="1"/>
          <p:nvPr/>
        </p:nvSpPr>
        <p:spPr>
          <a:xfrm rot="19802272">
            <a:off x="3612515" y="1438852"/>
            <a:ext cx="2482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8cm</a:t>
            </a:r>
          </a:p>
        </p:txBody>
      </p:sp>
      <p:grpSp>
        <p:nvGrpSpPr>
          <p:cNvPr id="3094" name="Group 3093">
            <a:extLst>
              <a:ext uri="{FF2B5EF4-FFF2-40B4-BE49-F238E27FC236}">
                <a16:creationId xmlns:a16="http://schemas.microsoft.com/office/drawing/2014/main" id="{60B578F8-6EBF-3D94-B9BB-9ABDA9DB1A73}"/>
              </a:ext>
            </a:extLst>
          </p:cNvPr>
          <p:cNvGrpSpPr/>
          <p:nvPr/>
        </p:nvGrpSpPr>
        <p:grpSpPr>
          <a:xfrm>
            <a:off x="3521777" y="4983716"/>
            <a:ext cx="2880000" cy="367253"/>
            <a:chOff x="3006126" y="2743553"/>
            <a:chExt cx="2880000" cy="367253"/>
          </a:xfrm>
        </p:grpSpPr>
        <p:sp>
          <p:nvSpPr>
            <p:cNvPr id="3095" name="Oval 3094">
              <a:extLst>
                <a:ext uri="{FF2B5EF4-FFF2-40B4-BE49-F238E27FC236}">
                  <a16:creationId xmlns:a16="http://schemas.microsoft.com/office/drawing/2014/main" id="{6102B0CA-B4DE-DCBA-7586-09AE76985350}"/>
                </a:ext>
              </a:extLst>
            </p:cNvPr>
            <p:cNvSpPr/>
            <p:nvPr/>
          </p:nvSpPr>
          <p:spPr>
            <a:xfrm>
              <a:off x="3006126" y="2746592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6" name="Oval 3095">
              <a:extLst>
                <a:ext uri="{FF2B5EF4-FFF2-40B4-BE49-F238E27FC236}">
                  <a16:creationId xmlns:a16="http://schemas.microsoft.com/office/drawing/2014/main" id="{13071EF7-9A85-3A79-4BD9-70A5169C2159}"/>
                </a:ext>
              </a:extLst>
            </p:cNvPr>
            <p:cNvSpPr/>
            <p:nvPr/>
          </p:nvSpPr>
          <p:spPr>
            <a:xfrm>
              <a:off x="336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7" name="Oval 3096">
              <a:extLst>
                <a:ext uri="{FF2B5EF4-FFF2-40B4-BE49-F238E27FC236}">
                  <a16:creationId xmlns:a16="http://schemas.microsoft.com/office/drawing/2014/main" id="{CE77FFAC-F2EB-FB3E-4F05-AEB442B9BB1E}"/>
                </a:ext>
              </a:extLst>
            </p:cNvPr>
            <p:cNvSpPr/>
            <p:nvPr/>
          </p:nvSpPr>
          <p:spPr>
            <a:xfrm>
              <a:off x="372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8" name="Oval 3097">
              <a:extLst>
                <a:ext uri="{FF2B5EF4-FFF2-40B4-BE49-F238E27FC236}">
                  <a16:creationId xmlns:a16="http://schemas.microsoft.com/office/drawing/2014/main" id="{38C9A04A-6FF1-DC35-D139-52E80A4DCC7B}"/>
                </a:ext>
              </a:extLst>
            </p:cNvPr>
            <p:cNvSpPr/>
            <p:nvPr/>
          </p:nvSpPr>
          <p:spPr>
            <a:xfrm>
              <a:off x="516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9" name="Oval 3098">
              <a:extLst>
                <a:ext uri="{FF2B5EF4-FFF2-40B4-BE49-F238E27FC236}">
                  <a16:creationId xmlns:a16="http://schemas.microsoft.com/office/drawing/2014/main" id="{86B4039A-4F5B-60E9-FF8C-61AB8A4B8342}"/>
                </a:ext>
              </a:extLst>
            </p:cNvPr>
            <p:cNvSpPr/>
            <p:nvPr/>
          </p:nvSpPr>
          <p:spPr>
            <a:xfrm>
              <a:off x="5526126" y="2750806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0" name="Oval 3099">
              <a:extLst>
                <a:ext uri="{FF2B5EF4-FFF2-40B4-BE49-F238E27FC236}">
                  <a16:creationId xmlns:a16="http://schemas.microsoft.com/office/drawing/2014/main" id="{07B2BE42-4A8D-F31A-2338-9D7BF67D06D5}"/>
                </a:ext>
              </a:extLst>
            </p:cNvPr>
            <p:cNvSpPr/>
            <p:nvPr/>
          </p:nvSpPr>
          <p:spPr>
            <a:xfrm>
              <a:off x="4086126" y="2746592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1" name="Oval 3100">
              <a:extLst>
                <a:ext uri="{FF2B5EF4-FFF2-40B4-BE49-F238E27FC236}">
                  <a16:creationId xmlns:a16="http://schemas.microsoft.com/office/drawing/2014/main" id="{E9739E09-BF94-5BFF-D04C-AD3BAA939BC9}"/>
                </a:ext>
              </a:extLst>
            </p:cNvPr>
            <p:cNvSpPr/>
            <p:nvPr/>
          </p:nvSpPr>
          <p:spPr>
            <a:xfrm>
              <a:off x="444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2" name="Oval 3101">
              <a:extLst>
                <a:ext uri="{FF2B5EF4-FFF2-40B4-BE49-F238E27FC236}">
                  <a16:creationId xmlns:a16="http://schemas.microsoft.com/office/drawing/2014/main" id="{A2042393-AC6C-A471-0B61-928B721E996B}"/>
                </a:ext>
              </a:extLst>
            </p:cNvPr>
            <p:cNvSpPr/>
            <p:nvPr/>
          </p:nvSpPr>
          <p:spPr>
            <a:xfrm>
              <a:off x="4806126" y="274355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106" name="Picture 3105">
            <a:extLst>
              <a:ext uri="{FF2B5EF4-FFF2-40B4-BE49-F238E27FC236}">
                <a16:creationId xmlns:a16="http://schemas.microsoft.com/office/drawing/2014/main" id="{E6F7F4A8-4621-9F63-3782-D30A1D097B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872" y="3516267"/>
            <a:ext cx="3113810" cy="2958472"/>
          </a:xfrm>
          <a:prstGeom prst="rect">
            <a:avLst/>
          </a:prstGeom>
        </p:spPr>
      </p:pic>
      <p:sp>
        <p:nvSpPr>
          <p:cNvPr id="3107" name="TextBox 3106">
            <a:extLst>
              <a:ext uri="{FF2B5EF4-FFF2-40B4-BE49-F238E27FC236}">
                <a16:creationId xmlns:a16="http://schemas.microsoft.com/office/drawing/2014/main" id="{18C720FF-BAB2-441C-07AE-4BD81E93C21B}"/>
              </a:ext>
            </a:extLst>
          </p:cNvPr>
          <p:cNvSpPr txBox="1"/>
          <p:nvPr/>
        </p:nvSpPr>
        <p:spPr>
          <a:xfrm rot="19202545">
            <a:off x="3771749" y="4954469"/>
            <a:ext cx="269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6cm</a:t>
            </a:r>
          </a:p>
        </p:txBody>
      </p:sp>
      <p:cxnSp>
        <p:nvCxnSpPr>
          <p:cNvPr id="3108" name="Straight Connector 3107">
            <a:extLst>
              <a:ext uri="{FF2B5EF4-FFF2-40B4-BE49-F238E27FC236}">
                <a16:creationId xmlns:a16="http://schemas.microsoft.com/office/drawing/2014/main" id="{FBAA35DC-6250-AC42-79F7-601368C0BA82}"/>
              </a:ext>
            </a:extLst>
          </p:cNvPr>
          <p:cNvCxnSpPr>
            <a:cxnSpLocks/>
          </p:cNvCxnSpPr>
          <p:nvPr/>
        </p:nvCxnSpPr>
        <p:spPr>
          <a:xfrm flipV="1">
            <a:off x="4178503" y="4436149"/>
            <a:ext cx="2063329" cy="17182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5" name="TextBox 3114">
            <a:extLst>
              <a:ext uri="{FF2B5EF4-FFF2-40B4-BE49-F238E27FC236}">
                <a16:creationId xmlns:a16="http://schemas.microsoft.com/office/drawing/2014/main" id="{78333B26-8727-D198-B9A7-4C1EB08C2D69}"/>
              </a:ext>
            </a:extLst>
          </p:cNvPr>
          <p:cNvSpPr txBox="1"/>
          <p:nvPr/>
        </p:nvSpPr>
        <p:spPr>
          <a:xfrm>
            <a:off x="6596306" y="6315285"/>
            <a:ext cx="3309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Diameter = 27.5mm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6C6BB3-ADE1-3660-92FF-E915F69449D0}"/>
              </a:ext>
            </a:extLst>
          </p:cNvPr>
          <p:cNvSpPr txBox="1"/>
          <p:nvPr/>
        </p:nvSpPr>
        <p:spPr>
          <a:xfrm>
            <a:off x="6668359" y="2418404"/>
            <a:ext cx="1333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dirty="0" err="1"/>
              <a:t>Reuleaux</a:t>
            </a:r>
            <a:r>
              <a:rPr lang="en-GB" dirty="0"/>
              <a:t>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F9A174-4300-8D04-7065-EEDCF80B4BD6}"/>
                  </a:ext>
                </a:extLst>
              </p:cNvPr>
              <p:cNvSpPr txBox="1"/>
              <p:nvPr/>
            </p:nvSpPr>
            <p:spPr>
              <a:xfrm>
                <a:off x="2183620" y="3491256"/>
                <a:ext cx="113434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46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F9A174-4300-8D04-7065-EEDCF80B4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20" y="3491256"/>
                <a:ext cx="113434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932BA2-B339-B096-694F-497EA4944E67}"/>
                  </a:ext>
                </a:extLst>
              </p:cNvPr>
              <p:cNvSpPr txBox="1"/>
              <p:nvPr/>
            </p:nvSpPr>
            <p:spPr>
              <a:xfrm>
                <a:off x="5139187" y="167281"/>
                <a:ext cx="1262590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932BA2-B339-B096-694F-497EA4944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187" y="167281"/>
                <a:ext cx="1262590" cy="309637"/>
              </a:xfrm>
              <a:prstGeom prst="rect">
                <a:avLst/>
              </a:prstGeom>
              <a:blipFill>
                <a:blip r:embed="rId7"/>
                <a:stretch>
                  <a:fillRect l="-3865" r="-2415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73DB9A-ABFD-22C4-128B-76401C7B7078}"/>
                  </a:ext>
                </a:extLst>
              </p:cNvPr>
              <p:cNvSpPr txBox="1"/>
              <p:nvPr/>
            </p:nvSpPr>
            <p:spPr>
              <a:xfrm>
                <a:off x="29310" y="3033414"/>
                <a:ext cx="1262590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73DB9A-ABFD-22C4-128B-76401C7B7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0" y="3033414"/>
                <a:ext cx="1262590" cy="309637"/>
              </a:xfrm>
              <a:prstGeom prst="rect">
                <a:avLst/>
              </a:prstGeom>
              <a:blipFill>
                <a:blip r:embed="rId8"/>
                <a:stretch>
                  <a:fillRect l="-4348" r="-2415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EEFB4B7-571A-447B-D266-93CA1320C391}"/>
                  </a:ext>
                </a:extLst>
              </p:cNvPr>
              <p:cNvSpPr txBox="1"/>
              <p:nvPr/>
            </p:nvSpPr>
            <p:spPr>
              <a:xfrm rot="18395632">
                <a:off x="8697099" y="5685274"/>
                <a:ext cx="1367746" cy="3744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27.5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f>
                            <m:f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EEFB4B7-571A-447B-D266-93CA1320C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95632">
                <a:off x="8697099" y="5685274"/>
                <a:ext cx="1367746" cy="374461"/>
              </a:xfrm>
              <a:prstGeom prst="rect">
                <a:avLst/>
              </a:prstGeom>
              <a:blipFill>
                <a:blip r:embed="rId9"/>
                <a:stretch>
                  <a:fillRect l="-543" r="-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A7E1012-4A84-97C4-DCDE-7D718C45AEB3}"/>
                  </a:ext>
                </a:extLst>
              </p:cNvPr>
              <p:cNvSpPr txBox="1"/>
              <p:nvPr/>
            </p:nvSpPr>
            <p:spPr>
              <a:xfrm>
                <a:off x="8629519" y="127812"/>
                <a:ext cx="1262590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A7E1012-4A84-97C4-DCDE-7D718C45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519" y="127812"/>
                <a:ext cx="1262590" cy="309637"/>
              </a:xfrm>
              <a:prstGeom prst="rect">
                <a:avLst/>
              </a:prstGeom>
              <a:blipFill>
                <a:blip r:embed="rId10"/>
                <a:stretch>
                  <a:fillRect l="-4348" r="-4348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2207F50-3A49-898E-71CF-65A1B75982CC}"/>
                  </a:ext>
                </a:extLst>
              </p:cNvPr>
              <p:cNvSpPr txBox="1"/>
              <p:nvPr/>
            </p:nvSpPr>
            <p:spPr>
              <a:xfrm>
                <a:off x="5290578" y="6252692"/>
                <a:ext cx="126259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72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2207F50-3A49-898E-71CF-65A1B7598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578" y="6252692"/>
                <a:ext cx="1262590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88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FB485B44C7784E8A5AF1B5F26A81CA" ma:contentTypeVersion="19" ma:contentTypeDescription="Create a new document." ma:contentTypeScope="" ma:versionID="8aafca3b066f75ea54085e26f995e60a">
  <xsd:schema xmlns:xsd="http://www.w3.org/2001/XMLSchema" xmlns:xs="http://www.w3.org/2001/XMLSchema" xmlns:p="http://schemas.microsoft.com/office/2006/metadata/properties" xmlns:ns3="e00e5f90-581a-4ca0-8345-2804dc01152a" xmlns:ns4="73038225-95a1-439f-ab2e-b8ace4b772d1" targetNamespace="http://schemas.microsoft.com/office/2006/metadata/properties" ma:root="true" ma:fieldsID="dc8f3b5a6fe08148815f88674a995b26" ns3:_="" ns4:_="">
    <xsd:import namespace="e00e5f90-581a-4ca0-8345-2804dc01152a"/>
    <xsd:import namespace="73038225-95a1-439f-ab2e-b8ace4b772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CloudMigratorOriginId" minOccurs="0"/>
                <xsd:element ref="ns3:FileHash" minOccurs="0"/>
                <xsd:element ref="ns3:CloudMigratorVersion" minOccurs="0"/>
                <xsd:element ref="ns3:UniqueSourceRef" minOccurs="0"/>
                <xsd:element ref="ns3:MediaServiceObjectDetectorVersion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0e5f90-581a-4ca0-8345-2804dc0115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loudMigratorOriginId" ma:index="10" nillable="true" ma:displayName="CloudMigratorOriginId" ma:description="" ma:internalName="CloudMigratorOriginId">
      <xsd:simpleType>
        <xsd:restriction base="dms:Note">
          <xsd:maxLength value="255"/>
        </xsd:restriction>
      </xsd:simpleType>
    </xsd:element>
    <xsd:element name="FileHash" ma:index="11" nillable="true" ma:displayName="FileHash" ma:description="" ma:internalName="FileHash">
      <xsd:simpleType>
        <xsd:restriction base="dms:Note">
          <xsd:maxLength value="255"/>
        </xsd:restriction>
      </xsd:simpleType>
    </xsd:element>
    <xsd:element name="CloudMigratorVersion" ma:index="12" nillable="true" ma:displayName="CloudMigratorVersion" ma:description="" ma:internalName="CloudMigratorVersion">
      <xsd:simpleType>
        <xsd:restriction base="dms:Note">
          <xsd:maxLength value="255"/>
        </xsd:restriction>
      </xsd:simpleType>
    </xsd:element>
    <xsd:element name="UniqueSourceRef" ma:index="13" nillable="true" ma:displayName="UniqueSourceRef" ma:description="" ma:internalName="UniqueSourceRef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38225-95a1-439f-ab2e-b8ace4b772d1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queSourceRef xmlns="e00e5f90-581a-4ca0-8345-2804dc01152a" xsi:nil="true"/>
    <CloudMigratorVersion xmlns="e00e5f90-581a-4ca0-8345-2804dc01152a" xsi:nil="true"/>
    <_activity xmlns="e00e5f90-581a-4ca0-8345-2804dc01152a" xsi:nil="true"/>
    <CloudMigratorOriginId xmlns="e00e5f90-581a-4ca0-8345-2804dc01152a" xsi:nil="true"/>
    <FileHash xmlns="e00e5f90-581a-4ca0-8345-2804dc0115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A536F4-A31A-4611-B11D-CD5C6E2EC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0e5f90-581a-4ca0-8345-2804dc01152a"/>
    <ds:schemaRef ds:uri="73038225-95a1-439f-ab2e-b8ace4b772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A10093-16D9-4764-9260-047F1C41D580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e00e5f90-581a-4ca0-8345-2804dc01152a"/>
    <ds:schemaRef ds:uri="http://schemas.microsoft.com/office/2006/metadata/properties"/>
    <ds:schemaRef ds:uri="http://schemas.microsoft.com/office/2006/documentManagement/types"/>
    <ds:schemaRef ds:uri="73038225-95a1-439f-ab2e-b8ace4b772d1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B80441D-4240-4CB9-981A-31AB87C2D3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8827</TotalTime>
  <Words>115</Words>
  <Application>Microsoft Office PowerPoint</Application>
  <PresentationFormat>A4 Paper (210x297 mm)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9</cp:revision>
  <cp:lastPrinted>2024-03-27T20:49:01Z</cp:lastPrinted>
  <dcterms:created xsi:type="dcterms:W3CDTF">2024-03-22T09:31:13Z</dcterms:created>
  <dcterms:modified xsi:type="dcterms:W3CDTF">2024-03-28T14:57:41Z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0x01010069FB485B44C7784E8A5AF1B5F26A81CA</vt:lpwstr>
  </property>
</Properties>
</file>