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CC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4D220C-077F-4A0E-A4B7-862CA8A025A3}" v="1" dt="2026-09-28T10:01:51.9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1003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ham Colman" userId="5e49a3d6-ef5a-4fb5-b706-b89d0280da7d" providerId="ADAL" clId="{1CD4BDFC-538A-4943-9404-9FA0DCD1212F}"/>
    <pc:docChg chg="undo custSel modSld">
      <pc:chgData name="Graham Colman" userId="5e49a3d6-ef5a-4fb5-b706-b89d0280da7d" providerId="ADAL" clId="{1CD4BDFC-538A-4943-9404-9FA0DCD1212F}" dt="2026-09-28T10:02:09.101" v="36" actId="20577"/>
      <pc:docMkLst>
        <pc:docMk/>
      </pc:docMkLst>
      <pc:sldChg chg="modSp mod">
        <pc:chgData name="Graham Colman" userId="5e49a3d6-ef5a-4fb5-b706-b89d0280da7d" providerId="ADAL" clId="{1CD4BDFC-538A-4943-9404-9FA0DCD1212F}" dt="2026-09-28T10:01:38.008" v="32" actId="20577"/>
        <pc:sldMkLst>
          <pc:docMk/>
          <pc:sldMk cId="2804602112" sldId="256"/>
        </pc:sldMkLst>
        <pc:spChg chg="mod">
          <ac:chgData name="Graham Colman" userId="5e49a3d6-ef5a-4fb5-b706-b89d0280da7d" providerId="ADAL" clId="{1CD4BDFC-538A-4943-9404-9FA0DCD1212F}" dt="2026-09-28T10:01:38.008" v="32" actId="20577"/>
          <ac:spMkLst>
            <pc:docMk/>
            <pc:sldMk cId="2804602112" sldId="256"/>
            <ac:spMk id="8" creationId="{5B232027-1D28-935A-B1A3-E03956261ECC}"/>
          </ac:spMkLst>
        </pc:spChg>
      </pc:sldChg>
      <pc:sldChg chg="modSp mod">
        <pc:chgData name="Graham Colman" userId="5e49a3d6-ef5a-4fb5-b706-b89d0280da7d" providerId="ADAL" clId="{1CD4BDFC-538A-4943-9404-9FA0DCD1212F}" dt="2026-09-28T10:02:09.101" v="36" actId="20577"/>
        <pc:sldMkLst>
          <pc:docMk/>
          <pc:sldMk cId="1289057836" sldId="257"/>
        </pc:sldMkLst>
        <pc:spChg chg="mod">
          <ac:chgData name="Graham Colman" userId="5e49a3d6-ef5a-4fb5-b706-b89d0280da7d" providerId="ADAL" clId="{1CD4BDFC-538A-4943-9404-9FA0DCD1212F}" dt="2026-09-28T10:02:09.101" v="36" actId="20577"/>
          <ac:spMkLst>
            <pc:docMk/>
            <pc:sldMk cId="1289057836" sldId="257"/>
            <ac:spMk id="3" creationId="{5837D8EE-805E-4DF6-24E1-50CE9F94546B}"/>
          </ac:spMkLst>
        </pc:spChg>
        <pc:graphicFrameChg chg="modGraphic">
          <ac:chgData name="Graham Colman" userId="5e49a3d6-ef5a-4fb5-b706-b89d0280da7d" providerId="ADAL" clId="{1CD4BDFC-538A-4943-9404-9FA0DCD1212F}" dt="2026-09-27T19:20:45.631" v="0" actId="20577"/>
          <ac:graphicFrameMkLst>
            <pc:docMk/>
            <pc:sldMk cId="1289057836" sldId="257"/>
            <ac:graphicFrameMk id="7" creationId="{A63DB518-AF63-1810-C835-93FD171A3DE2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7469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780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267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789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7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2712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9634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21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7476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4453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554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6F121B-C487-48C1-88A0-63157198A54F}" type="datetimeFigureOut">
              <a:rPr lang="en-GB" smtClean="0"/>
              <a:t>27/09/2026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6832CD-9B0E-4999-94F8-FF21BC09F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1694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6A9768B-AAEF-1B56-DB21-CCA1474A57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1" y="0"/>
            <a:ext cx="9656065" cy="44986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3843CA2-2877-9F76-DD34-87BFAFCAC0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5695138"/>
                  </p:ext>
                </p:extLst>
              </p:nvPr>
            </p:nvGraphicFramePr>
            <p:xfrm>
              <a:off x="106001" y="4904135"/>
              <a:ext cx="9656064" cy="18531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8688">
                      <a:extLst>
                        <a:ext uri="{9D8B030D-6E8A-4147-A177-3AD203B41FA5}">
                          <a16:colId xmlns:a16="http://schemas.microsoft.com/office/drawing/2014/main" val="3238552145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1277974978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2250499269"/>
                        </a:ext>
                      </a:extLst>
                    </a:gridCol>
                  </a:tblGrid>
                  <a:tr h="9265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+3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−23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GB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18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+9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−24</m:t>
                                </m:r>
                              </m:oMath>
                            </m:oMathPara>
                          </a14:m>
                          <a:endParaRPr lang="en-GB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71559929"/>
                      </a:ext>
                    </a:extLst>
                  </a:tr>
                  <a:tr h="926592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+4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−22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−24</m:t>
                                </m:r>
                              </m:oMath>
                            </m:oMathPara>
                          </a14:m>
                          <a:endParaRPr lang="en-GB" sz="1800" b="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=4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3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+12</m:t>
                                </m:r>
                                <m:sSup>
                                  <m:sSupPr>
                                    <m:ctrlP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en-GB" sz="18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−19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1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−12</m:t>
                                </m:r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700457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C3843CA2-2877-9F76-DD34-87BFAFCAC00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55695138"/>
                  </p:ext>
                </p:extLst>
              </p:nvPr>
            </p:nvGraphicFramePr>
            <p:xfrm>
              <a:off x="106001" y="4904135"/>
              <a:ext cx="9656064" cy="18531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8688">
                      <a:extLst>
                        <a:ext uri="{9D8B030D-6E8A-4147-A177-3AD203B41FA5}">
                          <a16:colId xmlns:a16="http://schemas.microsoft.com/office/drawing/2014/main" val="3238552145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1277974978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2250499269"/>
                        </a:ext>
                      </a:extLst>
                    </a:gridCol>
                  </a:tblGrid>
                  <a:tr h="9265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9" t="-654" r="-200568" b="-100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654" r="-100189" b="-100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79" t="-654" r="-379" b="-1006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1559929"/>
                      </a:ext>
                    </a:extLst>
                  </a:tr>
                  <a:tr h="9265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9" t="-101316" r="-200568" b="-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1316" r="-100189" b="-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79" t="-101316" r="-379" b="-1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5700457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5B232027-1D28-935A-B1A3-E03956261ECC}"/>
              </a:ext>
            </a:extLst>
          </p:cNvPr>
          <p:cNvSpPr txBox="1"/>
          <p:nvPr/>
        </p:nvSpPr>
        <p:spPr>
          <a:xfrm>
            <a:off x="106000" y="4385733"/>
            <a:ext cx="96560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Relationships presented in different formats</a:t>
            </a:r>
          </a:p>
        </p:txBody>
      </p:sp>
    </p:spTree>
    <p:extLst>
      <p:ext uri="{BB962C8B-B14F-4D97-AF65-F5344CB8AC3E}">
        <p14:creationId xmlns:p14="http://schemas.microsoft.com/office/powerpoint/2010/main" val="28046021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BC0625-2452-CC7C-4D56-8ECEC53FC3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F7E158-6A83-089A-B294-B56D5E4A2F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01" y="0"/>
            <a:ext cx="9656065" cy="449864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A63DB518-AF63-1810-C835-93FD171A3D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0439788"/>
                  </p:ext>
                </p:extLst>
              </p:nvPr>
            </p:nvGraphicFramePr>
            <p:xfrm>
              <a:off x="106002" y="4904135"/>
              <a:ext cx="9656064" cy="18531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8688">
                      <a:extLst>
                        <a:ext uri="{9D8B030D-6E8A-4147-A177-3AD203B41FA5}">
                          <a16:colId xmlns:a16="http://schemas.microsoft.com/office/drawing/2014/main" val="3238552145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1277974978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2250499269"/>
                        </a:ext>
                      </a:extLst>
                    </a:gridCol>
                  </a:tblGrid>
                  <a:tr h="92659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0" smtClean="0">
                                    <a:solidFill>
                                      <a:srgbClr val="FFC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C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f>
                                      <m:fPr>
                                        <m:ctrlPr>
                                          <a:rPr lang="en-GB" sz="18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GB" sz="18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num>
                                      <m:den>
                                        <m:r>
                                          <a:rPr lang="en-GB" sz="1800" b="0" i="1" smtClean="0">
                                            <a:solidFill>
                                              <a:srgbClr val="FF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den>
                                    </m:f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rgbClr val="7030A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+2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7030A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471559929"/>
                      </a:ext>
                    </a:extLst>
                  </a:tr>
                  <a:tr h="926592"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rgbClr val="00CC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rgbClr val="00CC00"/>
                                    </a:solidFill>
                                    <a:latin typeface="Cambria Math" panose="02040503050406030204" pitchFamily="18" charset="0"/>
                                  </a:rPr>
                                  <m:t>=2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CC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>
                            <a:solidFill>
                              <a:srgbClr val="00B050"/>
                            </a:solidFill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GB" sz="18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GB" sz="1800" b="0" i="1" smtClean="0">
                                    <a:solidFill>
                                      <a:srgbClr val="0000FF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−3</m:t>
                                    </m:r>
                                  </m:e>
                                </m:d>
                                <m:d>
                                  <m:dPr>
                                    <m:ctrlP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  <m:r>
                                      <a:rPr lang="en-GB" sz="1800" b="0" i="1" smtClean="0">
                                        <a:solidFill>
                                          <a:srgbClr val="0000FF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+4</m:t>
                                    </m:r>
                                  </m:e>
                                </m:d>
                              </m:oMath>
                            </m:oMathPara>
                          </a14:m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0" dirty="0">
                              <a:sym typeface="Wingdings" panose="05000000000000000000" pitchFamily="2" charset="2"/>
                            </a:rPr>
                            <a:t> </a:t>
                          </a:r>
                          <a:r>
                            <a:rPr lang="en-GB" sz="1800" b="0" dirty="0" err="1">
                              <a:sym typeface="Wingdings" panose="05000000000000000000" pitchFamily="2" charset="2"/>
                            </a:rPr>
                            <a:t>Repeatedhere</a:t>
                          </a:r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70045762"/>
                      </a:ext>
                    </a:extLst>
                  </a:tr>
                </a:tbl>
              </a:graphicData>
            </a:graphic>
          </p:graphicFrame>
        </mc:Choice>
        <mc:Fallback>
          <p:graphicFrame>
            <p:nvGraphicFramePr>
              <p:cNvPr id="7" name="Table 6">
                <a:extLst>
                  <a:ext uri="{FF2B5EF4-FFF2-40B4-BE49-F238E27FC236}">
                    <a16:creationId xmlns:a16="http://schemas.microsoft.com/office/drawing/2014/main" id="{A63DB518-AF63-1810-C835-93FD171A3DE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0439788"/>
                  </p:ext>
                </p:extLst>
              </p:nvPr>
            </p:nvGraphicFramePr>
            <p:xfrm>
              <a:off x="106002" y="4904135"/>
              <a:ext cx="9656064" cy="185318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218688">
                      <a:extLst>
                        <a:ext uri="{9D8B030D-6E8A-4147-A177-3AD203B41FA5}">
                          <a16:colId xmlns:a16="http://schemas.microsoft.com/office/drawing/2014/main" val="3238552145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1277974978"/>
                        </a:ext>
                      </a:extLst>
                    </a:gridCol>
                    <a:gridCol w="3218688">
                      <a:extLst>
                        <a:ext uri="{9D8B030D-6E8A-4147-A177-3AD203B41FA5}">
                          <a16:colId xmlns:a16="http://schemas.microsoft.com/office/drawing/2014/main" val="2250499269"/>
                        </a:ext>
                      </a:extLst>
                    </a:gridCol>
                  </a:tblGrid>
                  <a:tr h="9265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9" t="-654" r="-200568" b="-100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654" r="-100189" b="-10065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00379" t="-654" r="-379" b="-10065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471559929"/>
                      </a:ext>
                    </a:extLst>
                  </a:tr>
                  <a:tr h="9265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89" t="-101316" r="-200568" b="-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0000" t="-101316" r="-100189" b="-1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l" defTabSz="6858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b="0" dirty="0">
                              <a:sym typeface="Wingdings" panose="05000000000000000000" pitchFamily="2" charset="2"/>
                            </a:rPr>
                            <a:t> </a:t>
                          </a:r>
                          <a:r>
                            <a:rPr lang="en-GB" sz="1800" b="0" dirty="0" err="1">
                              <a:sym typeface="Wingdings" panose="05000000000000000000" pitchFamily="2" charset="2"/>
                            </a:rPr>
                            <a:t>Repeatedhere</a:t>
                          </a:r>
                          <a:endParaRPr lang="en-GB" sz="1800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570045762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837D8EE-805E-4DF6-24E1-50CE9F94546B}"/>
              </a:ext>
            </a:extLst>
          </p:cNvPr>
          <p:cNvSpPr txBox="1"/>
          <p:nvPr/>
        </p:nvSpPr>
        <p:spPr>
          <a:xfrm>
            <a:off x="0" y="4385733"/>
            <a:ext cx="990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Relationships presented in different formats </a:t>
            </a:r>
            <a:r>
              <a:rPr lang="en-GB" sz="2800" dirty="0">
                <a:solidFill>
                  <a:srgbClr val="FF0000"/>
                </a:solidFill>
              </a:rPr>
              <a:t>- answers</a:t>
            </a:r>
          </a:p>
        </p:txBody>
      </p:sp>
    </p:spTree>
    <p:extLst>
      <p:ext uri="{BB962C8B-B14F-4D97-AF65-F5344CB8AC3E}">
        <p14:creationId xmlns:p14="http://schemas.microsoft.com/office/powerpoint/2010/main" val="1289057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b0b9c9a-2369-492c-819f-51f59b67902a}" enabled="1" method="Standard" siteId="{a0806fa7-0275-413a-92f7-30d003a0e1be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906</TotalTime>
  <Words>98</Words>
  <Application>Microsoft Office PowerPoint</Application>
  <PresentationFormat>A4 Paper (210x297 mm)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Aptos</vt:lpstr>
      <vt:lpstr>Aptos Display</vt:lpstr>
      <vt:lpstr>Arial</vt:lpstr>
      <vt:lpstr>Cambria Math</vt:lpstr>
      <vt:lpstr>Wingdings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Graham Colman</dc:creator>
  <cp:lastModifiedBy>Graham Colman</cp:lastModifiedBy>
  <cp:revision>1</cp:revision>
  <dcterms:created xsi:type="dcterms:W3CDTF">2026-09-27T18:55:50Z</dcterms:created>
  <dcterms:modified xsi:type="dcterms:W3CDTF">2026-09-28T10:02:13Z</dcterms:modified>
</cp:coreProperties>
</file>