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30" d="100"/>
          <a:sy n="130" d="100"/>
        </p:scale>
        <p:origin x="384" y="-4998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D06F-E752-9244-B684-FEB71DE4B94F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AB6C-F023-D147-B73E-A18736DED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01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D06F-E752-9244-B684-FEB71DE4B94F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AB6C-F023-D147-B73E-A18736DED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070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D06F-E752-9244-B684-FEB71DE4B94F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AB6C-F023-D147-B73E-A18736DED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13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D06F-E752-9244-B684-FEB71DE4B94F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AB6C-F023-D147-B73E-A18736DED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14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D06F-E752-9244-B684-FEB71DE4B94F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AB6C-F023-D147-B73E-A18736DED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90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D06F-E752-9244-B684-FEB71DE4B94F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AB6C-F023-D147-B73E-A18736DED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60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D06F-E752-9244-B684-FEB71DE4B94F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AB6C-F023-D147-B73E-A18736DED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51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D06F-E752-9244-B684-FEB71DE4B94F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AB6C-F023-D147-B73E-A18736DED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9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D06F-E752-9244-B684-FEB71DE4B94F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AB6C-F023-D147-B73E-A18736DED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220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D06F-E752-9244-B684-FEB71DE4B94F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AB6C-F023-D147-B73E-A18736DED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526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D06F-E752-9244-B684-FEB71DE4B94F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AB6C-F023-D147-B73E-A18736DED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85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2D06F-E752-9244-B684-FEB71DE4B94F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FAB6C-F023-D147-B73E-A18736DED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19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oleObject" Target="../embeddings/oleObject3.bin"/><Relationship Id="rId18" Type="http://schemas.openxmlformats.org/officeDocument/2006/relationships/image" Target="../media/image7.emf"/><Relationship Id="rId3" Type="http://schemas.openxmlformats.org/officeDocument/2006/relationships/image" Target="../media/image1.png"/><Relationship Id="rId21" Type="http://schemas.openxmlformats.org/officeDocument/2006/relationships/oleObject" Target="../embeddings/oleObject7.bin"/><Relationship Id="rId7" Type="http://schemas.openxmlformats.org/officeDocument/2006/relationships/image" Target="../media/image13.png"/><Relationship Id="rId12" Type="http://schemas.openxmlformats.org/officeDocument/2006/relationships/image" Target="../media/image4.emf"/><Relationship Id="rId17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.emf"/><Relationship Id="rId20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11" Type="http://schemas.openxmlformats.org/officeDocument/2006/relationships/oleObject" Target="../embeddings/oleObject2.bin"/><Relationship Id="rId24" Type="http://schemas.openxmlformats.org/officeDocument/2006/relationships/image" Target="../media/image10.emf"/><Relationship Id="rId5" Type="http://schemas.openxmlformats.org/officeDocument/2006/relationships/image" Target="../media/image11.png"/><Relationship Id="rId15" Type="http://schemas.openxmlformats.org/officeDocument/2006/relationships/oleObject" Target="../embeddings/oleObject4.bin"/><Relationship Id="rId23" Type="http://schemas.openxmlformats.org/officeDocument/2006/relationships/oleObject" Target="../embeddings/oleObject8.bin"/><Relationship Id="rId10" Type="http://schemas.openxmlformats.org/officeDocument/2006/relationships/image" Target="../media/image3.emf"/><Relationship Id="rId19" Type="http://schemas.openxmlformats.org/officeDocument/2006/relationships/oleObject" Target="../embeddings/oleObject6.bin"/><Relationship Id="rId4" Type="http://schemas.openxmlformats.org/officeDocument/2006/relationships/image" Target="../media/image2.png"/><Relationship Id="rId9" Type="http://schemas.openxmlformats.org/officeDocument/2006/relationships/oleObject" Target="../embeddings/oleObject1.bin"/><Relationship Id="rId14" Type="http://schemas.openxmlformats.org/officeDocument/2006/relationships/image" Target="../media/image5.emf"/><Relationship Id="rId22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355601"/>
            <a:ext cx="6172200" cy="65375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Instructions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Matchup the graphs to the equations.</a:t>
            </a:r>
          </a:p>
          <a:p>
            <a:r>
              <a:rPr lang="en-US" sz="2400" dirty="0" smtClean="0"/>
              <a:t>There are 8 equations but only 6 graphs.  You draw the other 2 graphs.</a:t>
            </a:r>
          </a:p>
          <a:p>
            <a:endParaRPr lang="en-US" sz="2400" dirty="0"/>
          </a:p>
          <a:p>
            <a:pPr marL="0" indent="0" algn="ctr">
              <a:buNone/>
            </a:pPr>
            <a:r>
              <a:rPr lang="en-US" sz="2400" dirty="0" smtClean="0"/>
              <a:t>Extension question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What is the connection between the shape of the graph and its equation?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 descr="Screen Shot 2014-01-07 at 20.20.5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2" t="23814" r="19815" b="20117"/>
          <a:stretch/>
        </p:blipFill>
        <p:spPr>
          <a:xfrm>
            <a:off x="3131097" y="5335968"/>
            <a:ext cx="1355746" cy="8108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Screen Shot 2014-01-07 at 20.21.2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t="23721" r="19259" b="19109"/>
          <a:stretch/>
        </p:blipFill>
        <p:spPr>
          <a:xfrm>
            <a:off x="4767423" y="5335968"/>
            <a:ext cx="1366196" cy="812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786222" y="4954968"/>
            <a:ext cx="3589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Ie</a:t>
            </a:r>
            <a:r>
              <a:rPr lang="en-US" dirty="0" smtClean="0"/>
              <a:t> this way round </a:t>
            </a:r>
            <a:r>
              <a:rPr lang="en-US" dirty="0" err="1" smtClean="0"/>
              <a:t>vs</a:t>
            </a:r>
            <a:r>
              <a:rPr lang="en-US" dirty="0" smtClean="0"/>
              <a:t> this way round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978400" y="4229100"/>
            <a:ext cx="368300" cy="8255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2900" y="7962900"/>
            <a:ext cx="6172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Answers</a:t>
            </a:r>
          </a:p>
          <a:p>
            <a:pPr algn="ctr"/>
            <a:endParaRPr lang="en-US" sz="1600" dirty="0" smtClean="0"/>
          </a:p>
          <a:p>
            <a:r>
              <a:rPr lang="en-US" sz="1600" dirty="0" smtClean="0"/>
              <a:t>Labeling equations horizontally 1-8 then; </a:t>
            </a:r>
          </a:p>
          <a:p>
            <a:endParaRPr lang="en-US" sz="1600" dirty="0" smtClean="0"/>
          </a:p>
          <a:p>
            <a:pPr algn="ctr"/>
            <a:r>
              <a:rPr lang="en-US" sz="1600" dirty="0" smtClean="0"/>
              <a:t>1 = </a:t>
            </a:r>
            <a:r>
              <a:rPr lang="en-US" sz="1600" dirty="0"/>
              <a:t>bottom right / top right</a:t>
            </a:r>
            <a:r>
              <a:rPr lang="en-US" sz="1600" dirty="0" smtClean="0"/>
              <a:t>, 2 = bottom left, 3 = middle </a:t>
            </a:r>
            <a:r>
              <a:rPr lang="en-US" sz="1600" dirty="0" smtClean="0"/>
              <a:t>left, </a:t>
            </a:r>
            <a:r>
              <a:rPr lang="en-US" sz="1600" dirty="0" smtClean="0"/>
              <a:t>4 = -, </a:t>
            </a:r>
          </a:p>
          <a:p>
            <a:pPr algn="ctr"/>
            <a:r>
              <a:rPr lang="en-US" sz="1600" dirty="0" smtClean="0"/>
              <a:t>5 = middle </a:t>
            </a:r>
            <a:r>
              <a:rPr lang="en-US" sz="1600" dirty="0" smtClean="0"/>
              <a:t>right, </a:t>
            </a:r>
            <a:r>
              <a:rPr lang="en-US" sz="1600" dirty="0" smtClean="0"/>
              <a:t>6 = top left, 7 = -, 8 = bottom right / top right</a:t>
            </a:r>
          </a:p>
          <a:p>
            <a:pPr algn="ctr"/>
            <a:r>
              <a:rPr lang="en-US" sz="1600" dirty="0" smtClean="0"/>
              <a:t>(Notice also that 1 = 8)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81057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297635" y="7426800"/>
            <a:ext cx="636938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429000" y="7541100"/>
            <a:ext cx="0" cy="221629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Screen Shot 2014-01-07 at 20.20.55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2" t="23814" r="19815" b="20117"/>
          <a:stretch/>
        </p:blipFill>
        <p:spPr>
          <a:xfrm>
            <a:off x="129241" y="5270500"/>
            <a:ext cx="3100302" cy="1854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 descr="Screen Shot 2014-01-07 at 20.21.2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t="23721" r="19259" b="19109"/>
          <a:stretch/>
        </p:blipFill>
        <p:spPr>
          <a:xfrm>
            <a:off x="3542819" y="5265999"/>
            <a:ext cx="3124200" cy="18587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 descr="Screen Shot 2014-01-07 at 20.27.29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8" t="23751" r="19244" b="18774"/>
          <a:stretch/>
        </p:blipFill>
        <p:spPr>
          <a:xfrm>
            <a:off x="3542221" y="2600800"/>
            <a:ext cx="3124798" cy="18808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 descr="Screen Shot 2014-01-07 at 20.35.41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3" t="24024" r="19074" b="18805"/>
          <a:stretch/>
        </p:blipFill>
        <p:spPr>
          <a:xfrm>
            <a:off x="3542819" y="393999"/>
            <a:ext cx="3124798" cy="18649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 descr="Screen Shot 2014-01-07 at 20.27.50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5" t="23171" r="19993" b="20459"/>
          <a:stretch/>
        </p:blipFill>
        <p:spPr>
          <a:xfrm>
            <a:off x="124175" y="379657"/>
            <a:ext cx="3105368" cy="18793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Picture 23" descr="Screen Shot 2014-01-07 at 20.32.15.p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1" t="25926" r="18784" b="17778"/>
          <a:stretch/>
        </p:blipFill>
        <p:spPr>
          <a:xfrm>
            <a:off x="71696" y="2600799"/>
            <a:ext cx="3157847" cy="1880849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215836"/>
              </p:ext>
            </p:extLst>
          </p:nvPr>
        </p:nvGraphicFramePr>
        <p:xfrm>
          <a:off x="65871" y="7512050"/>
          <a:ext cx="1573867" cy="106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9" imgW="584200" imgH="393700" progId="Equation.3">
                  <p:embed/>
                </p:oleObj>
              </mc:Choice>
              <mc:Fallback>
                <p:oleObj name="Equation" r:id="rId9" imgW="5842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5871" y="7512050"/>
                        <a:ext cx="1573867" cy="1060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Connector 29"/>
          <p:cNvCxnSpPr/>
          <p:nvPr/>
        </p:nvCxnSpPr>
        <p:spPr>
          <a:xfrm>
            <a:off x="1713600" y="7600950"/>
            <a:ext cx="0" cy="215836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144400" y="7611736"/>
            <a:ext cx="0" cy="215836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44308" y="8661600"/>
            <a:ext cx="636938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1624395"/>
              </p:ext>
            </p:extLst>
          </p:nvPr>
        </p:nvGraphicFramePr>
        <p:xfrm>
          <a:off x="3492859" y="7512050"/>
          <a:ext cx="1573867" cy="106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11" imgW="584200" imgH="393700" progId="Equation.3">
                  <p:embed/>
                </p:oleObj>
              </mc:Choice>
              <mc:Fallback>
                <p:oleObj name="Equation" r:id="rId11" imgW="5842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492859" y="7512050"/>
                        <a:ext cx="1573867" cy="1060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9153748"/>
              </p:ext>
            </p:extLst>
          </p:nvPr>
        </p:nvGraphicFramePr>
        <p:xfrm>
          <a:off x="1779438" y="8737800"/>
          <a:ext cx="1573867" cy="106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tion" r:id="rId13" imgW="584200" imgH="393700" progId="Equation.3">
                  <p:embed/>
                </p:oleObj>
              </mc:Choice>
              <mc:Fallback>
                <p:oleObj name="Equation" r:id="rId13" imgW="5842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779438" y="8737800"/>
                        <a:ext cx="1573867" cy="1060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222479"/>
              </p:ext>
            </p:extLst>
          </p:nvPr>
        </p:nvGraphicFramePr>
        <p:xfrm>
          <a:off x="5181936" y="8807027"/>
          <a:ext cx="1637482" cy="975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quation" r:id="rId15" imgW="660400" imgH="393700" progId="Equation.3">
                  <p:embed/>
                </p:oleObj>
              </mc:Choice>
              <mc:Fallback>
                <p:oleObj name="Equation" r:id="rId15" imgW="660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181936" y="8807027"/>
                        <a:ext cx="1637482" cy="975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549944"/>
              </p:ext>
            </p:extLst>
          </p:nvPr>
        </p:nvGraphicFramePr>
        <p:xfrm>
          <a:off x="1779438" y="7512050"/>
          <a:ext cx="1573867" cy="106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Equation" r:id="rId17" imgW="584200" imgH="393700" progId="Equation.3">
                  <p:embed/>
                </p:oleObj>
              </mc:Choice>
              <mc:Fallback>
                <p:oleObj name="Equation" r:id="rId17" imgW="5842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779438" y="7512050"/>
                        <a:ext cx="1573867" cy="1060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301289"/>
              </p:ext>
            </p:extLst>
          </p:nvPr>
        </p:nvGraphicFramePr>
        <p:xfrm>
          <a:off x="5220151" y="7512050"/>
          <a:ext cx="1573867" cy="106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Equation" r:id="rId19" imgW="584200" imgH="393700" progId="Equation.3">
                  <p:embed/>
                </p:oleObj>
              </mc:Choice>
              <mc:Fallback>
                <p:oleObj name="Equation" r:id="rId19" imgW="5842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220151" y="7512050"/>
                        <a:ext cx="1573867" cy="1060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947737"/>
              </p:ext>
            </p:extLst>
          </p:nvPr>
        </p:nvGraphicFramePr>
        <p:xfrm>
          <a:off x="65871" y="8737800"/>
          <a:ext cx="1573867" cy="106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Equation" r:id="rId21" imgW="584200" imgH="393700" progId="Equation.3">
                  <p:embed/>
                </p:oleObj>
              </mc:Choice>
              <mc:Fallback>
                <p:oleObj name="Equation" r:id="rId21" imgW="5842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5871" y="8737800"/>
                        <a:ext cx="1573867" cy="1060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020342"/>
              </p:ext>
            </p:extLst>
          </p:nvPr>
        </p:nvGraphicFramePr>
        <p:xfrm>
          <a:off x="3506584" y="8737800"/>
          <a:ext cx="1573867" cy="106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Equation" r:id="rId23" imgW="584200" imgH="393700" progId="Equation.3">
                  <p:embed/>
                </p:oleObj>
              </mc:Choice>
              <mc:Fallback>
                <p:oleObj name="Equation" r:id="rId23" imgW="5842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506584" y="8737800"/>
                        <a:ext cx="1573867" cy="1060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9266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104</Words>
  <Application>Microsoft Office PowerPoint</Application>
  <PresentationFormat>A4 Paper (210x297 mm)</PresentationFormat>
  <Paragraphs>16</Paragraphs>
  <Slides>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Office Theme</vt:lpstr>
      <vt:lpstr>Equation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&amp; Mrs Colman</dc:creator>
  <cp:lastModifiedBy>Graham Colman</cp:lastModifiedBy>
  <cp:revision>7</cp:revision>
  <dcterms:created xsi:type="dcterms:W3CDTF">2014-01-07T20:36:14Z</dcterms:created>
  <dcterms:modified xsi:type="dcterms:W3CDTF">2016-02-23T15:43:21Z</dcterms:modified>
</cp:coreProperties>
</file>