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FFFF"/>
    <a:srgbClr val="0000FF"/>
    <a:srgbClr val="FF00FF"/>
    <a:srgbClr val="9900FF"/>
    <a:srgbClr val="00FF00"/>
    <a:srgbClr val="0F113A"/>
    <a:srgbClr val="57C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02" y="-1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2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1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7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7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5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2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8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2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4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DA50-6295-4C73-ABDC-E4AB25BAEE3A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602D-2B68-4A77-8671-CAFAD0DEE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5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F091BC58-7CC3-4009-B488-5E8A51FC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543"/>
            <a:ext cx="6858000" cy="29236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9199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Toilet Roll Constellations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0C0BF20-5D20-406D-A27B-23CCD4C6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6858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Look through the tubes and match up each of the constellations to the images on the paper.</a:t>
            </a:r>
          </a:p>
          <a:p>
            <a:pPr algn="ctr">
              <a:spcBef>
                <a:spcPct val="50000"/>
              </a:spcBef>
            </a:pPr>
            <a:endParaRPr lang="en-GB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the names and learn the patterns of the constellations as you go.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1A5F4B-AF3E-4B86-4553-4730E4BD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82281"/>
          <a:stretch/>
        </p:blipFill>
        <p:spPr>
          <a:xfrm>
            <a:off x="623603" y="87980"/>
            <a:ext cx="2267327" cy="23002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74CAA40-9ADB-22FE-F066-780C096C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70907"/>
          <a:stretch/>
        </p:blipFill>
        <p:spPr>
          <a:xfrm>
            <a:off x="623603" y="2563260"/>
            <a:ext cx="2267327" cy="23002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16DF2-C45E-9388-2C23-01998B1C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29148" r="1114" b="59533"/>
          <a:stretch/>
        </p:blipFill>
        <p:spPr>
          <a:xfrm>
            <a:off x="623604" y="5040661"/>
            <a:ext cx="2267327" cy="2300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901C8-1733-391D-CEDD-74B96468F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4" b="48097"/>
          <a:stretch/>
        </p:blipFill>
        <p:spPr>
          <a:xfrm>
            <a:off x="623603" y="7519900"/>
            <a:ext cx="2267327" cy="23002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C914DE-276A-5BAC-3356-BF18115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3" b="37008"/>
          <a:stretch/>
        </p:blipFill>
        <p:spPr>
          <a:xfrm>
            <a:off x="3997288" y="84939"/>
            <a:ext cx="2267327" cy="2300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8140C-0E2B-4300-F424-015FCA6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9" b="25382"/>
          <a:stretch/>
        </p:blipFill>
        <p:spPr>
          <a:xfrm>
            <a:off x="3997288" y="2560219"/>
            <a:ext cx="2267327" cy="2300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6DFFE-C8A2-BC48-6590-D8CEE3C8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9" b="13892"/>
          <a:stretch/>
        </p:blipFill>
        <p:spPr>
          <a:xfrm>
            <a:off x="3997288" y="5037619"/>
            <a:ext cx="2267327" cy="23002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F95C96-D263-AFCA-1247-583BA2A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725" r="27182" b="1103"/>
          <a:stretch/>
        </p:blipFill>
        <p:spPr bwMode="auto">
          <a:xfrm>
            <a:off x="3997288" y="7519900"/>
            <a:ext cx="2267327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0062D-375B-3C8A-C235-021348094FE9}"/>
              </a:ext>
            </a:extLst>
          </p:cNvPr>
          <p:cNvSpPr txBox="1"/>
          <p:nvPr/>
        </p:nvSpPr>
        <p:spPr>
          <a:xfrm>
            <a:off x="3997288" y="7575318"/>
            <a:ext cx="226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57C8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CYGNUS (The Swan)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2AD5-EA69-2DD9-0CA7-6F4B3771E5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18329" r="15761" b="81209"/>
          <a:stretch/>
        </p:blipFill>
        <p:spPr>
          <a:xfrm>
            <a:off x="5417239" y="7632700"/>
            <a:ext cx="490019" cy="93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FD5C-74F5-5A8A-69C4-94134A4A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9" t="18229" r="7325" b="80809"/>
          <a:stretch/>
        </p:blipFill>
        <p:spPr>
          <a:xfrm>
            <a:off x="5907258" y="7612379"/>
            <a:ext cx="182880" cy="19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48BF-8175-D0DF-4E9C-9003417039CD}"/>
              </a:ext>
            </a:extLst>
          </p:cNvPr>
          <p:cNvSpPr txBox="1"/>
          <p:nvPr/>
        </p:nvSpPr>
        <p:spPr>
          <a:xfrm>
            <a:off x="5487302" y="7667651"/>
            <a:ext cx="6985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pic>
        <p:nvPicPr>
          <p:cNvPr id="2050" name="Picture 2" descr="The constellation Carina showing common points of interest">
            <a:extLst>
              <a:ext uri="{FF2B5EF4-FFF2-40B4-BE49-F238E27FC236}">
                <a16:creationId xmlns:a16="http://schemas.microsoft.com/office/drawing/2014/main" id="{9BD44E93-51C1-4AD6-193D-B91FB063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4213">
            <a:off x="4692968" y="5671732"/>
            <a:ext cx="1061663" cy="6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Find Orion's Belt in the Night Sky | HowStuffWorks">
            <a:extLst>
              <a:ext uri="{FF2B5EF4-FFF2-40B4-BE49-F238E27FC236}">
                <a16:creationId xmlns:a16="http://schemas.microsoft.com/office/drawing/2014/main" id="{65F5D601-BB8C-486E-D3CF-6D1FF1243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696" r="25441" b="5306"/>
          <a:stretch/>
        </p:blipFill>
        <p:spPr bwMode="auto">
          <a:xfrm rot="413506">
            <a:off x="1424526" y="5345415"/>
            <a:ext cx="1300587" cy="1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Constellation Cassiopeia | Pictures, Facts, and Location">
            <a:extLst>
              <a:ext uri="{FF2B5EF4-FFF2-40B4-BE49-F238E27FC236}">
                <a16:creationId xmlns:a16="http://schemas.microsoft.com/office/drawing/2014/main" id="{D7013671-FD6F-3344-83C6-DA86B7BA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0065" r="11037" b="35179"/>
          <a:stretch/>
        </p:blipFill>
        <p:spPr bwMode="auto">
          <a:xfrm>
            <a:off x="1426029" y="3047808"/>
            <a:ext cx="985525" cy="5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stellation Crux - The Constellations on Sea and Sky">
            <a:extLst>
              <a:ext uri="{FF2B5EF4-FFF2-40B4-BE49-F238E27FC236}">
                <a16:creationId xmlns:a16="http://schemas.microsoft.com/office/drawing/2014/main" id="{F984C22C-19D5-ECB4-85DF-5785E1CC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483" r="12300" b="3650"/>
          <a:stretch/>
        </p:blipFill>
        <p:spPr bwMode="auto">
          <a:xfrm rot="1250169">
            <a:off x="5206029" y="3012858"/>
            <a:ext cx="589213" cy="7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Cygnus Constellation: The Swan in the Sky">
            <a:extLst>
              <a:ext uri="{FF2B5EF4-FFF2-40B4-BE49-F238E27FC236}">
                <a16:creationId xmlns:a16="http://schemas.microsoft.com/office/drawing/2014/main" id="{43850F3E-097B-ACF2-0A1E-8B636EE9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8590" r="10056" b="18482"/>
          <a:stretch/>
        </p:blipFill>
        <p:spPr bwMode="auto">
          <a:xfrm rot="20498536">
            <a:off x="4695171" y="8102346"/>
            <a:ext cx="1283404" cy="1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stellation Canis Major - The Constellations on Sea and Sky">
            <a:extLst>
              <a:ext uri="{FF2B5EF4-FFF2-40B4-BE49-F238E27FC236}">
                <a16:creationId xmlns:a16="http://schemas.microsoft.com/office/drawing/2014/main" id="{3AFEF187-DAEE-D124-F6DA-CE794F629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8513"/>
          <a:stretch/>
        </p:blipFill>
        <p:spPr bwMode="auto">
          <a:xfrm rot="3367869">
            <a:off x="1623443" y="7684243"/>
            <a:ext cx="976736" cy="12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rsa Major Stars &amp; Location | Is Ursa Major Constellation The Big Dipper  Constellation | Star Walk">
            <a:extLst>
              <a:ext uri="{FF2B5EF4-FFF2-40B4-BE49-F238E27FC236}">
                <a16:creationId xmlns:a16="http://schemas.microsoft.com/office/drawing/2014/main" id="{37DBA384-AB6B-57A8-A8A0-A564027D3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17687" r="15570" b="13812"/>
          <a:stretch/>
        </p:blipFill>
        <p:spPr bwMode="auto">
          <a:xfrm>
            <a:off x="1008185" y="500439"/>
            <a:ext cx="1786739" cy="9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Centaurus Constellation: Facts, Myths and Location in the Sky">
            <a:extLst>
              <a:ext uri="{FF2B5EF4-FFF2-40B4-BE49-F238E27FC236}">
                <a16:creationId xmlns:a16="http://schemas.microsoft.com/office/drawing/2014/main" id="{0E86E060-27DB-79FA-A1B6-A926CDE13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4477" r="4803" b="21581"/>
          <a:stretch/>
        </p:blipFill>
        <p:spPr bwMode="auto">
          <a:xfrm rot="949511">
            <a:off x="5083123" y="588614"/>
            <a:ext cx="965772" cy="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3D0594-B6FE-5438-39D5-5553173A39FC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4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1A5F4B-AF3E-4B86-4553-4730E4BD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82281"/>
          <a:stretch/>
        </p:blipFill>
        <p:spPr>
          <a:xfrm>
            <a:off x="623603" y="87980"/>
            <a:ext cx="2267327" cy="23002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74CAA40-9ADB-22FE-F066-780C096C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70907"/>
          <a:stretch/>
        </p:blipFill>
        <p:spPr>
          <a:xfrm>
            <a:off x="623603" y="2563260"/>
            <a:ext cx="2267327" cy="23002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16DF2-C45E-9388-2C23-01998B1C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29148" r="1114" b="59533"/>
          <a:stretch/>
        </p:blipFill>
        <p:spPr>
          <a:xfrm>
            <a:off x="623604" y="5040661"/>
            <a:ext cx="2267327" cy="2300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901C8-1733-391D-CEDD-74B96468F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4" b="48097"/>
          <a:stretch/>
        </p:blipFill>
        <p:spPr>
          <a:xfrm>
            <a:off x="623603" y="7519900"/>
            <a:ext cx="2267327" cy="23002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C914DE-276A-5BAC-3356-BF18115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3" b="37008"/>
          <a:stretch/>
        </p:blipFill>
        <p:spPr>
          <a:xfrm>
            <a:off x="3997288" y="84939"/>
            <a:ext cx="2267327" cy="2300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8140C-0E2B-4300-F424-015FCA6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9" b="25382"/>
          <a:stretch/>
        </p:blipFill>
        <p:spPr>
          <a:xfrm>
            <a:off x="3997288" y="2560219"/>
            <a:ext cx="2267327" cy="2300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6DFFE-C8A2-BC48-6590-D8CEE3C8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9" b="13892"/>
          <a:stretch/>
        </p:blipFill>
        <p:spPr>
          <a:xfrm>
            <a:off x="3997288" y="5037619"/>
            <a:ext cx="2267327" cy="23002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F95C96-D263-AFCA-1247-583BA2A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725" r="27182" b="1103"/>
          <a:stretch/>
        </p:blipFill>
        <p:spPr bwMode="auto">
          <a:xfrm>
            <a:off x="3997288" y="7519900"/>
            <a:ext cx="2267327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0062D-375B-3C8A-C235-021348094FE9}"/>
              </a:ext>
            </a:extLst>
          </p:cNvPr>
          <p:cNvSpPr txBox="1"/>
          <p:nvPr/>
        </p:nvSpPr>
        <p:spPr>
          <a:xfrm>
            <a:off x="3997288" y="7575318"/>
            <a:ext cx="226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57C8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CYGNUS (The Swan)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2AD5-EA69-2DD9-0CA7-6F4B3771E5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18329" r="15761" b="81209"/>
          <a:stretch/>
        </p:blipFill>
        <p:spPr>
          <a:xfrm>
            <a:off x="5417239" y="7632700"/>
            <a:ext cx="490019" cy="93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FD5C-74F5-5A8A-69C4-94134A4A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9" t="18229" r="7325" b="80809"/>
          <a:stretch/>
        </p:blipFill>
        <p:spPr>
          <a:xfrm>
            <a:off x="5907258" y="7612379"/>
            <a:ext cx="182880" cy="19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48BF-8175-D0DF-4E9C-9003417039CD}"/>
              </a:ext>
            </a:extLst>
          </p:cNvPr>
          <p:cNvSpPr txBox="1"/>
          <p:nvPr/>
        </p:nvSpPr>
        <p:spPr>
          <a:xfrm>
            <a:off x="5487302" y="7667651"/>
            <a:ext cx="6985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pic>
        <p:nvPicPr>
          <p:cNvPr id="2050" name="Picture 2" descr="The constellation Carina showing common points of interest">
            <a:extLst>
              <a:ext uri="{FF2B5EF4-FFF2-40B4-BE49-F238E27FC236}">
                <a16:creationId xmlns:a16="http://schemas.microsoft.com/office/drawing/2014/main" id="{9BD44E93-51C1-4AD6-193D-B91FB063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4213">
            <a:off x="4692968" y="5671732"/>
            <a:ext cx="1061663" cy="6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Find Orion's Belt in the Night Sky | HowStuffWorks">
            <a:extLst>
              <a:ext uri="{FF2B5EF4-FFF2-40B4-BE49-F238E27FC236}">
                <a16:creationId xmlns:a16="http://schemas.microsoft.com/office/drawing/2014/main" id="{65F5D601-BB8C-486E-D3CF-6D1FF1243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696" r="25441" b="5306"/>
          <a:stretch/>
        </p:blipFill>
        <p:spPr bwMode="auto">
          <a:xfrm rot="413506">
            <a:off x="1424526" y="5345415"/>
            <a:ext cx="1300587" cy="1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Constellation Cassiopeia | Pictures, Facts, and Location">
            <a:extLst>
              <a:ext uri="{FF2B5EF4-FFF2-40B4-BE49-F238E27FC236}">
                <a16:creationId xmlns:a16="http://schemas.microsoft.com/office/drawing/2014/main" id="{D7013671-FD6F-3344-83C6-DA86B7BA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0065" r="11037" b="35179"/>
          <a:stretch/>
        </p:blipFill>
        <p:spPr bwMode="auto">
          <a:xfrm>
            <a:off x="1426029" y="3047808"/>
            <a:ext cx="985525" cy="5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stellation Crux - The Constellations on Sea and Sky">
            <a:extLst>
              <a:ext uri="{FF2B5EF4-FFF2-40B4-BE49-F238E27FC236}">
                <a16:creationId xmlns:a16="http://schemas.microsoft.com/office/drawing/2014/main" id="{F984C22C-19D5-ECB4-85DF-5785E1CC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483" r="12300" b="3650"/>
          <a:stretch/>
        </p:blipFill>
        <p:spPr bwMode="auto">
          <a:xfrm rot="1250169">
            <a:off x="5206029" y="3012858"/>
            <a:ext cx="589213" cy="7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Cygnus Constellation: The Swan in the Sky">
            <a:extLst>
              <a:ext uri="{FF2B5EF4-FFF2-40B4-BE49-F238E27FC236}">
                <a16:creationId xmlns:a16="http://schemas.microsoft.com/office/drawing/2014/main" id="{43850F3E-097B-ACF2-0A1E-8B636EE9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8590" r="10056" b="18482"/>
          <a:stretch/>
        </p:blipFill>
        <p:spPr bwMode="auto">
          <a:xfrm rot="20498536">
            <a:off x="4695171" y="8102346"/>
            <a:ext cx="1283404" cy="1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stellation Canis Major - The Constellations on Sea and Sky">
            <a:extLst>
              <a:ext uri="{FF2B5EF4-FFF2-40B4-BE49-F238E27FC236}">
                <a16:creationId xmlns:a16="http://schemas.microsoft.com/office/drawing/2014/main" id="{3AFEF187-DAEE-D124-F6DA-CE794F629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8513"/>
          <a:stretch/>
        </p:blipFill>
        <p:spPr bwMode="auto">
          <a:xfrm rot="3367869">
            <a:off x="1623443" y="7684243"/>
            <a:ext cx="976736" cy="12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rsa Major Stars &amp; Location | Is Ursa Major Constellation The Big Dipper  Constellation | Star Walk">
            <a:extLst>
              <a:ext uri="{FF2B5EF4-FFF2-40B4-BE49-F238E27FC236}">
                <a16:creationId xmlns:a16="http://schemas.microsoft.com/office/drawing/2014/main" id="{37DBA384-AB6B-57A8-A8A0-A564027D3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17687" r="15570" b="13812"/>
          <a:stretch/>
        </p:blipFill>
        <p:spPr bwMode="auto">
          <a:xfrm>
            <a:off x="1008185" y="500439"/>
            <a:ext cx="1786739" cy="9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Centaurus Constellation: Facts, Myths and Location in the Sky">
            <a:extLst>
              <a:ext uri="{FF2B5EF4-FFF2-40B4-BE49-F238E27FC236}">
                <a16:creationId xmlns:a16="http://schemas.microsoft.com/office/drawing/2014/main" id="{0E86E060-27DB-79FA-A1B6-A926CDE13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4477" r="4803" b="21581"/>
          <a:stretch/>
        </p:blipFill>
        <p:spPr bwMode="auto">
          <a:xfrm rot="949511">
            <a:off x="5083123" y="588614"/>
            <a:ext cx="965772" cy="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1FAE5E-FD76-644E-CD20-3F3361C06CA2}"/>
              </a:ext>
            </a:extLst>
          </p:cNvPr>
          <p:cNvSpPr/>
          <p:nvPr/>
        </p:nvSpPr>
        <p:spPr>
          <a:xfrm>
            <a:off x="85533" y="72937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33F1F91-EA7D-C10E-B533-CEB10F2EF00B}"/>
              </a:ext>
            </a:extLst>
          </p:cNvPr>
          <p:cNvSpPr/>
          <p:nvPr/>
        </p:nvSpPr>
        <p:spPr>
          <a:xfrm>
            <a:off x="85534" y="5031995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8E9E7DA-5FD0-0F02-1A74-596ACC670D74}"/>
              </a:ext>
            </a:extLst>
          </p:cNvPr>
          <p:cNvSpPr/>
          <p:nvPr/>
        </p:nvSpPr>
        <p:spPr>
          <a:xfrm>
            <a:off x="70416" y="2575903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CEFE22-7AB0-E96A-C6E6-93532AC22813}"/>
              </a:ext>
            </a:extLst>
          </p:cNvPr>
          <p:cNvSpPr/>
          <p:nvPr/>
        </p:nvSpPr>
        <p:spPr>
          <a:xfrm>
            <a:off x="70416" y="7509393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80F0C5A-E0F5-CB6D-5897-EBCE7C0A6873}"/>
              </a:ext>
            </a:extLst>
          </p:cNvPr>
          <p:cNvSpPr/>
          <p:nvPr/>
        </p:nvSpPr>
        <p:spPr>
          <a:xfrm>
            <a:off x="3470286" y="72936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4B1E84B-BC2D-0187-CF20-32F2E5881B9F}"/>
              </a:ext>
            </a:extLst>
          </p:cNvPr>
          <p:cNvSpPr/>
          <p:nvPr/>
        </p:nvSpPr>
        <p:spPr>
          <a:xfrm>
            <a:off x="3459218" y="5031994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1E82D2-85FC-6112-6E17-A057147078F7}"/>
              </a:ext>
            </a:extLst>
          </p:cNvPr>
          <p:cNvSpPr/>
          <p:nvPr/>
        </p:nvSpPr>
        <p:spPr>
          <a:xfrm>
            <a:off x="3453190" y="2572862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23FF5E7-D05C-BD07-F638-6B847EA63327}"/>
              </a:ext>
            </a:extLst>
          </p:cNvPr>
          <p:cNvSpPr/>
          <p:nvPr/>
        </p:nvSpPr>
        <p:spPr>
          <a:xfrm>
            <a:off x="3459217" y="7509393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A4A66-7DB3-2CCA-4829-53168340F6EB}"/>
              </a:ext>
            </a:extLst>
          </p:cNvPr>
          <p:cNvSpPr txBox="1"/>
          <p:nvPr/>
        </p:nvSpPr>
        <p:spPr>
          <a:xfrm rot="16200000">
            <a:off x="-701587" y="1145863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E7FCA9-E13C-9B22-E95F-034FD1ADF3EC}"/>
              </a:ext>
            </a:extLst>
          </p:cNvPr>
          <p:cNvSpPr txBox="1"/>
          <p:nvPr/>
        </p:nvSpPr>
        <p:spPr>
          <a:xfrm rot="16200000">
            <a:off x="2656187" y="1140945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14BCFB-B1FE-2C96-284D-3D30C7DEE83D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294040-47B5-872F-FB33-B65879D68D51}"/>
              </a:ext>
            </a:extLst>
          </p:cNvPr>
          <p:cNvSpPr txBox="1"/>
          <p:nvPr/>
        </p:nvSpPr>
        <p:spPr>
          <a:xfrm rot="16200000">
            <a:off x="-701587" y="3690733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C2C353-76DF-00F9-CB17-F97C897CDA3E}"/>
              </a:ext>
            </a:extLst>
          </p:cNvPr>
          <p:cNvSpPr txBox="1"/>
          <p:nvPr/>
        </p:nvSpPr>
        <p:spPr>
          <a:xfrm rot="16200000">
            <a:off x="2656187" y="3685815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D5ABE6-02D2-2A94-1A88-65A71EC5E49F}"/>
              </a:ext>
            </a:extLst>
          </p:cNvPr>
          <p:cNvSpPr txBox="1"/>
          <p:nvPr/>
        </p:nvSpPr>
        <p:spPr>
          <a:xfrm rot="16200000">
            <a:off x="-701586" y="6093834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C7725C-7C58-23F4-021F-A77CD4DDE73C}"/>
              </a:ext>
            </a:extLst>
          </p:cNvPr>
          <p:cNvSpPr txBox="1"/>
          <p:nvPr/>
        </p:nvSpPr>
        <p:spPr>
          <a:xfrm rot="16200000">
            <a:off x="2656188" y="6088916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9B9F2-FA01-F358-A152-F283EFF33081}"/>
              </a:ext>
            </a:extLst>
          </p:cNvPr>
          <p:cNvSpPr txBox="1"/>
          <p:nvPr/>
        </p:nvSpPr>
        <p:spPr>
          <a:xfrm rot="16200000">
            <a:off x="-709641" y="8571234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F3DF3B-BF80-870D-FEC8-273488145A24}"/>
              </a:ext>
            </a:extLst>
          </p:cNvPr>
          <p:cNvSpPr txBox="1"/>
          <p:nvPr/>
        </p:nvSpPr>
        <p:spPr>
          <a:xfrm rot="16200000">
            <a:off x="2656188" y="8573184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11217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1A5F4B-AF3E-4B86-4553-4730E4BD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82281"/>
          <a:stretch/>
        </p:blipFill>
        <p:spPr>
          <a:xfrm>
            <a:off x="623603" y="87980"/>
            <a:ext cx="2267327" cy="23002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F40DE-4715-04BB-F991-CA78C82B9831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74CAA40-9ADB-22FE-F066-780C096C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70907"/>
          <a:stretch/>
        </p:blipFill>
        <p:spPr>
          <a:xfrm>
            <a:off x="623603" y="2563260"/>
            <a:ext cx="2267327" cy="23002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16DF2-C45E-9388-2C23-01998B1C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29148" r="1114" b="59533"/>
          <a:stretch/>
        </p:blipFill>
        <p:spPr>
          <a:xfrm>
            <a:off x="623604" y="5040661"/>
            <a:ext cx="2267327" cy="2300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901C8-1733-391D-CEDD-74B96468F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4" b="48097"/>
          <a:stretch/>
        </p:blipFill>
        <p:spPr>
          <a:xfrm>
            <a:off x="623603" y="7519900"/>
            <a:ext cx="2267327" cy="23002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C914DE-276A-5BAC-3356-BF18115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3" b="37008"/>
          <a:stretch/>
        </p:blipFill>
        <p:spPr>
          <a:xfrm>
            <a:off x="3997288" y="84939"/>
            <a:ext cx="2267327" cy="2300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8140C-0E2B-4300-F424-015FCA6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9" b="25382"/>
          <a:stretch/>
        </p:blipFill>
        <p:spPr>
          <a:xfrm>
            <a:off x="3997288" y="2560219"/>
            <a:ext cx="2267327" cy="2300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6DFFE-C8A2-BC48-6590-D8CEE3C8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9" b="13892"/>
          <a:stretch/>
        </p:blipFill>
        <p:spPr>
          <a:xfrm>
            <a:off x="3997288" y="5037619"/>
            <a:ext cx="2267327" cy="23002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F95C96-D263-AFCA-1247-583BA2A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725" r="27182" b="1103"/>
          <a:stretch/>
        </p:blipFill>
        <p:spPr bwMode="auto">
          <a:xfrm>
            <a:off x="3997288" y="7519900"/>
            <a:ext cx="2267327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0062D-375B-3C8A-C235-021348094FE9}"/>
              </a:ext>
            </a:extLst>
          </p:cNvPr>
          <p:cNvSpPr txBox="1"/>
          <p:nvPr/>
        </p:nvSpPr>
        <p:spPr>
          <a:xfrm>
            <a:off x="3997288" y="7575318"/>
            <a:ext cx="226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57C8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CYGNUS (The Swan)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2AD5-EA69-2DD9-0CA7-6F4B3771E5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18329" r="15761" b="81209"/>
          <a:stretch/>
        </p:blipFill>
        <p:spPr>
          <a:xfrm>
            <a:off x="5417239" y="7632700"/>
            <a:ext cx="490019" cy="93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FD5C-74F5-5A8A-69C4-94134A4A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9" t="18229" r="7325" b="80809"/>
          <a:stretch/>
        </p:blipFill>
        <p:spPr>
          <a:xfrm>
            <a:off x="5907258" y="7612379"/>
            <a:ext cx="182880" cy="19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48BF-8175-D0DF-4E9C-9003417039CD}"/>
              </a:ext>
            </a:extLst>
          </p:cNvPr>
          <p:cNvSpPr txBox="1"/>
          <p:nvPr/>
        </p:nvSpPr>
        <p:spPr>
          <a:xfrm>
            <a:off x="5487302" y="7667651"/>
            <a:ext cx="6985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219183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1A5F4B-AF3E-4B86-4553-4730E4BD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82281"/>
          <a:stretch/>
        </p:blipFill>
        <p:spPr>
          <a:xfrm>
            <a:off x="623603" y="87980"/>
            <a:ext cx="2267327" cy="23002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74CAA40-9ADB-22FE-F066-780C096C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70907"/>
          <a:stretch/>
        </p:blipFill>
        <p:spPr>
          <a:xfrm>
            <a:off x="623603" y="2563260"/>
            <a:ext cx="2267327" cy="23002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16DF2-C45E-9388-2C23-01998B1C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29148" r="1114" b="59533"/>
          <a:stretch/>
        </p:blipFill>
        <p:spPr>
          <a:xfrm>
            <a:off x="623604" y="5040661"/>
            <a:ext cx="2267327" cy="2300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901C8-1733-391D-CEDD-74B96468F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4" b="48097"/>
          <a:stretch/>
        </p:blipFill>
        <p:spPr>
          <a:xfrm>
            <a:off x="623603" y="7519900"/>
            <a:ext cx="2267327" cy="23002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C914DE-276A-5BAC-3356-BF18115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3" b="37008"/>
          <a:stretch/>
        </p:blipFill>
        <p:spPr>
          <a:xfrm>
            <a:off x="3997288" y="84939"/>
            <a:ext cx="2267327" cy="2300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8140C-0E2B-4300-F424-015FCA6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9" b="25382"/>
          <a:stretch/>
        </p:blipFill>
        <p:spPr>
          <a:xfrm>
            <a:off x="3997288" y="2560219"/>
            <a:ext cx="2267327" cy="2300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6DFFE-C8A2-BC48-6590-D8CEE3C8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9" b="13892"/>
          <a:stretch/>
        </p:blipFill>
        <p:spPr>
          <a:xfrm>
            <a:off x="3997288" y="5037619"/>
            <a:ext cx="2267327" cy="23002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F95C96-D263-AFCA-1247-583BA2A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725" r="27182" b="1103"/>
          <a:stretch/>
        </p:blipFill>
        <p:spPr bwMode="auto">
          <a:xfrm>
            <a:off x="3997288" y="7519900"/>
            <a:ext cx="2267327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0062D-375B-3C8A-C235-021348094FE9}"/>
              </a:ext>
            </a:extLst>
          </p:cNvPr>
          <p:cNvSpPr txBox="1"/>
          <p:nvPr/>
        </p:nvSpPr>
        <p:spPr>
          <a:xfrm>
            <a:off x="3997288" y="7575318"/>
            <a:ext cx="226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57C8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CYGNUS (The Swan)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2AD5-EA69-2DD9-0CA7-6F4B3771E5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18329" r="15761" b="81209"/>
          <a:stretch/>
        </p:blipFill>
        <p:spPr>
          <a:xfrm>
            <a:off x="5417239" y="7632700"/>
            <a:ext cx="490019" cy="93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FD5C-74F5-5A8A-69C4-94134A4A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9" t="18229" r="7325" b="80809"/>
          <a:stretch/>
        </p:blipFill>
        <p:spPr>
          <a:xfrm>
            <a:off x="5907258" y="7612379"/>
            <a:ext cx="182880" cy="19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48BF-8175-D0DF-4E9C-9003417039CD}"/>
              </a:ext>
            </a:extLst>
          </p:cNvPr>
          <p:cNvSpPr txBox="1"/>
          <p:nvPr/>
        </p:nvSpPr>
        <p:spPr>
          <a:xfrm>
            <a:off x="5487302" y="7667651"/>
            <a:ext cx="6985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pic>
        <p:nvPicPr>
          <p:cNvPr id="2050" name="Picture 2" descr="The constellation Carina showing common points of interest">
            <a:extLst>
              <a:ext uri="{FF2B5EF4-FFF2-40B4-BE49-F238E27FC236}">
                <a16:creationId xmlns:a16="http://schemas.microsoft.com/office/drawing/2014/main" id="{9BD44E93-51C1-4AD6-193D-B91FB063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4213">
            <a:off x="4692968" y="5671732"/>
            <a:ext cx="1061663" cy="6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Find Orion's Belt in the Night Sky | HowStuffWorks">
            <a:extLst>
              <a:ext uri="{FF2B5EF4-FFF2-40B4-BE49-F238E27FC236}">
                <a16:creationId xmlns:a16="http://schemas.microsoft.com/office/drawing/2014/main" id="{65F5D601-BB8C-486E-D3CF-6D1FF1243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696" r="25441" b="5306"/>
          <a:stretch/>
        </p:blipFill>
        <p:spPr bwMode="auto">
          <a:xfrm rot="413506">
            <a:off x="1424526" y="5345415"/>
            <a:ext cx="1300587" cy="1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Constellation Cassiopeia | Pictures, Facts, and Location">
            <a:extLst>
              <a:ext uri="{FF2B5EF4-FFF2-40B4-BE49-F238E27FC236}">
                <a16:creationId xmlns:a16="http://schemas.microsoft.com/office/drawing/2014/main" id="{D7013671-FD6F-3344-83C6-DA86B7BA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0065" r="11037" b="35179"/>
          <a:stretch/>
        </p:blipFill>
        <p:spPr bwMode="auto">
          <a:xfrm>
            <a:off x="1426029" y="3047808"/>
            <a:ext cx="985525" cy="5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stellation Crux - The Constellations on Sea and Sky">
            <a:extLst>
              <a:ext uri="{FF2B5EF4-FFF2-40B4-BE49-F238E27FC236}">
                <a16:creationId xmlns:a16="http://schemas.microsoft.com/office/drawing/2014/main" id="{F984C22C-19D5-ECB4-85DF-5785E1CC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483" r="12300" b="3650"/>
          <a:stretch/>
        </p:blipFill>
        <p:spPr bwMode="auto">
          <a:xfrm rot="1250169">
            <a:off x="5206029" y="3012858"/>
            <a:ext cx="589213" cy="7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Cygnus Constellation: The Swan in the Sky">
            <a:extLst>
              <a:ext uri="{FF2B5EF4-FFF2-40B4-BE49-F238E27FC236}">
                <a16:creationId xmlns:a16="http://schemas.microsoft.com/office/drawing/2014/main" id="{43850F3E-097B-ACF2-0A1E-8B636EE9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8590" r="10056" b="18482"/>
          <a:stretch/>
        </p:blipFill>
        <p:spPr bwMode="auto">
          <a:xfrm rot="20498536">
            <a:off x="4695171" y="8102346"/>
            <a:ext cx="1283404" cy="1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stellation Canis Major - The Constellations on Sea and Sky">
            <a:extLst>
              <a:ext uri="{FF2B5EF4-FFF2-40B4-BE49-F238E27FC236}">
                <a16:creationId xmlns:a16="http://schemas.microsoft.com/office/drawing/2014/main" id="{3AFEF187-DAEE-D124-F6DA-CE794F629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8513"/>
          <a:stretch/>
        </p:blipFill>
        <p:spPr bwMode="auto">
          <a:xfrm rot="3367869">
            <a:off x="1623443" y="7684243"/>
            <a:ext cx="976736" cy="12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rsa Major Stars &amp; Location | Is Ursa Major Constellation The Big Dipper  Constellation | Star Walk">
            <a:extLst>
              <a:ext uri="{FF2B5EF4-FFF2-40B4-BE49-F238E27FC236}">
                <a16:creationId xmlns:a16="http://schemas.microsoft.com/office/drawing/2014/main" id="{37DBA384-AB6B-57A8-A8A0-A564027D3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17687" r="15570" b="13812"/>
          <a:stretch/>
        </p:blipFill>
        <p:spPr bwMode="auto">
          <a:xfrm>
            <a:off x="1008185" y="500439"/>
            <a:ext cx="1786739" cy="9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Centaurus Constellation: Facts, Myths and Location in the Sky">
            <a:extLst>
              <a:ext uri="{FF2B5EF4-FFF2-40B4-BE49-F238E27FC236}">
                <a16:creationId xmlns:a16="http://schemas.microsoft.com/office/drawing/2014/main" id="{0E86E060-27DB-79FA-A1B6-A926CDE13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4477" r="4803" b="21581"/>
          <a:stretch/>
        </p:blipFill>
        <p:spPr bwMode="auto">
          <a:xfrm rot="949511">
            <a:off x="5083123" y="588614"/>
            <a:ext cx="965772" cy="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3D0594-B6FE-5438-39D5-5553173A39FC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4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n 59">
            <a:extLst>
              <a:ext uri="{FF2B5EF4-FFF2-40B4-BE49-F238E27FC236}">
                <a16:creationId xmlns:a16="http://schemas.microsoft.com/office/drawing/2014/main" id="{2803AEFB-AC47-4B69-CEA8-4FFF15C33259}"/>
              </a:ext>
            </a:extLst>
          </p:cNvPr>
          <p:cNvSpPr/>
          <p:nvPr/>
        </p:nvSpPr>
        <p:spPr>
          <a:xfrm>
            <a:off x="3907527" y="7174374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3F58B550-43ED-B285-6AA3-1A78C592ADCE}"/>
              </a:ext>
            </a:extLst>
          </p:cNvPr>
          <p:cNvSpPr/>
          <p:nvPr/>
        </p:nvSpPr>
        <p:spPr>
          <a:xfrm>
            <a:off x="649593" y="7174374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293447D8-EC75-23C7-3C1B-0C11B8D0F935}"/>
              </a:ext>
            </a:extLst>
          </p:cNvPr>
          <p:cNvSpPr/>
          <p:nvPr/>
        </p:nvSpPr>
        <p:spPr>
          <a:xfrm>
            <a:off x="3328407" y="4795851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0DDC8903-BCBE-CBB0-9497-07B29E3CEBBD}"/>
              </a:ext>
            </a:extLst>
          </p:cNvPr>
          <p:cNvSpPr/>
          <p:nvPr/>
        </p:nvSpPr>
        <p:spPr>
          <a:xfrm>
            <a:off x="70473" y="4795851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209218C0-7AA1-A66C-9BD7-79FA005C0CE3}"/>
              </a:ext>
            </a:extLst>
          </p:cNvPr>
          <p:cNvSpPr/>
          <p:nvPr/>
        </p:nvSpPr>
        <p:spPr>
          <a:xfrm>
            <a:off x="649593" y="2230149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79602293-A535-E516-1E48-D964D141DDDB}"/>
              </a:ext>
            </a:extLst>
          </p:cNvPr>
          <p:cNvSpPr/>
          <p:nvPr/>
        </p:nvSpPr>
        <p:spPr>
          <a:xfrm>
            <a:off x="3328407" y="-156550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98362E57-370F-9D96-70FE-E8E234A3A670}"/>
              </a:ext>
            </a:extLst>
          </p:cNvPr>
          <p:cNvSpPr/>
          <p:nvPr/>
        </p:nvSpPr>
        <p:spPr>
          <a:xfrm>
            <a:off x="70473" y="-156550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E1F96E46-FCC5-04F8-6ADA-20221AE6DB0D}"/>
              </a:ext>
            </a:extLst>
          </p:cNvPr>
          <p:cNvSpPr/>
          <p:nvPr/>
        </p:nvSpPr>
        <p:spPr>
          <a:xfrm>
            <a:off x="3907527" y="2230149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F40DE-4715-04BB-F991-CA78C82B9831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7A9E6EA1-609F-C7B4-BBEA-6E0EC9C7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61" t="30047" r="1368" b="62813"/>
          <a:stretch/>
        </p:blipFill>
        <p:spPr>
          <a:xfrm>
            <a:off x="790473" y="5515853"/>
            <a:ext cx="1440000" cy="1440000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DC532A-4997-0DE4-5AEE-DB61B98A3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8" t="7712" r="31432" b="86045"/>
          <a:stretch/>
        </p:blipFill>
        <p:spPr>
          <a:xfrm>
            <a:off x="790473" y="562253"/>
            <a:ext cx="1440000" cy="1440000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5A9D246-8C68-FB86-3736-FC7556F7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1" t="64813" r="8238" b="29660"/>
          <a:stretch/>
        </p:blipFill>
        <p:spPr>
          <a:xfrm>
            <a:off x="4627527" y="2950150"/>
            <a:ext cx="1440000" cy="144000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C3A37C-97A4-E783-7D5E-D99022720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0" t="18615" r="11766" b="74810"/>
          <a:stretch/>
        </p:blipFill>
        <p:spPr>
          <a:xfrm>
            <a:off x="1369593" y="2950149"/>
            <a:ext cx="1440000" cy="1440000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38B07E-75E6-A7AC-971A-B8B7E82A5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9" t="41193" b="51667"/>
          <a:stretch/>
        </p:blipFill>
        <p:spPr>
          <a:xfrm>
            <a:off x="1369593" y="7903747"/>
            <a:ext cx="1440000" cy="1440000"/>
          </a:xfrm>
          <a:prstGeom prst="ellipse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D07FC3CD-7910-5403-932F-32904956F8B8}"/>
              </a:ext>
            </a:extLst>
          </p:cNvPr>
          <p:cNvGrpSpPr/>
          <p:nvPr/>
        </p:nvGrpSpPr>
        <p:grpSpPr>
          <a:xfrm>
            <a:off x="4627527" y="7903747"/>
            <a:ext cx="1440000" cy="1440000"/>
            <a:chOff x="4627527" y="7903747"/>
            <a:chExt cx="1440000" cy="144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4333601-8765-AFA2-6862-8A9EF262D638}"/>
                </a:ext>
              </a:extLst>
            </p:cNvPr>
            <p:cNvSpPr/>
            <p:nvPr/>
          </p:nvSpPr>
          <p:spPr>
            <a:xfrm>
              <a:off x="4627533" y="7903747"/>
              <a:ext cx="1439994" cy="1440000"/>
            </a:xfrm>
            <a:prstGeom prst="ellipse">
              <a:avLst/>
            </a:prstGeom>
            <a:solidFill>
              <a:srgbClr val="0F1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B00BD21B-E2C4-3CF8-A115-1D6BC0D7C7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4" t="-10356" r="16536" b="-8149"/>
            <a:stretch/>
          </p:blipFill>
          <p:spPr bwMode="auto">
            <a:xfrm>
              <a:off x="4627527" y="7903747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2C7B1B63-F2EE-52A4-FC13-7860356E8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75" t="52450" r="871" b="40536"/>
          <a:stretch/>
        </p:blipFill>
        <p:spPr>
          <a:xfrm>
            <a:off x="4048407" y="562253"/>
            <a:ext cx="1440000" cy="1440000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0C7FC77-D949-CCAD-32BA-3B8CC2880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75807" r="13460" b="16703"/>
          <a:stretch/>
        </p:blipFill>
        <p:spPr>
          <a:xfrm>
            <a:off x="4048407" y="5515852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536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n 59">
            <a:extLst>
              <a:ext uri="{FF2B5EF4-FFF2-40B4-BE49-F238E27FC236}">
                <a16:creationId xmlns:a16="http://schemas.microsoft.com/office/drawing/2014/main" id="{2803AEFB-AC47-4B69-CEA8-4FFF15C33259}"/>
              </a:ext>
            </a:extLst>
          </p:cNvPr>
          <p:cNvSpPr/>
          <p:nvPr/>
        </p:nvSpPr>
        <p:spPr>
          <a:xfrm>
            <a:off x="3907527" y="7174374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3F58B550-43ED-B285-6AA3-1A78C592ADCE}"/>
              </a:ext>
            </a:extLst>
          </p:cNvPr>
          <p:cNvSpPr/>
          <p:nvPr/>
        </p:nvSpPr>
        <p:spPr>
          <a:xfrm>
            <a:off x="649593" y="7174374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293447D8-EC75-23C7-3C1B-0C11B8D0F935}"/>
              </a:ext>
            </a:extLst>
          </p:cNvPr>
          <p:cNvSpPr/>
          <p:nvPr/>
        </p:nvSpPr>
        <p:spPr>
          <a:xfrm>
            <a:off x="3328407" y="4795851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0DDC8903-BCBE-CBB0-9497-07B29E3CEBBD}"/>
              </a:ext>
            </a:extLst>
          </p:cNvPr>
          <p:cNvSpPr/>
          <p:nvPr/>
        </p:nvSpPr>
        <p:spPr>
          <a:xfrm>
            <a:off x="70473" y="4795851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209218C0-7AA1-A66C-9BD7-79FA005C0CE3}"/>
              </a:ext>
            </a:extLst>
          </p:cNvPr>
          <p:cNvSpPr/>
          <p:nvPr/>
        </p:nvSpPr>
        <p:spPr>
          <a:xfrm>
            <a:off x="649593" y="2230149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79602293-A535-E516-1E48-D964D141DDDB}"/>
              </a:ext>
            </a:extLst>
          </p:cNvPr>
          <p:cNvSpPr/>
          <p:nvPr/>
        </p:nvSpPr>
        <p:spPr>
          <a:xfrm>
            <a:off x="3328407" y="-156550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98362E57-370F-9D96-70FE-E8E234A3A670}"/>
              </a:ext>
            </a:extLst>
          </p:cNvPr>
          <p:cNvSpPr/>
          <p:nvPr/>
        </p:nvSpPr>
        <p:spPr>
          <a:xfrm>
            <a:off x="70473" y="-156550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E1F96E46-FCC5-04F8-6ADA-20221AE6DB0D}"/>
              </a:ext>
            </a:extLst>
          </p:cNvPr>
          <p:cNvSpPr/>
          <p:nvPr/>
        </p:nvSpPr>
        <p:spPr>
          <a:xfrm>
            <a:off x="3907527" y="2230149"/>
            <a:ext cx="2880000" cy="2880000"/>
          </a:xfrm>
          <a:prstGeom prst="sun">
            <a:avLst>
              <a:gd name="adj" fmla="val 294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F40DE-4715-04BB-F991-CA78C82B9831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08AF59AC-6715-75F0-2024-38380F004AC5}"/>
              </a:ext>
            </a:extLst>
          </p:cNvPr>
          <p:cNvSpPr/>
          <p:nvPr/>
        </p:nvSpPr>
        <p:spPr>
          <a:xfrm>
            <a:off x="790473" y="563450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5A6C2A-E7C8-B801-3B1F-BFB3E772244E}"/>
              </a:ext>
            </a:extLst>
          </p:cNvPr>
          <p:cNvSpPr/>
          <p:nvPr/>
        </p:nvSpPr>
        <p:spPr>
          <a:xfrm>
            <a:off x="4048407" y="563450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104E64-0514-2F91-8453-F1C056953A5E}"/>
              </a:ext>
            </a:extLst>
          </p:cNvPr>
          <p:cNvSpPr/>
          <p:nvPr/>
        </p:nvSpPr>
        <p:spPr>
          <a:xfrm>
            <a:off x="790473" y="5512131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DD3BA-C263-63F3-CA53-56C5CB1870A3}"/>
              </a:ext>
            </a:extLst>
          </p:cNvPr>
          <p:cNvSpPr/>
          <p:nvPr/>
        </p:nvSpPr>
        <p:spPr>
          <a:xfrm>
            <a:off x="4048407" y="5512131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64B9B4-DFF0-5ABF-4E4D-980719CC6718}"/>
              </a:ext>
            </a:extLst>
          </p:cNvPr>
          <p:cNvSpPr/>
          <p:nvPr/>
        </p:nvSpPr>
        <p:spPr>
          <a:xfrm>
            <a:off x="1369593" y="2938612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AF6DA1-4817-071F-97C7-C2247DB98220}"/>
              </a:ext>
            </a:extLst>
          </p:cNvPr>
          <p:cNvSpPr/>
          <p:nvPr/>
        </p:nvSpPr>
        <p:spPr>
          <a:xfrm>
            <a:off x="4627527" y="2938612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A97CAF-1AB9-A907-D3E6-D468FDFB6634}"/>
              </a:ext>
            </a:extLst>
          </p:cNvPr>
          <p:cNvSpPr/>
          <p:nvPr/>
        </p:nvSpPr>
        <p:spPr>
          <a:xfrm>
            <a:off x="1369593" y="7898094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A4A5-D184-052B-64C7-22A01009BCA8}"/>
              </a:ext>
            </a:extLst>
          </p:cNvPr>
          <p:cNvSpPr/>
          <p:nvPr/>
        </p:nvSpPr>
        <p:spPr>
          <a:xfrm>
            <a:off x="4627527" y="7898094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4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D57464B-4DF2-1AA2-6BF3-4DED971EF0D1}"/>
              </a:ext>
            </a:extLst>
          </p:cNvPr>
          <p:cNvSpPr txBox="1"/>
          <p:nvPr/>
        </p:nvSpPr>
        <p:spPr>
          <a:xfrm rot="16200000">
            <a:off x="-1504112" y="4291281"/>
            <a:ext cx="9906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A5F4B-AF3E-4B86-4553-4730E4BD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82281"/>
          <a:stretch/>
        </p:blipFill>
        <p:spPr>
          <a:xfrm>
            <a:off x="623603" y="87980"/>
            <a:ext cx="2267327" cy="23002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F40DE-4715-04BB-F991-CA78C82B9831}"/>
              </a:ext>
            </a:extLst>
          </p:cNvPr>
          <p:cNvCxnSpPr>
            <a:cxnSpLocks/>
          </p:cNvCxnSpPr>
          <p:nvPr/>
        </p:nvCxnSpPr>
        <p:spPr>
          <a:xfrm>
            <a:off x="3429000" y="165100"/>
            <a:ext cx="0" cy="96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74CAA40-9ADB-22FE-F066-780C096C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70907"/>
          <a:stretch/>
        </p:blipFill>
        <p:spPr>
          <a:xfrm>
            <a:off x="623603" y="2563260"/>
            <a:ext cx="2267327" cy="23002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16DF2-C45E-9388-2C23-01998B1C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29148" r="1114" b="59533"/>
          <a:stretch/>
        </p:blipFill>
        <p:spPr>
          <a:xfrm>
            <a:off x="623604" y="5040661"/>
            <a:ext cx="2267327" cy="2300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901C8-1733-391D-CEDD-74B96468F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4" b="48097"/>
          <a:stretch/>
        </p:blipFill>
        <p:spPr>
          <a:xfrm>
            <a:off x="623603" y="7519900"/>
            <a:ext cx="2267327" cy="23002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C914DE-276A-5BAC-3356-BF18115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3" b="37008"/>
          <a:stretch/>
        </p:blipFill>
        <p:spPr>
          <a:xfrm>
            <a:off x="3997288" y="84939"/>
            <a:ext cx="2267327" cy="2300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8140C-0E2B-4300-F424-015FCA6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9" b="25382"/>
          <a:stretch/>
        </p:blipFill>
        <p:spPr>
          <a:xfrm>
            <a:off x="3997288" y="2560219"/>
            <a:ext cx="2267327" cy="2300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6DFFE-C8A2-BC48-6590-D8CEE3C8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9" b="13892"/>
          <a:stretch/>
        </p:blipFill>
        <p:spPr>
          <a:xfrm>
            <a:off x="3997288" y="5037619"/>
            <a:ext cx="2267327" cy="23002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F95C96-D263-AFCA-1247-583BA2A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725" r="27182" b="1103"/>
          <a:stretch/>
        </p:blipFill>
        <p:spPr bwMode="auto">
          <a:xfrm>
            <a:off x="3997288" y="7519900"/>
            <a:ext cx="2267327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0062D-375B-3C8A-C235-021348094FE9}"/>
              </a:ext>
            </a:extLst>
          </p:cNvPr>
          <p:cNvSpPr txBox="1"/>
          <p:nvPr/>
        </p:nvSpPr>
        <p:spPr>
          <a:xfrm>
            <a:off x="3997288" y="7575318"/>
            <a:ext cx="226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57C8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CYGNUS (The Swan)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2AD5-EA69-2DD9-0CA7-6F4B3771E5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18329" r="15761" b="81209"/>
          <a:stretch/>
        </p:blipFill>
        <p:spPr>
          <a:xfrm>
            <a:off x="5417239" y="7632700"/>
            <a:ext cx="490019" cy="93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FD5C-74F5-5A8A-69C4-94134A4A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9" t="18229" r="7325" b="80809"/>
          <a:stretch/>
        </p:blipFill>
        <p:spPr>
          <a:xfrm>
            <a:off x="5907258" y="7612379"/>
            <a:ext cx="182880" cy="19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48BF-8175-D0DF-4E9C-9003417039CD}"/>
              </a:ext>
            </a:extLst>
          </p:cNvPr>
          <p:cNvSpPr txBox="1"/>
          <p:nvPr/>
        </p:nvSpPr>
        <p:spPr>
          <a:xfrm>
            <a:off x="5487302" y="7667651"/>
            <a:ext cx="6985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499CC5D-E246-23AB-90C1-15D25E0DBD5B}"/>
              </a:ext>
            </a:extLst>
          </p:cNvPr>
          <p:cNvSpPr/>
          <p:nvPr/>
        </p:nvSpPr>
        <p:spPr>
          <a:xfrm>
            <a:off x="88677" y="351789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729FCBB-8BE8-C84E-1F88-7FE83D35B1F9}"/>
              </a:ext>
            </a:extLst>
          </p:cNvPr>
          <p:cNvSpPr/>
          <p:nvPr/>
        </p:nvSpPr>
        <p:spPr>
          <a:xfrm>
            <a:off x="85534" y="5308999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C47DBEE-99B2-3B3F-285D-D03D1D2F1DCD}"/>
              </a:ext>
            </a:extLst>
          </p:cNvPr>
          <p:cNvSpPr/>
          <p:nvPr/>
        </p:nvSpPr>
        <p:spPr>
          <a:xfrm>
            <a:off x="70417" y="2832800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FE96E33-F2A7-9327-8D10-59D51C3B998F}"/>
              </a:ext>
            </a:extLst>
          </p:cNvPr>
          <p:cNvSpPr/>
          <p:nvPr/>
        </p:nvSpPr>
        <p:spPr>
          <a:xfrm>
            <a:off x="70416" y="7786397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96EC305-41F1-DE1E-50CF-D359214B9CC6}"/>
              </a:ext>
            </a:extLst>
          </p:cNvPr>
          <p:cNvSpPr/>
          <p:nvPr/>
        </p:nvSpPr>
        <p:spPr>
          <a:xfrm>
            <a:off x="3462362" y="351788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8D1BC76-143E-321D-B0D0-2A5C2BD30F19}"/>
              </a:ext>
            </a:extLst>
          </p:cNvPr>
          <p:cNvSpPr/>
          <p:nvPr/>
        </p:nvSpPr>
        <p:spPr>
          <a:xfrm>
            <a:off x="3459218" y="5308998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06DA0B4-1EB0-822C-E1F9-5BA7220E5F90}"/>
              </a:ext>
            </a:extLst>
          </p:cNvPr>
          <p:cNvSpPr/>
          <p:nvPr/>
        </p:nvSpPr>
        <p:spPr>
          <a:xfrm>
            <a:off x="3453191" y="2829759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E4605AF1-7256-35F8-B088-4FD38E4CF2FD}"/>
              </a:ext>
            </a:extLst>
          </p:cNvPr>
          <p:cNvSpPr/>
          <p:nvPr/>
        </p:nvSpPr>
        <p:spPr>
          <a:xfrm>
            <a:off x="3459217" y="7786397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AAF79F5-35E9-9D4D-3954-AE92DE58FB80}"/>
              </a:ext>
            </a:extLst>
          </p:cNvPr>
          <p:cNvSpPr txBox="1"/>
          <p:nvPr/>
        </p:nvSpPr>
        <p:spPr>
          <a:xfrm rot="16200000">
            <a:off x="-1504112" y="4291281"/>
            <a:ext cx="9906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A5F4B-AF3E-4B86-4553-4730E4BD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82281"/>
          <a:stretch/>
        </p:blipFill>
        <p:spPr>
          <a:xfrm>
            <a:off x="623603" y="87980"/>
            <a:ext cx="2267327" cy="23002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5B3298-7A4D-969B-3F36-777DD6323670}"/>
              </a:ext>
            </a:extLst>
          </p:cNvPr>
          <p:cNvCxnSpPr>
            <a:cxnSpLocks/>
          </p:cNvCxnSpPr>
          <p:nvPr/>
        </p:nvCxnSpPr>
        <p:spPr>
          <a:xfrm>
            <a:off x="85533" y="24768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413FA0-DA7B-F53E-6E55-28953433B400}"/>
              </a:ext>
            </a:extLst>
          </p:cNvPr>
          <p:cNvCxnSpPr>
            <a:cxnSpLocks/>
          </p:cNvCxnSpPr>
          <p:nvPr/>
        </p:nvCxnSpPr>
        <p:spPr>
          <a:xfrm>
            <a:off x="0" y="74304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74CAA40-9ADB-22FE-F066-780C096CF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70907"/>
          <a:stretch/>
        </p:blipFill>
        <p:spPr>
          <a:xfrm>
            <a:off x="623603" y="2563260"/>
            <a:ext cx="2267327" cy="23002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716DF2-C45E-9388-2C23-01998B1C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t="29148" r="1114" b="59533"/>
          <a:stretch/>
        </p:blipFill>
        <p:spPr>
          <a:xfrm>
            <a:off x="623604" y="5040661"/>
            <a:ext cx="2267327" cy="2300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E901C8-1733-391D-CEDD-74B96468F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4" b="48097"/>
          <a:stretch/>
        </p:blipFill>
        <p:spPr>
          <a:xfrm>
            <a:off x="623603" y="7519900"/>
            <a:ext cx="2267327" cy="23002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C914DE-276A-5BAC-3356-BF18115D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3" b="37008"/>
          <a:stretch/>
        </p:blipFill>
        <p:spPr>
          <a:xfrm>
            <a:off x="3997288" y="84939"/>
            <a:ext cx="2267327" cy="23002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28140C-0E2B-4300-F424-015FCA62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9" b="25382"/>
          <a:stretch/>
        </p:blipFill>
        <p:spPr>
          <a:xfrm>
            <a:off x="3997288" y="2560219"/>
            <a:ext cx="2267327" cy="2300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96DFFE-C8A2-BC48-6590-D8CEE3C8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9" b="13892"/>
          <a:stretch/>
        </p:blipFill>
        <p:spPr>
          <a:xfrm>
            <a:off x="3997288" y="5037619"/>
            <a:ext cx="2267327" cy="23002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5F95C96-D263-AFCA-1247-583BA2A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725" r="27182" b="1103"/>
          <a:stretch/>
        </p:blipFill>
        <p:spPr bwMode="auto">
          <a:xfrm>
            <a:off x="3997288" y="7519900"/>
            <a:ext cx="2267327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0062D-375B-3C8A-C235-021348094FE9}"/>
              </a:ext>
            </a:extLst>
          </p:cNvPr>
          <p:cNvSpPr txBox="1"/>
          <p:nvPr/>
        </p:nvSpPr>
        <p:spPr>
          <a:xfrm>
            <a:off x="3997288" y="7575318"/>
            <a:ext cx="226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57C8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CYGNUS (The Swan)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2AD5-EA69-2DD9-0CA7-6F4B3771E5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18329" r="15761" b="81209"/>
          <a:stretch/>
        </p:blipFill>
        <p:spPr>
          <a:xfrm>
            <a:off x="5417239" y="7632700"/>
            <a:ext cx="490019" cy="93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5FD5C-74F5-5A8A-69C4-94134A4A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9" t="18229" r="7325" b="80809"/>
          <a:stretch/>
        </p:blipFill>
        <p:spPr>
          <a:xfrm>
            <a:off x="5907258" y="7612379"/>
            <a:ext cx="182880" cy="19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48BF-8175-D0DF-4E9C-9003417039CD}"/>
              </a:ext>
            </a:extLst>
          </p:cNvPr>
          <p:cNvSpPr txBox="1"/>
          <p:nvPr/>
        </p:nvSpPr>
        <p:spPr>
          <a:xfrm>
            <a:off x="5487302" y="7667651"/>
            <a:ext cx="6985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pic>
        <p:nvPicPr>
          <p:cNvPr id="2050" name="Picture 2" descr="The constellation Carina showing common points of interest">
            <a:extLst>
              <a:ext uri="{FF2B5EF4-FFF2-40B4-BE49-F238E27FC236}">
                <a16:creationId xmlns:a16="http://schemas.microsoft.com/office/drawing/2014/main" id="{9BD44E93-51C1-4AD6-193D-B91FB063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4213">
            <a:off x="4692968" y="5671732"/>
            <a:ext cx="1061663" cy="6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Find Orion's Belt in the Night Sky | HowStuffWorks">
            <a:extLst>
              <a:ext uri="{FF2B5EF4-FFF2-40B4-BE49-F238E27FC236}">
                <a16:creationId xmlns:a16="http://schemas.microsoft.com/office/drawing/2014/main" id="{65F5D601-BB8C-486E-D3CF-6D1FF1243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696" r="25441" b="5306"/>
          <a:stretch/>
        </p:blipFill>
        <p:spPr bwMode="auto">
          <a:xfrm rot="413506">
            <a:off x="1424526" y="5345415"/>
            <a:ext cx="1300587" cy="1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Constellation Cassiopeia | Pictures, Facts, and Location">
            <a:extLst>
              <a:ext uri="{FF2B5EF4-FFF2-40B4-BE49-F238E27FC236}">
                <a16:creationId xmlns:a16="http://schemas.microsoft.com/office/drawing/2014/main" id="{D7013671-FD6F-3344-83C6-DA86B7BA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0065" r="11037" b="35179"/>
          <a:stretch/>
        </p:blipFill>
        <p:spPr bwMode="auto">
          <a:xfrm>
            <a:off x="1426029" y="3047808"/>
            <a:ext cx="985525" cy="5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stellation Crux - The Constellations on Sea and Sky">
            <a:extLst>
              <a:ext uri="{FF2B5EF4-FFF2-40B4-BE49-F238E27FC236}">
                <a16:creationId xmlns:a16="http://schemas.microsoft.com/office/drawing/2014/main" id="{F984C22C-19D5-ECB4-85DF-5785E1CC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483" r="12300" b="3650"/>
          <a:stretch/>
        </p:blipFill>
        <p:spPr bwMode="auto">
          <a:xfrm rot="1250169">
            <a:off x="5206029" y="3012858"/>
            <a:ext cx="589213" cy="7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Cygnus Constellation: The Swan in the Sky">
            <a:extLst>
              <a:ext uri="{FF2B5EF4-FFF2-40B4-BE49-F238E27FC236}">
                <a16:creationId xmlns:a16="http://schemas.microsoft.com/office/drawing/2014/main" id="{43850F3E-097B-ACF2-0A1E-8B636EE9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8590" r="10056" b="18482"/>
          <a:stretch/>
        </p:blipFill>
        <p:spPr bwMode="auto">
          <a:xfrm rot="20498536">
            <a:off x="4695171" y="8102346"/>
            <a:ext cx="1283404" cy="1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stellation Canis Major - The Constellations on Sea and Sky">
            <a:extLst>
              <a:ext uri="{FF2B5EF4-FFF2-40B4-BE49-F238E27FC236}">
                <a16:creationId xmlns:a16="http://schemas.microsoft.com/office/drawing/2014/main" id="{3AFEF187-DAEE-D124-F6DA-CE794F629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8513"/>
          <a:stretch/>
        </p:blipFill>
        <p:spPr bwMode="auto">
          <a:xfrm rot="3367869">
            <a:off x="1623443" y="7684243"/>
            <a:ext cx="976736" cy="12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rsa Major Stars &amp; Location | Is Ursa Major Constellation The Big Dipper  Constellation | Star Walk">
            <a:extLst>
              <a:ext uri="{FF2B5EF4-FFF2-40B4-BE49-F238E27FC236}">
                <a16:creationId xmlns:a16="http://schemas.microsoft.com/office/drawing/2014/main" id="{37DBA384-AB6B-57A8-A8A0-A564027D3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17687" r="15570" b="13812"/>
          <a:stretch/>
        </p:blipFill>
        <p:spPr bwMode="auto">
          <a:xfrm>
            <a:off x="1008185" y="500439"/>
            <a:ext cx="1786739" cy="9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Centaurus Constellation: Facts, Myths and Location in the Sky">
            <a:extLst>
              <a:ext uri="{FF2B5EF4-FFF2-40B4-BE49-F238E27FC236}">
                <a16:creationId xmlns:a16="http://schemas.microsoft.com/office/drawing/2014/main" id="{0E86E060-27DB-79FA-A1B6-A926CDE13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24477" r="4803" b="21581"/>
          <a:stretch/>
        </p:blipFill>
        <p:spPr bwMode="auto">
          <a:xfrm rot="949511">
            <a:off x="5083123" y="588614"/>
            <a:ext cx="965772" cy="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1FAE5E-FD76-644E-CD20-3F3361C06CA2}"/>
              </a:ext>
            </a:extLst>
          </p:cNvPr>
          <p:cNvSpPr/>
          <p:nvPr/>
        </p:nvSpPr>
        <p:spPr>
          <a:xfrm>
            <a:off x="88677" y="351789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33F1F91-EA7D-C10E-B533-CEB10F2EF00B}"/>
              </a:ext>
            </a:extLst>
          </p:cNvPr>
          <p:cNvSpPr/>
          <p:nvPr/>
        </p:nvSpPr>
        <p:spPr>
          <a:xfrm>
            <a:off x="85534" y="5308999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8E9E7DA-5FD0-0F02-1A74-596ACC670D74}"/>
              </a:ext>
            </a:extLst>
          </p:cNvPr>
          <p:cNvSpPr/>
          <p:nvPr/>
        </p:nvSpPr>
        <p:spPr>
          <a:xfrm>
            <a:off x="70417" y="2832800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CEFE22-7AB0-E96A-C6E6-93532AC22813}"/>
              </a:ext>
            </a:extLst>
          </p:cNvPr>
          <p:cNvSpPr/>
          <p:nvPr/>
        </p:nvSpPr>
        <p:spPr>
          <a:xfrm>
            <a:off x="70416" y="7786397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80F0C5A-E0F5-CB6D-5897-EBCE7C0A6873}"/>
              </a:ext>
            </a:extLst>
          </p:cNvPr>
          <p:cNvSpPr/>
          <p:nvPr/>
        </p:nvSpPr>
        <p:spPr>
          <a:xfrm>
            <a:off x="3462362" y="351788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4B1E84B-BC2D-0187-CF20-32F2E5881B9F}"/>
              </a:ext>
            </a:extLst>
          </p:cNvPr>
          <p:cNvSpPr/>
          <p:nvPr/>
        </p:nvSpPr>
        <p:spPr>
          <a:xfrm>
            <a:off x="3459218" y="5308998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1E82D2-85FC-6112-6E17-A057147078F7}"/>
              </a:ext>
            </a:extLst>
          </p:cNvPr>
          <p:cNvSpPr/>
          <p:nvPr/>
        </p:nvSpPr>
        <p:spPr>
          <a:xfrm>
            <a:off x="3453191" y="2829759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23FF5E7-D05C-BD07-F638-6B847EA63327}"/>
              </a:ext>
            </a:extLst>
          </p:cNvPr>
          <p:cNvSpPr/>
          <p:nvPr/>
        </p:nvSpPr>
        <p:spPr>
          <a:xfrm>
            <a:off x="3459217" y="7786397"/>
            <a:ext cx="1069851" cy="969161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9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8C39CAA8-092D-DC59-8164-B22791FF9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1773"/>
              </p:ext>
            </p:extLst>
          </p:nvPr>
        </p:nvGraphicFramePr>
        <p:xfrm>
          <a:off x="85533" y="107200"/>
          <a:ext cx="6656715" cy="475689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30467">
                  <a:extLst>
                    <a:ext uri="{9D8B030D-6E8A-4147-A177-3AD203B41FA5}">
                      <a16:colId xmlns:a16="http://schemas.microsoft.com/office/drawing/2014/main" val="2871628175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860085004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276783130"/>
                    </a:ext>
                  </a:extLst>
                </a:gridCol>
              </a:tblGrid>
              <a:tr h="528544"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Colour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Draw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237980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Ursa Major / Big Dipper / The Plough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59589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Cassiopeia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5045392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Orion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82091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Crux / The Southern Cross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6046358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Cygnus / The Swan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7262123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Canis Major / The 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4114124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Centaurus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2554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Carina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5412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1FAE5E-FD76-644E-CD20-3F3361C06CA2}"/>
              </a:ext>
            </a:extLst>
          </p:cNvPr>
          <p:cNvSpPr/>
          <p:nvPr/>
        </p:nvSpPr>
        <p:spPr>
          <a:xfrm>
            <a:off x="303514" y="661321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33F1F91-EA7D-C10E-B533-CEB10F2EF00B}"/>
              </a:ext>
            </a:extLst>
          </p:cNvPr>
          <p:cNvSpPr/>
          <p:nvPr/>
        </p:nvSpPr>
        <p:spPr>
          <a:xfrm>
            <a:off x="303514" y="1722777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8E9E7DA-5FD0-0F02-1A74-596ACC670D74}"/>
              </a:ext>
            </a:extLst>
          </p:cNvPr>
          <p:cNvSpPr/>
          <p:nvPr/>
        </p:nvSpPr>
        <p:spPr>
          <a:xfrm>
            <a:off x="303514" y="1186966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CEFE22-7AB0-E96A-C6E6-93532AC22813}"/>
              </a:ext>
            </a:extLst>
          </p:cNvPr>
          <p:cNvSpPr/>
          <p:nvPr/>
        </p:nvSpPr>
        <p:spPr>
          <a:xfrm>
            <a:off x="303514" y="3326851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80F0C5A-E0F5-CB6D-5897-EBCE7C0A6873}"/>
              </a:ext>
            </a:extLst>
          </p:cNvPr>
          <p:cNvSpPr/>
          <p:nvPr/>
        </p:nvSpPr>
        <p:spPr>
          <a:xfrm>
            <a:off x="314135" y="3861542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4B1E84B-BC2D-0187-CF20-32F2E5881B9F}"/>
              </a:ext>
            </a:extLst>
          </p:cNvPr>
          <p:cNvSpPr/>
          <p:nvPr/>
        </p:nvSpPr>
        <p:spPr>
          <a:xfrm>
            <a:off x="314135" y="4381782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1E82D2-85FC-6112-6E17-A057147078F7}"/>
              </a:ext>
            </a:extLst>
          </p:cNvPr>
          <p:cNvSpPr/>
          <p:nvPr/>
        </p:nvSpPr>
        <p:spPr>
          <a:xfrm>
            <a:off x="303514" y="2257468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23FF5E7-D05C-BD07-F638-6B847EA63327}"/>
              </a:ext>
            </a:extLst>
          </p:cNvPr>
          <p:cNvSpPr/>
          <p:nvPr/>
        </p:nvSpPr>
        <p:spPr>
          <a:xfrm>
            <a:off x="303514" y="2792160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9F7BD6F-B3C6-FD6A-BFD1-2C359F387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78526"/>
              </p:ext>
            </p:extLst>
          </p:nvPr>
        </p:nvGraphicFramePr>
        <p:xfrm>
          <a:off x="85534" y="5041904"/>
          <a:ext cx="6656715" cy="475689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30467">
                  <a:extLst>
                    <a:ext uri="{9D8B030D-6E8A-4147-A177-3AD203B41FA5}">
                      <a16:colId xmlns:a16="http://schemas.microsoft.com/office/drawing/2014/main" val="2871628175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860085004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276783130"/>
                    </a:ext>
                  </a:extLst>
                </a:gridCol>
              </a:tblGrid>
              <a:tr h="528544"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Colour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Draw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237980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Ursa Major / Big Dipper / The Plough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59589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Cassiopeia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5045392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Orion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82091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Crux / The Southern Cross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6046358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Cygnus / The Swan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7262123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Canis Major / The 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4114124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Centaurus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2554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</a:rPr>
                        <a:t>Carina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541227"/>
                  </a:ext>
                </a:extLst>
              </a:tr>
            </a:tbl>
          </a:graphicData>
        </a:graphic>
      </p:graphicFrame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3886DE45-5685-7652-3DF2-F8F2E923FC0B}"/>
              </a:ext>
            </a:extLst>
          </p:cNvPr>
          <p:cNvSpPr/>
          <p:nvPr/>
        </p:nvSpPr>
        <p:spPr>
          <a:xfrm>
            <a:off x="303514" y="5596026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DF699EB7-71D8-2748-CD03-FFC69D6C82C2}"/>
              </a:ext>
            </a:extLst>
          </p:cNvPr>
          <p:cNvSpPr/>
          <p:nvPr/>
        </p:nvSpPr>
        <p:spPr>
          <a:xfrm>
            <a:off x="303514" y="6657482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BB045C4-3CCB-3A37-6EEE-B11EA204B63B}"/>
              </a:ext>
            </a:extLst>
          </p:cNvPr>
          <p:cNvSpPr/>
          <p:nvPr/>
        </p:nvSpPr>
        <p:spPr>
          <a:xfrm>
            <a:off x="303514" y="6121671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9E44DE2-AC4A-C6EE-1356-D941A11817BD}"/>
              </a:ext>
            </a:extLst>
          </p:cNvPr>
          <p:cNvSpPr/>
          <p:nvPr/>
        </p:nvSpPr>
        <p:spPr>
          <a:xfrm>
            <a:off x="303514" y="8261554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9BE0804-9EE3-01CE-9150-8041A10F1098}"/>
              </a:ext>
            </a:extLst>
          </p:cNvPr>
          <p:cNvSpPr/>
          <p:nvPr/>
        </p:nvSpPr>
        <p:spPr>
          <a:xfrm>
            <a:off x="314135" y="8796245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89D2FA4C-866E-8B22-2B29-F6DBB0C9311A}"/>
              </a:ext>
            </a:extLst>
          </p:cNvPr>
          <p:cNvSpPr/>
          <p:nvPr/>
        </p:nvSpPr>
        <p:spPr>
          <a:xfrm>
            <a:off x="314135" y="9316485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56CD719-75D7-26FF-54BA-535C11F125B6}"/>
              </a:ext>
            </a:extLst>
          </p:cNvPr>
          <p:cNvSpPr/>
          <p:nvPr/>
        </p:nvSpPr>
        <p:spPr>
          <a:xfrm>
            <a:off x="303514" y="7192173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A210C467-609F-7E10-BA85-1349F2279FEC}"/>
              </a:ext>
            </a:extLst>
          </p:cNvPr>
          <p:cNvSpPr/>
          <p:nvPr/>
        </p:nvSpPr>
        <p:spPr>
          <a:xfrm>
            <a:off x="303514" y="7726863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8C39CAA8-092D-DC59-8164-B22791FF9C81}"/>
              </a:ext>
            </a:extLst>
          </p:cNvPr>
          <p:cNvGraphicFramePr>
            <a:graphicFrameLocks noGrp="1"/>
          </p:cNvGraphicFramePr>
          <p:nvPr/>
        </p:nvGraphicFramePr>
        <p:xfrm>
          <a:off x="85533" y="107200"/>
          <a:ext cx="6656715" cy="475689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30467">
                  <a:extLst>
                    <a:ext uri="{9D8B030D-6E8A-4147-A177-3AD203B41FA5}">
                      <a16:colId xmlns:a16="http://schemas.microsoft.com/office/drawing/2014/main" val="2871628175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860085004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276783130"/>
                    </a:ext>
                  </a:extLst>
                </a:gridCol>
              </a:tblGrid>
              <a:tr h="528544"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Colour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Draw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237980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59589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5045392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82091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6046358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7262123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4114124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2554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54122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C167D-E80C-28AC-DCBB-7BAFBE59A328}"/>
              </a:ext>
            </a:extLst>
          </p:cNvPr>
          <p:cNvCxnSpPr>
            <a:cxnSpLocks/>
          </p:cNvCxnSpPr>
          <p:nvPr/>
        </p:nvCxnSpPr>
        <p:spPr>
          <a:xfrm>
            <a:off x="55315" y="4953000"/>
            <a:ext cx="6686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1FAE5E-FD76-644E-CD20-3F3361C06CA2}"/>
              </a:ext>
            </a:extLst>
          </p:cNvPr>
          <p:cNvSpPr/>
          <p:nvPr/>
        </p:nvSpPr>
        <p:spPr>
          <a:xfrm>
            <a:off x="303514" y="661321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33F1F91-EA7D-C10E-B533-CEB10F2EF00B}"/>
              </a:ext>
            </a:extLst>
          </p:cNvPr>
          <p:cNvSpPr/>
          <p:nvPr/>
        </p:nvSpPr>
        <p:spPr>
          <a:xfrm>
            <a:off x="303514" y="1722777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8E9E7DA-5FD0-0F02-1A74-596ACC670D74}"/>
              </a:ext>
            </a:extLst>
          </p:cNvPr>
          <p:cNvSpPr/>
          <p:nvPr/>
        </p:nvSpPr>
        <p:spPr>
          <a:xfrm>
            <a:off x="303514" y="1186966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CCEFE22-7AB0-E96A-C6E6-93532AC22813}"/>
              </a:ext>
            </a:extLst>
          </p:cNvPr>
          <p:cNvSpPr/>
          <p:nvPr/>
        </p:nvSpPr>
        <p:spPr>
          <a:xfrm>
            <a:off x="303514" y="3326851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80F0C5A-E0F5-CB6D-5897-EBCE7C0A6873}"/>
              </a:ext>
            </a:extLst>
          </p:cNvPr>
          <p:cNvSpPr/>
          <p:nvPr/>
        </p:nvSpPr>
        <p:spPr>
          <a:xfrm>
            <a:off x="314135" y="3861542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4B1E84B-BC2D-0187-CF20-32F2E5881B9F}"/>
              </a:ext>
            </a:extLst>
          </p:cNvPr>
          <p:cNvSpPr/>
          <p:nvPr/>
        </p:nvSpPr>
        <p:spPr>
          <a:xfrm>
            <a:off x="314135" y="4381782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1E82D2-85FC-6112-6E17-A057147078F7}"/>
              </a:ext>
            </a:extLst>
          </p:cNvPr>
          <p:cNvSpPr/>
          <p:nvPr/>
        </p:nvSpPr>
        <p:spPr>
          <a:xfrm>
            <a:off x="303514" y="2257468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23FF5E7-D05C-BD07-F638-6B847EA63327}"/>
              </a:ext>
            </a:extLst>
          </p:cNvPr>
          <p:cNvSpPr/>
          <p:nvPr/>
        </p:nvSpPr>
        <p:spPr>
          <a:xfrm>
            <a:off x="303514" y="2792160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9F7BD6F-B3C6-FD6A-BFD1-2C359F38731F}"/>
              </a:ext>
            </a:extLst>
          </p:cNvPr>
          <p:cNvGraphicFramePr>
            <a:graphicFrameLocks noGrp="1"/>
          </p:cNvGraphicFramePr>
          <p:nvPr/>
        </p:nvGraphicFramePr>
        <p:xfrm>
          <a:off x="85534" y="5041904"/>
          <a:ext cx="6656715" cy="475689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30467">
                  <a:extLst>
                    <a:ext uri="{9D8B030D-6E8A-4147-A177-3AD203B41FA5}">
                      <a16:colId xmlns:a16="http://schemas.microsoft.com/office/drawing/2014/main" val="2871628175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860085004"/>
                    </a:ext>
                  </a:extLst>
                </a:gridCol>
                <a:gridCol w="2863124">
                  <a:extLst>
                    <a:ext uri="{9D8B030D-6E8A-4147-A177-3AD203B41FA5}">
                      <a16:colId xmlns:a16="http://schemas.microsoft.com/office/drawing/2014/main" val="2276783130"/>
                    </a:ext>
                  </a:extLst>
                </a:gridCol>
              </a:tblGrid>
              <a:tr h="528544"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Colour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/>
                        <a:t>Draw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237980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659589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5045392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82091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6046358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7262123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4114124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255401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/>
                      <a:endParaRPr lang="en-GB" sz="2000" b="0" baseline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541227"/>
                  </a:ext>
                </a:extLst>
              </a:tr>
            </a:tbl>
          </a:graphicData>
        </a:graphic>
      </p:graphicFrame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3886DE45-5685-7652-3DF2-F8F2E923FC0B}"/>
              </a:ext>
            </a:extLst>
          </p:cNvPr>
          <p:cNvSpPr/>
          <p:nvPr/>
        </p:nvSpPr>
        <p:spPr>
          <a:xfrm>
            <a:off x="303514" y="5596026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DF699EB7-71D8-2748-CD03-FFC69D6C82C2}"/>
              </a:ext>
            </a:extLst>
          </p:cNvPr>
          <p:cNvSpPr/>
          <p:nvPr/>
        </p:nvSpPr>
        <p:spPr>
          <a:xfrm>
            <a:off x="303514" y="6657482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BB045C4-3CCB-3A37-6EEE-B11EA204B63B}"/>
              </a:ext>
            </a:extLst>
          </p:cNvPr>
          <p:cNvSpPr/>
          <p:nvPr/>
        </p:nvSpPr>
        <p:spPr>
          <a:xfrm>
            <a:off x="303514" y="6121671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9E44DE2-AC4A-C6EE-1356-D941A11817BD}"/>
              </a:ext>
            </a:extLst>
          </p:cNvPr>
          <p:cNvSpPr/>
          <p:nvPr/>
        </p:nvSpPr>
        <p:spPr>
          <a:xfrm>
            <a:off x="303514" y="8261554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9BE0804-9EE3-01CE-9150-8041A10F1098}"/>
              </a:ext>
            </a:extLst>
          </p:cNvPr>
          <p:cNvSpPr/>
          <p:nvPr/>
        </p:nvSpPr>
        <p:spPr>
          <a:xfrm>
            <a:off x="314135" y="8796245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89D2FA4C-866E-8B22-2B29-F6DBB0C9311A}"/>
              </a:ext>
            </a:extLst>
          </p:cNvPr>
          <p:cNvSpPr/>
          <p:nvPr/>
        </p:nvSpPr>
        <p:spPr>
          <a:xfrm>
            <a:off x="314135" y="9316485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56CD719-75D7-26FF-54BA-535C11F125B6}"/>
              </a:ext>
            </a:extLst>
          </p:cNvPr>
          <p:cNvSpPr/>
          <p:nvPr/>
        </p:nvSpPr>
        <p:spPr>
          <a:xfrm>
            <a:off x="303514" y="7192173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A210C467-609F-7E10-BA85-1349F2279FEC}"/>
              </a:ext>
            </a:extLst>
          </p:cNvPr>
          <p:cNvSpPr/>
          <p:nvPr/>
        </p:nvSpPr>
        <p:spPr>
          <a:xfrm>
            <a:off x="303514" y="7726863"/>
            <a:ext cx="435960" cy="394929"/>
          </a:xfrm>
          <a:prstGeom prst="star5">
            <a:avLst>
              <a:gd name="adj" fmla="val 19426"/>
              <a:gd name="hf" fmla="val 105146"/>
              <a:gd name="vf" fmla="val 110557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5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188</TotalTime>
  <Words>149</Words>
  <Application>Microsoft Office PowerPoint</Application>
  <PresentationFormat>A4 Paper (210x297 mm)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Colman</dc:creator>
  <cp:lastModifiedBy>Graham Colman</cp:lastModifiedBy>
  <cp:revision>8</cp:revision>
  <cp:lastPrinted>2023-05-09T07:55:53Z</cp:lastPrinted>
  <dcterms:created xsi:type="dcterms:W3CDTF">2023-05-05T12:26:23Z</dcterms:created>
  <dcterms:modified xsi:type="dcterms:W3CDTF">2024-01-30T22:05:33Z</dcterms:modified>
</cp:coreProperties>
</file>