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6" r:id="rId4"/>
    <p:sldId id="259" r:id="rId5"/>
    <p:sldId id="258" r:id="rId6"/>
    <p:sldId id="261" r:id="rId7"/>
    <p:sldId id="262" r:id="rId8"/>
    <p:sldId id="263" r:id="rId9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6600"/>
    <a:srgbClr val="FF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6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34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9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17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3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50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8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80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83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5DED0-91D3-4105-8EEA-C2854793F013}" type="datetimeFigureOut">
              <a:rPr lang="en-GB" smtClean="0"/>
              <a:t>12/11/2017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04A8D-F9DC-4C22-824D-70BD46C299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24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Box 163"/>
          <p:cNvSpPr txBox="1"/>
          <p:nvPr/>
        </p:nvSpPr>
        <p:spPr>
          <a:xfrm>
            <a:off x="4215757" y="4974223"/>
            <a:ext cx="1014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0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996449" y="4800525"/>
            <a:ext cx="503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Arc 168"/>
          <p:cNvSpPr/>
          <p:nvPr/>
        </p:nvSpPr>
        <p:spPr>
          <a:xfrm>
            <a:off x="4232937" y="4309706"/>
            <a:ext cx="1443922" cy="1443922"/>
          </a:xfrm>
          <a:prstGeom prst="arc">
            <a:avLst>
              <a:gd name="adj1" fmla="val 19910873"/>
              <a:gd name="adj2" fmla="val 21582865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Arc 169"/>
          <p:cNvSpPr/>
          <p:nvPr/>
        </p:nvSpPr>
        <p:spPr>
          <a:xfrm>
            <a:off x="4481311" y="4557031"/>
            <a:ext cx="948782" cy="948782"/>
          </a:xfrm>
          <a:prstGeom prst="arc">
            <a:avLst>
              <a:gd name="adj1" fmla="val 7352019"/>
              <a:gd name="adj2" fmla="val 10863145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6602400" y="3446679"/>
            <a:ext cx="3286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Create one of your own…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01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6024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ight Triangle 1"/>
          <p:cNvSpPr/>
          <p:nvPr/>
        </p:nvSpPr>
        <p:spPr>
          <a:xfrm flipH="1">
            <a:off x="504166" y="544005"/>
            <a:ext cx="2235808" cy="1733142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1131187" y="898871"/>
            <a:ext cx="840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82059" y="2178690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693998" y="1145306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42685" y="1799041"/>
            <a:ext cx="1014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-569447" y="1180932"/>
            <a:ext cx="2174068" cy="2174068"/>
          </a:xfrm>
          <a:prstGeom prst="arc">
            <a:avLst>
              <a:gd name="adj1" fmla="val 19291739"/>
              <a:gd name="adj2" fmla="val 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3453905" y="1133791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Right Triangle 100"/>
          <p:cNvSpPr/>
          <p:nvPr/>
        </p:nvSpPr>
        <p:spPr>
          <a:xfrm flipH="1">
            <a:off x="3840428" y="538152"/>
            <a:ext cx="2235808" cy="1733142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4467449" y="893018"/>
            <a:ext cx="840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018321" y="2172837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030260" y="1139453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078947" y="1793188"/>
            <a:ext cx="1014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20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734570" y="893018"/>
            <a:ext cx="840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8285442" y="2172837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346068" y="1793188"/>
            <a:ext cx="1014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15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828396" y="544005"/>
            <a:ext cx="0" cy="17331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6715436" y="1145306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 flipV="1">
            <a:off x="7101959" y="555520"/>
            <a:ext cx="0" cy="1733142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7107549" y="2271294"/>
            <a:ext cx="2235808" cy="0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7107549" y="538152"/>
            <a:ext cx="2235808" cy="1733142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Arc 125"/>
          <p:cNvSpPr/>
          <p:nvPr/>
        </p:nvSpPr>
        <p:spPr>
          <a:xfrm>
            <a:off x="2757217" y="1190113"/>
            <a:ext cx="2174068" cy="2174068"/>
          </a:xfrm>
          <a:prstGeom prst="arc">
            <a:avLst>
              <a:gd name="adj1" fmla="val 19291739"/>
              <a:gd name="adj2" fmla="val 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Arc 126"/>
          <p:cNvSpPr/>
          <p:nvPr/>
        </p:nvSpPr>
        <p:spPr>
          <a:xfrm>
            <a:off x="6024310" y="1179073"/>
            <a:ext cx="2174068" cy="2174068"/>
          </a:xfrm>
          <a:prstGeom prst="arc">
            <a:avLst>
              <a:gd name="adj1" fmla="val 19291739"/>
              <a:gd name="adj2" fmla="val 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TextBox 130"/>
          <p:cNvSpPr txBox="1"/>
          <p:nvPr/>
        </p:nvSpPr>
        <p:spPr>
          <a:xfrm>
            <a:off x="1151281" y="4429944"/>
            <a:ext cx="840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702153" y="5709763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78191" y="4941649"/>
            <a:ext cx="1014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27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32147" y="4682232"/>
            <a:ext cx="503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518670" y="4092446"/>
            <a:ext cx="0" cy="1733142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524260" y="5808220"/>
            <a:ext cx="2235808" cy="0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524260" y="4075078"/>
            <a:ext cx="2235808" cy="1733142"/>
          </a:xfrm>
          <a:prstGeom prst="line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c 137"/>
          <p:cNvSpPr/>
          <p:nvPr/>
        </p:nvSpPr>
        <p:spPr>
          <a:xfrm>
            <a:off x="-584950" y="4721186"/>
            <a:ext cx="2174068" cy="2174068"/>
          </a:xfrm>
          <a:prstGeom prst="arc">
            <a:avLst>
              <a:gd name="adj1" fmla="val 16235491"/>
              <a:gd name="adj2" fmla="val 1941133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Box 141"/>
          <p:cNvSpPr txBox="1"/>
          <p:nvPr/>
        </p:nvSpPr>
        <p:spPr>
          <a:xfrm>
            <a:off x="5901711" y="4085342"/>
            <a:ext cx="840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985930" y="4745265"/>
            <a:ext cx="1014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30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052620" y="4800525"/>
            <a:ext cx="503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4947904" y="4381299"/>
            <a:ext cx="10428" cy="649850"/>
          </a:xfrm>
          <a:prstGeom prst="line">
            <a:avLst/>
          </a:prstGeom>
          <a:ln w="28575">
            <a:solidFill>
              <a:srgbClr val="0033CC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4947904" y="5026027"/>
            <a:ext cx="1235831" cy="5122"/>
          </a:xfrm>
          <a:prstGeom prst="line">
            <a:avLst/>
          </a:prstGeom>
          <a:ln w="28575">
            <a:solidFill>
              <a:srgbClr val="0033CC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4948528" y="4381299"/>
            <a:ext cx="1239535" cy="652672"/>
          </a:xfrm>
          <a:prstGeom prst="line">
            <a:avLst/>
          </a:prstGeom>
          <a:ln w="28575">
            <a:solidFill>
              <a:srgbClr val="0033CC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4394396" y="5024644"/>
            <a:ext cx="558998" cy="915772"/>
          </a:xfrm>
          <a:prstGeom prst="line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4955508" y="5051313"/>
            <a:ext cx="0" cy="889103"/>
          </a:xfrm>
          <a:prstGeom prst="line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 flipV="1">
            <a:off x="4394396" y="5031149"/>
            <a:ext cx="553508" cy="0"/>
          </a:xfrm>
          <a:prstGeom prst="line">
            <a:avLst/>
          </a:prstGeom>
          <a:ln w="285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4700122" y="4028057"/>
            <a:ext cx="503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864914" y="5878754"/>
            <a:ext cx="840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696226" y="5937238"/>
            <a:ext cx="503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00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6602400" y="3446679"/>
            <a:ext cx="3286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Create one of your own…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01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70600" y="634500"/>
            <a:ext cx="2160000" cy="2160000"/>
            <a:chOff x="0" y="0"/>
            <a:chExt cx="2160000" cy="21600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H="1">
            <a:off x="66024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3871800" y="634500"/>
            <a:ext cx="2160000" cy="2160000"/>
            <a:chOff x="0" y="0"/>
            <a:chExt cx="2160000" cy="21600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173001" y="634500"/>
            <a:ext cx="2160000" cy="2160000"/>
            <a:chOff x="0" y="0"/>
            <a:chExt cx="2160000" cy="21600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70600" y="4063500"/>
            <a:ext cx="2160000" cy="2160000"/>
            <a:chOff x="0" y="0"/>
            <a:chExt cx="2160000" cy="21600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871800" y="4063500"/>
            <a:ext cx="2160000" cy="2160000"/>
            <a:chOff x="0" y="0"/>
            <a:chExt cx="2160000" cy="2160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173001" y="4063500"/>
            <a:ext cx="2160000" cy="2160000"/>
            <a:chOff x="0" y="0"/>
            <a:chExt cx="2160000" cy="2160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/>
          <p:cNvCxnSpPr/>
          <p:nvPr/>
        </p:nvCxnSpPr>
        <p:spPr>
          <a:xfrm flipV="1">
            <a:off x="1648201" y="1714500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 flipV="1">
            <a:off x="207002" y="1714500"/>
            <a:ext cx="144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949400" y="1766751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3508201" y="1714499"/>
            <a:ext cx="144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955400" y="1644832"/>
            <a:ext cx="576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8253000" y="1714499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 flipV="1">
            <a:off x="7774200" y="1644831"/>
            <a:ext cx="4788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 flipV="1">
            <a:off x="7295400" y="1766750"/>
            <a:ext cx="9576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647002" y="5143499"/>
            <a:ext cx="126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V="1">
            <a:off x="843002" y="4333499"/>
            <a:ext cx="162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V="1">
            <a:off x="842883" y="5953500"/>
            <a:ext cx="162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V="1">
            <a:off x="392884" y="5140333"/>
            <a:ext cx="126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955400" y="5091249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966990" y="5195751"/>
            <a:ext cx="72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 flipV="1">
            <a:off x="3508201" y="5169624"/>
            <a:ext cx="144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V="1">
            <a:off x="4605353" y="5413500"/>
            <a:ext cx="54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V="1">
            <a:off x="4145400" y="4359623"/>
            <a:ext cx="1620000" cy="1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V="1">
            <a:off x="4664648" y="5508977"/>
            <a:ext cx="720000" cy="1"/>
          </a:xfrm>
          <a:prstGeom prst="straightConnector1">
            <a:avLst/>
          </a:prstGeom>
          <a:ln w="5715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463623" y="1345167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331823" y="1345167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5813744" y="176675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3633140" y="134833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4927245" y="127002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7774200" y="127002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69434" y="176675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9093600" y="1345167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3x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322868" y="477100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472655" y="4794865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1171800" y="3646919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95605" y="626441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4444844" y="3646919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3633140" y="477100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5462569" y="471644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4415898" y="521577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4916696" y="5399217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5136357" y="5192075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4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01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70600" y="634500"/>
            <a:ext cx="2160000" cy="2160000"/>
            <a:chOff x="0" y="0"/>
            <a:chExt cx="2160000" cy="21600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H="1">
            <a:off x="66024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3871800" y="634500"/>
            <a:ext cx="2160000" cy="2160000"/>
            <a:chOff x="0" y="0"/>
            <a:chExt cx="2160000" cy="21600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173001" y="634500"/>
            <a:ext cx="2160000" cy="2160000"/>
            <a:chOff x="0" y="0"/>
            <a:chExt cx="2160000" cy="21600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70600" y="4063500"/>
            <a:ext cx="2160000" cy="2160000"/>
            <a:chOff x="0" y="0"/>
            <a:chExt cx="2160000" cy="21600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871800" y="4063500"/>
            <a:ext cx="2160000" cy="2160000"/>
            <a:chOff x="0" y="0"/>
            <a:chExt cx="2160000" cy="2160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173001" y="4063500"/>
            <a:ext cx="2160000" cy="2160000"/>
            <a:chOff x="0" y="0"/>
            <a:chExt cx="2160000" cy="2160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rot="-1800000" flipV="1">
            <a:off x="1527625" y="1264499"/>
            <a:ext cx="180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938240" y="994499"/>
            <a:ext cx="1440000" cy="1440000"/>
          </a:xfrm>
          <a:prstGeom prst="arc">
            <a:avLst>
              <a:gd name="adj1" fmla="val 1966573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239439" y="994499"/>
            <a:ext cx="1440000" cy="1440000"/>
          </a:xfrm>
          <a:prstGeom prst="arc">
            <a:avLst>
              <a:gd name="adj1" fmla="val 19736752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/>
          <p:cNvCxnSpPr/>
          <p:nvPr/>
        </p:nvCxnSpPr>
        <p:spPr>
          <a:xfrm rot="-1800000" flipV="1">
            <a:off x="4852939" y="1354499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-1800000" flipV="1">
            <a:off x="8178254" y="1444022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7540638" y="994022"/>
            <a:ext cx="1440000" cy="1440000"/>
          </a:xfrm>
          <a:prstGeom prst="arc">
            <a:avLst>
              <a:gd name="adj1" fmla="val 19697892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209606" y="81228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859731" y="1410075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 flipV="1">
            <a:off x="1101007" y="2254022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 flipV="1">
            <a:off x="585877" y="1713783"/>
            <a:ext cx="108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98892" y="133163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1553167" y="228228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5508386" y="81228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5158511" y="1410074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50" name="Straight Arrow Connector 49"/>
          <p:cNvCxnSpPr/>
          <p:nvPr/>
        </p:nvCxnSpPr>
        <p:spPr>
          <a:xfrm rot="5400000" flipV="1">
            <a:off x="4682850" y="1984021"/>
            <a:ext cx="54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 flipV="1">
            <a:off x="4244657" y="1713782"/>
            <a:ext cx="72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897672" y="133163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4848420" y="1799019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8814387" y="81228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8464512" y="1410074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56" name="Straight Arrow Connector 55"/>
          <p:cNvCxnSpPr/>
          <p:nvPr/>
        </p:nvCxnSpPr>
        <p:spPr>
          <a:xfrm rot="5400000" flipV="1">
            <a:off x="7718851" y="2254021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 flipV="1">
            <a:off x="7910658" y="1713782"/>
            <a:ext cx="36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3673" y="133163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8157948" y="2282285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cxnSp>
        <p:nvCxnSpPr>
          <p:cNvPr id="66" name="Straight Arrow Connector 65"/>
          <p:cNvCxnSpPr/>
          <p:nvPr/>
        </p:nvCxnSpPr>
        <p:spPr>
          <a:xfrm rot="-1800000" flipV="1">
            <a:off x="1524098" y="4696770"/>
            <a:ext cx="180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/>
          <p:cNvSpPr/>
          <p:nvPr/>
        </p:nvSpPr>
        <p:spPr>
          <a:xfrm>
            <a:off x="934713" y="4426770"/>
            <a:ext cx="1440000" cy="1440000"/>
          </a:xfrm>
          <a:prstGeom prst="arc">
            <a:avLst>
              <a:gd name="adj1" fmla="val 1966573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4235912" y="4426770"/>
            <a:ext cx="1440000" cy="1440000"/>
          </a:xfrm>
          <a:prstGeom prst="arc">
            <a:avLst>
              <a:gd name="adj1" fmla="val 1925726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Arrow Connector 68"/>
          <p:cNvCxnSpPr/>
          <p:nvPr/>
        </p:nvCxnSpPr>
        <p:spPr>
          <a:xfrm rot="-2400000" flipV="1">
            <a:off x="4784401" y="4681970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-3600000" flipV="1">
            <a:off x="7890601" y="4525068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7537111" y="4426293"/>
            <a:ext cx="1440000" cy="1440000"/>
          </a:xfrm>
          <a:prstGeom prst="arc">
            <a:avLst>
              <a:gd name="adj1" fmla="val 1797940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2206079" y="424455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856204" y="484234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74" name="Straight Arrow Connector 73"/>
          <p:cNvCxnSpPr/>
          <p:nvPr/>
        </p:nvCxnSpPr>
        <p:spPr>
          <a:xfrm rot="5400000" flipV="1">
            <a:off x="1110543" y="5686293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0800000" flipV="1">
            <a:off x="582350" y="5146054"/>
            <a:ext cx="108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95365" y="476390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77" name="TextBox 76"/>
          <p:cNvSpPr txBox="1"/>
          <p:nvPr/>
        </p:nvSpPr>
        <p:spPr>
          <a:xfrm>
            <a:off x="1549640" y="5714557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5452504" y="411294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5130672" y="4805190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80" name="Straight Arrow Connector 79"/>
          <p:cNvCxnSpPr/>
          <p:nvPr/>
        </p:nvCxnSpPr>
        <p:spPr>
          <a:xfrm rot="5400000" flipV="1">
            <a:off x="4319323" y="5776292"/>
            <a:ext cx="126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 flipV="1">
            <a:off x="3881130" y="5146053"/>
            <a:ext cx="108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894145" y="476390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4848420" y="588317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8406099" y="3916918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8391171" y="4741239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86" name="Straight Arrow Connector 85"/>
          <p:cNvCxnSpPr/>
          <p:nvPr/>
        </p:nvCxnSpPr>
        <p:spPr>
          <a:xfrm rot="5400000" flipV="1">
            <a:off x="7715324" y="5686292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10800000" flipV="1">
            <a:off x="7367131" y="5146053"/>
            <a:ext cx="90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200146" y="476390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154421" y="571455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 rot="10800000">
            <a:off x="6623762" y="6441034"/>
            <a:ext cx="3286738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Just for fun… How many ways can you choose two things from four? (order doesn’t matter)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41432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01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70600" y="634500"/>
            <a:ext cx="2160000" cy="2160000"/>
            <a:chOff x="0" y="0"/>
            <a:chExt cx="2160000" cy="21600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871800" y="634500"/>
            <a:ext cx="2160000" cy="2160000"/>
            <a:chOff x="0" y="0"/>
            <a:chExt cx="2160000" cy="21600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173001" y="634500"/>
            <a:ext cx="2160000" cy="2160000"/>
            <a:chOff x="0" y="0"/>
            <a:chExt cx="2160000" cy="21600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70600" y="4063500"/>
            <a:ext cx="2160000" cy="2160000"/>
            <a:chOff x="0" y="0"/>
            <a:chExt cx="2160000" cy="21600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871800" y="4063500"/>
            <a:ext cx="2160000" cy="2160000"/>
            <a:chOff x="0" y="0"/>
            <a:chExt cx="2160000" cy="2160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173001" y="4063500"/>
            <a:ext cx="2160000" cy="2160000"/>
            <a:chOff x="0" y="0"/>
            <a:chExt cx="2160000" cy="2160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rot="-1800000" flipV="1">
            <a:off x="1527625" y="1264499"/>
            <a:ext cx="180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938240" y="994499"/>
            <a:ext cx="1440000" cy="1440000"/>
          </a:xfrm>
          <a:prstGeom prst="arc">
            <a:avLst>
              <a:gd name="adj1" fmla="val 1966573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239439" y="994499"/>
            <a:ext cx="1440000" cy="1440000"/>
          </a:xfrm>
          <a:prstGeom prst="arc">
            <a:avLst>
              <a:gd name="adj1" fmla="val 2070564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/>
          <p:cNvCxnSpPr/>
          <p:nvPr/>
        </p:nvCxnSpPr>
        <p:spPr>
          <a:xfrm rot="-900000" flipV="1">
            <a:off x="4931652" y="1523584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-1200000" flipV="1">
            <a:off x="8218034" y="1531926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7540638" y="994022"/>
            <a:ext cx="1440000" cy="1440000"/>
          </a:xfrm>
          <a:prstGeom prst="arc">
            <a:avLst>
              <a:gd name="adj1" fmla="val 20302753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354219" y="78765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859731" y="1410075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015913" y="170096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>
                <a:sym typeface="Symbol" panose="05050102010706020507" pitchFamily="18" charset="2"/>
              </a:rPr>
              <a:t> 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251064" y="2426565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3564912" y="2440635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216530" y="1721301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4237177" y="108054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5683042" y="110690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9072281" y="100966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8421586" y="1135601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8476683" y="262289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6875055" y="2425555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cxnSp>
        <p:nvCxnSpPr>
          <p:cNvPr id="66" name="Straight Arrow Connector 65"/>
          <p:cNvCxnSpPr/>
          <p:nvPr/>
        </p:nvCxnSpPr>
        <p:spPr>
          <a:xfrm rot="-1800000" flipV="1">
            <a:off x="1572329" y="4876770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/>
          <p:cNvSpPr/>
          <p:nvPr/>
        </p:nvSpPr>
        <p:spPr>
          <a:xfrm>
            <a:off x="934713" y="4426770"/>
            <a:ext cx="1440000" cy="1440000"/>
          </a:xfrm>
          <a:prstGeom prst="arc">
            <a:avLst>
              <a:gd name="adj1" fmla="val 1966573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4235912" y="4426770"/>
            <a:ext cx="1440000" cy="1440000"/>
          </a:xfrm>
          <a:prstGeom prst="arc">
            <a:avLst>
              <a:gd name="adj1" fmla="val 18152233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Arrow Connector 68"/>
          <p:cNvCxnSpPr/>
          <p:nvPr/>
        </p:nvCxnSpPr>
        <p:spPr>
          <a:xfrm rot="-3600000" flipV="1">
            <a:off x="4588160" y="4525067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453970" y="448227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856204" y="484234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30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5353907" y="624842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5068460" y="472056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80" name="Straight Arrow Connector 79"/>
          <p:cNvCxnSpPr/>
          <p:nvPr/>
        </p:nvCxnSpPr>
        <p:spPr>
          <a:xfrm rot="4200000" flipV="1">
            <a:off x="4354960" y="5987106"/>
            <a:ext cx="180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226596" y="419008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5530560" y="398595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2258436" y="443438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91" name="Arc 90"/>
          <p:cNvSpPr/>
          <p:nvPr/>
        </p:nvSpPr>
        <p:spPr>
          <a:xfrm>
            <a:off x="938886" y="999995"/>
            <a:ext cx="1440000" cy="1440000"/>
          </a:xfrm>
          <a:prstGeom prst="arc">
            <a:avLst>
              <a:gd name="adj1" fmla="val 16149889"/>
              <a:gd name="adj2" fmla="val 1792373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Arrow Connector 44"/>
          <p:cNvCxnSpPr/>
          <p:nvPr/>
        </p:nvCxnSpPr>
        <p:spPr>
          <a:xfrm rot="-3600000" flipV="1">
            <a:off x="1189978" y="945350"/>
            <a:ext cx="180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475995" y="987273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93" name="Arc 92"/>
          <p:cNvSpPr/>
          <p:nvPr/>
        </p:nvSpPr>
        <p:spPr>
          <a:xfrm>
            <a:off x="935052" y="997481"/>
            <a:ext cx="1440000" cy="1440000"/>
          </a:xfrm>
          <a:prstGeom prst="arc">
            <a:avLst>
              <a:gd name="adj1" fmla="val 8330669"/>
              <a:gd name="adj2" fmla="val 10873318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/>
          <p:cNvCxnSpPr/>
          <p:nvPr/>
        </p:nvCxnSpPr>
        <p:spPr>
          <a:xfrm rot="8100000" flipV="1">
            <a:off x="108891" y="2349163"/>
            <a:ext cx="180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121164" y="1418214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30</a:t>
            </a:r>
            <a:endParaRPr lang="en-GB" dirty="0"/>
          </a:p>
        </p:txBody>
      </p:sp>
      <p:sp>
        <p:nvSpPr>
          <p:cNvPr id="96" name="Arc 95"/>
          <p:cNvSpPr/>
          <p:nvPr/>
        </p:nvSpPr>
        <p:spPr>
          <a:xfrm>
            <a:off x="4240759" y="1003088"/>
            <a:ext cx="1440000" cy="1440000"/>
          </a:xfrm>
          <a:prstGeom prst="arc">
            <a:avLst>
              <a:gd name="adj1" fmla="val 10921392"/>
              <a:gd name="adj2" fmla="val 12690805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Straight Arrow Connector 50"/>
          <p:cNvCxnSpPr/>
          <p:nvPr/>
        </p:nvCxnSpPr>
        <p:spPr>
          <a:xfrm rot="-9000000" flipV="1">
            <a:off x="4115839" y="1483292"/>
            <a:ext cx="90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Arc 96"/>
          <p:cNvSpPr/>
          <p:nvPr/>
        </p:nvSpPr>
        <p:spPr>
          <a:xfrm>
            <a:off x="4238501" y="1002513"/>
            <a:ext cx="1440000" cy="1440000"/>
          </a:xfrm>
          <a:prstGeom prst="arc">
            <a:avLst>
              <a:gd name="adj1" fmla="val 8208927"/>
              <a:gd name="adj2" fmla="val 1086500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Arrow Connector 49"/>
          <p:cNvCxnSpPr/>
          <p:nvPr/>
        </p:nvCxnSpPr>
        <p:spPr>
          <a:xfrm rot="8100000" flipV="1">
            <a:off x="3427150" y="2351303"/>
            <a:ext cx="180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224124" y="186480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15</a:t>
            </a:r>
            <a:endParaRPr lang="en-GB" dirty="0"/>
          </a:p>
        </p:txBody>
      </p:sp>
      <p:cxnSp>
        <p:nvCxnSpPr>
          <p:cNvPr id="99" name="Straight Connector 98"/>
          <p:cNvCxnSpPr/>
          <p:nvPr/>
        </p:nvCxnSpPr>
        <p:spPr>
          <a:xfrm flipV="1">
            <a:off x="5530560" y="1612656"/>
            <a:ext cx="51897" cy="322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152795" y="43179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01" name="TextBox 100"/>
          <p:cNvSpPr txBox="1"/>
          <p:nvPr/>
        </p:nvSpPr>
        <p:spPr>
          <a:xfrm>
            <a:off x="8514017" y="184710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20</a:t>
            </a:r>
            <a:endParaRPr lang="en-GB" dirty="0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8820453" y="1594956"/>
            <a:ext cx="51897" cy="322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7470365" y="1379477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r>
              <a:rPr lang="en-GB" dirty="0"/>
              <a:t>5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104" name="Arc 103"/>
          <p:cNvSpPr/>
          <p:nvPr/>
        </p:nvSpPr>
        <p:spPr>
          <a:xfrm>
            <a:off x="7417529" y="878746"/>
            <a:ext cx="1679865" cy="1679865"/>
          </a:xfrm>
          <a:prstGeom prst="arc">
            <a:avLst>
              <a:gd name="adj1" fmla="val 17979406"/>
              <a:gd name="adj2" fmla="val 20354284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Arrow Connector 56"/>
          <p:cNvCxnSpPr/>
          <p:nvPr/>
        </p:nvCxnSpPr>
        <p:spPr>
          <a:xfrm rot="-3600000" flipV="1">
            <a:off x="7890190" y="1084853"/>
            <a:ext cx="144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>
            <a:off x="7461526" y="915574"/>
            <a:ext cx="1601240" cy="1601240"/>
          </a:xfrm>
          <a:prstGeom prst="arc">
            <a:avLst>
              <a:gd name="adj1" fmla="val 10875784"/>
              <a:gd name="adj2" fmla="val 1334739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 rot="-8100000" flipV="1">
            <a:off x="6713588" y="1061638"/>
            <a:ext cx="180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8100000" flipV="1">
            <a:off x="6406308" y="2474499"/>
            <a:ext cx="216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516660" y="1717461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108" name="Arc 107"/>
          <p:cNvSpPr/>
          <p:nvPr/>
        </p:nvSpPr>
        <p:spPr>
          <a:xfrm>
            <a:off x="7538631" y="998673"/>
            <a:ext cx="1440000" cy="1440000"/>
          </a:xfrm>
          <a:prstGeom prst="arc">
            <a:avLst>
              <a:gd name="adj1" fmla="val 8208927"/>
              <a:gd name="adj2" fmla="val 1086500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Arc 108"/>
          <p:cNvSpPr/>
          <p:nvPr/>
        </p:nvSpPr>
        <p:spPr>
          <a:xfrm>
            <a:off x="792992" y="4296787"/>
            <a:ext cx="1723526" cy="1723526"/>
          </a:xfrm>
          <a:prstGeom prst="arc">
            <a:avLst>
              <a:gd name="adj1" fmla="val 18911855"/>
              <a:gd name="adj2" fmla="val 1981452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TextBox 109"/>
          <p:cNvSpPr txBox="1"/>
          <p:nvPr/>
        </p:nvSpPr>
        <p:spPr>
          <a:xfrm>
            <a:off x="2541509" y="395795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11" name="TextBox 110"/>
          <p:cNvSpPr txBox="1"/>
          <p:nvPr/>
        </p:nvSpPr>
        <p:spPr>
          <a:xfrm>
            <a:off x="2453970" y="339882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12" name="Arc 111"/>
          <p:cNvSpPr/>
          <p:nvPr/>
        </p:nvSpPr>
        <p:spPr>
          <a:xfrm>
            <a:off x="634670" y="4133841"/>
            <a:ext cx="2041054" cy="2041054"/>
          </a:xfrm>
          <a:prstGeom prst="arc">
            <a:avLst>
              <a:gd name="adj1" fmla="val 17979406"/>
              <a:gd name="adj2" fmla="val 1887241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Arrow Connector 74"/>
          <p:cNvCxnSpPr/>
          <p:nvPr/>
        </p:nvCxnSpPr>
        <p:spPr>
          <a:xfrm rot="-2700000" flipV="1">
            <a:off x="1431093" y="4638948"/>
            <a:ext cx="144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-3600000" flipV="1">
            <a:off x="1191268" y="4369893"/>
            <a:ext cx="180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287873" y="4261327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15</a:t>
            </a:r>
            <a:endParaRPr lang="en-GB" dirty="0"/>
          </a:p>
        </p:txBody>
      </p:sp>
      <p:sp>
        <p:nvSpPr>
          <p:cNvPr id="114" name="TextBox 113"/>
          <p:cNvSpPr txBox="1"/>
          <p:nvPr/>
        </p:nvSpPr>
        <p:spPr>
          <a:xfrm>
            <a:off x="2153053" y="3878850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15</a:t>
            </a:r>
            <a:endParaRPr lang="en-GB" dirty="0"/>
          </a:p>
        </p:txBody>
      </p:sp>
      <p:sp>
        <p:nvSpPr>
          <p:cNvPr id="115" name="TextBox 114"/>
          <p:cNvSpPr txBox="1"/>
          <p:nvPr/>
        </p:nvSpPr>
        <p:spPr>
          <a:xfrm>
            <a:off x="255606" y="588869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116" name="TextBox 115"/>
          <p:cNvSpPr txBox="1"/>
          <p:nvPr/>
        </p:nvSpPr>
        <p:spPr>
          <a:xfrm>
            <a:off x="907224" y="5169357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117" name="Arc 116"/>
          <p:cNvSpPr/>
          <p:nvPr/>
        </p:nvSpPr>
        <p:spPr>
          <a:xfrm>
            <a:off x="929195" y="4450569"/>
            <a:ext cx="1440000" cy="1440000"/>
          </a:xfrm>
          <a:prstGeom prst="arc">
            <a:avLst>
              <a:gd name="adj1" fmla="val 8208927"/>
              <a:gd name="adj2" fmla="val 1086500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8" name="Straight Arrow Connector 117"/>
          <p:cNvCxnSpPr/>
          <p:nvPr/>
        </p:nvCxnSpPr>
        <p:spPr>
          <a:xfrm rot="8100000" flipV="1">
            <a:off x="117844" y="5799359"/>
            <a:ext cx="180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4150410" y="4813338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45</a:t>
            </a:r>
            <a:endParaRPr lang="en-GB" dirty="0"/>
          </a:p>
        </p:txBody>
      </p:sp>
      <p:sp>
        <p:nvSpPr>
          <p:cNvPr id="120" name="Arc 119"/>
          <p:cNvSpPr/>
          <p:nvPr/>
        </p:nvSpPr>
        <p:spPr>
          <a:xfrm>
            <a:off x="4238357" y="4431385"/>
            <a:ext cx="1440000" cy="1440000"/>
          </a:xfrm>
          <a:prstGeom prst="arc">
            <a:avLst>
              <a:gd name="adj1" fmla="val 10792157"/>
              <a:gd name="adj2" fmla="val 1345179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Straight Arrow Connector 80"/>
          <p:cNvCxnSpPr/>
          <p:nvPr/>
        </p:nvCxnSpPr>
        <p:spPr>
          <a:xfrm rot="-8100000" flipV="1">
            <a:off x="4024777" y="4766228"/>
            <a:ext cx="108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 120"/>
          <p:cNvSpPr/>
          <p:nvPr/>
        </p:nvSpPr>
        <p:spPr>
          <a:xfrm>
            <a:off x="4074275" y="4266823"/>
            <a:ext cx="1766524" cy="1766524"/>
          </a:xfrm>
          <a:prstGeom prst="arc">
            <a:avLst>
              <a:gd name="adj1" fmla="val 21542320"/>
              <a:gd name="adj2" fmla="val 4124808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Box 121"/>
          <p:cNvSpPr txBox="1"/>
          <p:nvPr/>
        </p:nvSpPr>
        <p:spPr>
          <a:xfrm>
            <a:off x="5143763" y="5249883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123" name="TextBox 122"/>
          <p:cNvSpPr txBox="1"/>
          <p:nvPr/>
        </p:nvSpPr>
        <p:spPr>
          <a:xfrm>
            <a:off x="3579971" y="585548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cxnSp>
        <p:nvCxnSpPr>
          <p:cNvPr id="124" name="Straight Arrow Connector 123"/>
          <p:cNvCxnSpPr/>
          <p:nvPr/>
        </p:nvCxnSpPr>
        <p:spPr>
          <a:xfrm rot="8100000" flipV="1">
            <a:off x="3111224" y="5904424"/>
            <a:ext cx="216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4221576" y="514738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126" name="Arc 125"/>
          <p:cNvSpPr/>
          <p:nvPr/>
        </p:nvSpPr>
        <p:spPr>
          <a:xfrm>
            <a:off x="4243547" y="4428598"/>
            <a:ext cx="1440000" cy="1440000"/>
          </a:xfrm>
          <a:prstGeom prst="arc">
            <a:avLst>
              <a:gd name="adj1" fmla="val 8208927"/>
              <a:gd name="adj2" fmla="val 1086500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>
            <a:off x="6602400" y="3446679"/>
            <a:ext cx="3286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Create one of your own…</a:t>
            </a:r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66024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04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01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70600" y="634500"/>
            <a:ext cx="2160000" cy="2160000"/>
            <a:chOff x="0" y="0"/>
            <a:chExt cx="2160000" cy="21600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H="1">
            <a:off x="66024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3871800" y="634500"/>
            <a:ext cx="2160000" cy="2160000"/>
            <a:chOff x="0" y="0"/>
            <a:chExt cx="2160000" cy="21600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173001" y="634500"/>
            <a:ext cx="2160000" cy="2160000"/>
            <a:chOff x="0" y="0"/>
            <a:chExt cx="2160000" cy="21600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70600" y="4063500"/>
            <a:ext cx="2160000" cy="2160000"/>
            <a:chOff x="0" y="0"/>
            <a:chExt cx="2160000" cy="21600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871800" y="4063500"/>
            <a:ext cx="2160000" cy="2160000"/>
            <a:chOff x="0" y="0"/>
            <a:chExt cx="2160000" cy="2160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173001" y="4063500"/>
            <a:ext cx="2160000" cy="2160000"/>
            <a:chOff x="0" y="0"/>
            <a:chExt cx="2160000" cy="2160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rot="-1800000" flipV="1">
            <a:off x="1551740" y="1354499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938240" y="994499"/>
            <a:ext cx="1440000" cy="1440000"/>
          </a:xfrm>
          <a:prstGeom prst="arc">
            <a:avLst>
              <a:gd name="adj1" fmla="val 19665736"/>
              <a:gd name="adj2" fmla="val 186460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239439" y="994499"/>
            <a:ext cx="1440000" cy="1440000"/>
          </a:xfrm>
          <a:prstGeom prst="arc">
            <a:avLst>
              <a:gd name="adj1" fmla="val 2070564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/>
          <p:cNvCxnSpPr/>
          <p:nvPr/>
        </p:nvCxnSpPr>
        <p:spPr>
          <a:xfrm rot="-900000" flipV="1">
            <a:off x="4931651" y="1524811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-6600000" flipV="1">
            <a:off x="7537048" y="1221718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7540638" y="994022"/>
            <a:ext cx="1440000" cy="1440000"/>
          </a:xfrm>
          <a:prstGeom prst="arc">
            <a:avLst>
              <a:gd name="adj1" fmla="val 14998662"/>
              <a:gd name="adj2" fmla="val 16209904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209606" y="81228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856203" y="1631449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43" name="Straight Arrow Connector 42"/>
          <p:cNvCxnSpPr/>
          <p:nvPr/>
        </p:nvCxnSpPr>
        <p:spPr>
          <a:xfrm rot="1800000" flipV="1">
            <a:off x="1547645" y="2068592"/>
            <a:ext cx="144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224124" y="186480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15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5637563" y="109990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4083041" y="256132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646606" y="197585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8245762" y="874909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20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555251" y="89175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867089" y="1404812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92" name="TextBox 91"/>
          <p:cNvSpPr txBox="1"/>
          <p:nvPr/>
        </p:nvSpPr>
        <p:spPr>
          <a:xfrm>
            <a:off x="2205466" y="2243927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93" name="TextBox 92"/>
          <p:cNvSpPr txBox="1"/>
          <p:nvPr/>
        </p:nvSpPr>
        <p:spPr>
          <a:xfrm>
            <a:off x="4281973" y="1804832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5530560" y="1612656"/>
            <a:ext cx="51897" cy="322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 93"/>
          <p:cNvSpPr/>
          <p:nvPr/>
        </p:nvSpPr>
        <p:spPr>
          <a:xfrm>
            <a:off x="4235083" y="1003206"/>
            <a:ext cx="1440000" cy="1440000"/>
          </a:xfrm>
          <a:prstGeom prst="arc">
            <a:avLst>
              <a:gd name="adj1" fmla="val 6547103"/>
              <a:gd name="adj2" fmla="val 1087031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Arc 94"/>
          <p:cNvSpPr/>
          <p:nvPr/>
        </p:nvSpPr>
        <p:spPr>
          <a:xfrm>
            <a:off x="7536282" y="1002729"/>
            <a:ext cx="1440000" cy="1440000"/>
          </a:xfrm>
          <a:prstGeom prst="arc">
            <a:avLst>
              <a:gd name="adj1" fmla="val 2947590"/>
              <a:gd name="adj2" fmla="val 537614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 rot="3000000" flipV="1">
            <a:off x="8058705" y="2121624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6600000" flipV="1">
            <a:off x="3986593" y="2394959"/>
            <a:ext cx="144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8122722" y="2071230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ym typeface="Symbol" panose="05050102010706020507" pitchFamily="18" charset="2"/>
              </a:rPr>
              <a:t>4</a:t>
            </a:r>
            <a:r>
              <a:rPr lang="en-GB" dirty="0" smtClean="0">
                <a:sym typeface="Symbol" panose="05050102010706020507" pitchFamily="18" charset="2"/>
              </a:rPr>
              <a:t>0</a:t>
            </a:r>
            <a:endParaRPr lang="en-GB" dirty="0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8174462" y="1050824"/>
            <a:ext cx="187169" cy="132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 each diagram, add a single force to put the forces into equilibrium</a:t>
            </a:r>
            <a:endParaRPr lang="en-GB" dirty="0"/>
          </a:p>
        </p:txBody>
      </p:sp>
      <p:sp>
        <p:nvSpPr>
          <p:cNvPr id="98" name="TextBox 97"/>
          <p:cNvSpPr txBox="1"/>
          <p:nvPr/>
        </p:nvSpPr>
        <p:spPr>
          <a:xfrm>
            <a:off x="-16862" y="3446679"/>
            <a:ext cx="990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Now create three similar questions of your own…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01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01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70600" y="634500"/>
            <a:ext cx="2160000" cy="2160000"/>
            <a:chOff x="0" y="0"/>
            <a:chExt cx="2160000" cy="21600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H="1">
            <a:off x="66024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3871800" y="634500"/>
            <a:ext cx="2160000" cy="2160000"/>
            <a:chOff x="0" y="0"/>
            <a:chExt cx="2160000" cy="21600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173001" y="634500"/>
            <a:ext cx="2160000" cy="2160000"/>
            <a:chOff x="0" y="0"/>
            <a:chExt cx="2160000" cy="21600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70600" y="4063500"/>
            <a:ext cx="2160000" cy="2160000"/>
            <a:chOff x="0" y="0"/>
            <a:chExt cx="2160000" cy="21600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871800" y="4063500"/>
            <a:ext cx="2160000" cy="2160000"/>
            <a:chOff x="0" y="0"/>
            <a:chExt cx="2160000" cy="2160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173001" y="4063500"/>
            <a:ext cx="2160000" cy="2160000"/>
            <a:chOff x="0" y="0"/>
            <a:chExt cx="2160000" cy="2160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rot="-1800000" flipV="1">
            <a:off x="1527625" y="1264499"/>
            <a:ext cx="180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938240" y="994499"/>
            <a:ext cx="1440000" cy="1440000"/>
          </a:xfrm>
          <a:prstGeom prst="arc">
            <a:avLst>
              <a:gd name="adj1" fmla="val 1966573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239439" y="994499"/>
            <a:ext cx="1440000" cy="1440000"/>
          </a:xfrm>
          <a:prstGeom prst="arc">
            <a:avLst>
              <a:gd name="adj1" fmla="val 19736752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/>
          <p:cNvCxnSpPr/>
          <p:nvPr/>
        </p:nvCxnSpPr>
        <p:spPr>
          <a:xfrm rot="-1800000" flipV="1">
            <a:off x="4852939" y="1354499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-1800000" flipV="1">
            <a:off x="8178254" y="1444022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7540638" y="994022"/>
            <a:ext cx="1440000" cy="1440000"/>
          </a:xfrm>
          <a:prstGeom prst="arc">
            <a:avLst>
              <a:gd name="adj1" fmla="val 19697892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209606" y="81228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859731" y="1410075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 flipV="1">
            <a:off x="1101007" y="2254022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 flipV="1">
            <a:off x="585877" y="1713783"/>
            <a:ext cx="108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98892" y="1331633"/>
            <a:ext cx="7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8.66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53167" y="228228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5508386" y="81228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92294" y="1686661"/>
            <a:ext cx="839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36.87</a:t>
            </a:r>
            <a:endParaRPr lang="en-GB" sz="2400" dirty="0"/>
          </a:p>
        </p:txBody>
      </p:sp>
      <p:cxnSp>
        <p:nvCxnSpPr>
          <p:cNvPr id="50" name="Straight Arrow Connector 49"/>
          <p:cNvCxnSpPr/>
          <p:nvPr/>
        </p:nvCxnSpPr>
        <p:spPr>
          <a:xfrm rot="5400000" flipV="1">
            <a:off x="4682850" y="1984021"/>
            <a:ext cx="54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 flipV="1">
            <a:off x="4244657" y="1713782"/>
            <a:ext cx="72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897672" y="133163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4848420" y="1799019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8814387" y="81228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8329385" y="1686661"/>
            <a:ext cx="105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70.54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rot="5400000" flipV="1">
            <a:off x="7718851" y="2254021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 flipV="1">
            <a:off x="7910658" y="1713782"/>
            <a:ext cx="36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3673" y="133163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8157947" y="2282285"/>
            <a:ext cx="960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5.66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rot="-1800000" flipV="1">
            <a:off x="1524098" y="4696770"/>
            <a:ext cx="180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/>
          <p:cNvSpPr/>
          <p:nvPr/>
        </p:nvSpPr>
        <p:spPr>
          <a:xfrm>
            <a:off x="934713" y="4426770"/>
            <a:ext cx="1440000" cy="1440000"/>
          </a:xfrm>
          <a:prstGeom prst="arc">
            <a:avLst>
              <a:gd name="adj1" fmla="val 1966573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4235912" y="4426770"/>
            <a:ext cx="1440000" cy="1440000"/>
          </a:xfrm>
          <a:prstGeom prst="arc">
            <a:avLst>
              <a:gd name="adj1" fmla="val 1925726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Arrow Connector 68"/>
          <p:cNvCxnSpPr/>
          <p:nvPr/>
        </p:nvCxnSpPr>
        <p:spPr>
          <a:xfrm rot="-2400000" flipV="1">
            <a:off x="4784401" y="4681970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-3600000" flipV="1">
            <a:off x="7890601" y="4525068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7537111" y="4426293"/>
            <a:ext cx="1440000" cy="1440000"/>
          </a:xfrm>
          <a:prstGeom prst="arc">
            <a:avLst>
              <a:gd name="adj1" fmla="val 1797940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2206079" y="424455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817678" y="5110571"/>
            <a:ext cx="1106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36.87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rot="5400000" flipV="1">
            <a:off x="1110543" y="5686293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0800000" flipV="1">
            <a:off x="582350" y="5146054"/>
            <a:ext cx="108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95365" y="476390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12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549640" y="5714557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5104898" y="4112942"/>
            <a:ext cx="850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10.89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130672" y="4805190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80" name="Straight Arrow Connector 79"/>
          <p:cNvCxnSpPr/>
          <p:nvPr/>
        </p:nvCxnSpPr>
        <p:spPr>
          <a:xfrm rot="5400000" flipV="1">
            <a:off x="4319323" y="5776292"/>
            <a:ext cx="126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 flipV="1">
            <a:off x="3881130" y="5146053"/>
            <a:ext cx="108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894144" y="4763903"/>
            <a:ext cx="69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8.34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848420" y="588317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8406099" y="3916918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10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391171" y="4741239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86" name="Straight Arrow Connector 85"/>
          <p:cNvCxnSpPr/>
          <p:nvPr/>
        </p:nvCxnSpPr>
        <p:spPr>
          <a:xfrm rot="5400000" flipV="1">
            <a:off x="7715324" y="5686292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10800000" flipV="1">
            <a:off x="7367131" y="5146053"/>
            <a:ext cx="90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7200146" y="476390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154421" y="5714556"/>
            <a:ext cx="755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8.66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 rot="10800000">
            <a:off x="6623762" y="6441034"/>
            <a:ext cx="3286738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dirty="0" smtClean="0"/>
              <a:t>Just for fun… How many ways can you choose two things from four? (order doesn’t matter)</a:t>
            </a:r>
            <a:endParaRPr lang="en-GB" sz="105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Answers to </a:t>
            </a:r>
            <a:r>
              <a:rPr lang="en-GB" dirty="0">
                <a:solidFill>
                  <a:srgbClr val="FF0000"/>
                </a:solidFill>
              </a:rPr>
              <a:t>Slide </a:t>
            </a:r>
            <a:r>
              <a:rPr lang="en-GB" dirty="0" smtClean="0">
                <a:solidFill>
                  <a:srgbClr val="FF0000"/>
                </a:solidFill>
              </a:rPr>
              <a:t>3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01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70600" y="634500"/>
            <a:ext cx="2160000" cy="2160000"/>
            <a:chOff x="0" y="0"/>
            <a:chExt cx="2160000" cy="21600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871800" y="634500"/>
            <a:ext cx="2160000" cy="2160000"/>
            <a:chOff x="0" y="0"/>
            <a:chExt cx="2160000" cy="21600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173001" y="634500"/>
            <a:ext cx="2160000" cy="2160000"/>
            <a:chOff x="0" y="0"/>
            <a:chExt cx="2160000" cy="21600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70600" y="4063500"/>
            <a:ext cx="2160000" cy="2160000"/>
            <a:chOff x="0" y="0"/>
            <a:chExt cx="2160000" cy="21600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871800" y="4063500"/>
            <a:ext cx="2160000" cy="2160000"/>
            <a:chOff x="0" y="0"/>
            <a:chExt cx="2160000" cy="2160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173001" y="4063500"/>
            <a:ext cx="2160000" cy="2160000"/>
            <a:chOff x="0" y="0"/>
            <a:chExt cx="2160000" cy="2160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rot="-1800000" flipV="1">
            <a:off x="1527625" y="1264499"/>
            <a:ext cx="180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938240" y="994499"/>
            <a:ext cx="1440000" cy="1440000"/>
          </a:xfrm>
          <a:prstGeom prst="arc">
            <a:avLst>
              <a:gd name="adj1" fmla="val 1966573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239439" y="994499"/>
            <a:ext cx="1440000" cy="1440000"/>
          </a:xfrm>
          <a:prstGeom prst="arc">
            <a:avLst>
              <a:gd name="adj1" fmla="val 2070564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/>
          <p:cNvCxnSpPr/>
          <p:nvPr/>
        </p:nvCxnSpPr>
        <p:spPr>
          <a:xfrm rot="-900000" flipV="1">
            <a:off x="4931652" y="1523584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-1200000" flipV="1">
            <a:off x="8218034" y="1531926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7540638" y="994022"/>
            <a:ext cx="1440000" cy="1440000"/>
          </a:xfrm>
          <a:prstGeom prst="arc">
            <a:avLst>
              <a:gd name="adj1" fmla="val 20302753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354219" y="78765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859731" y="1410075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015913" y="170096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45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17058" y="2426565"/>
            <a:ext cx="771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19.32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340319" y="2440635"/>
            <a:ext cx="727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5.89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69717" y="1785989"/>
            <a:ext cx="983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43.69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37177" y="108054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5683042" y="110690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9072281" y="100966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8421586" y="1135601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8476683" y="262289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6607765" y="2425555"/>
            <a:ext cx="77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8.13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rot="-1800000" flipV="1">
            <a:off x="1572329" y="4876770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/>
          <p:cNvSpPr/>
          <p:nvPr/>
        </p:nvSpPr>
        <p:spPr>
          <a:xfrm>
            <a:off x="934713" y="4426770"/>
            <a:ext cx="1440000" cy="1440000"/>
          </a:xfrm>
          <a:prstGeom prst="arc">
            <a:avLst>
              <a:gd name="adj1" fmla="val 19665736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4235912" y="4426770"/>
            <a:ext cx="1440000" cy="1440000"/>
          </a:xfrm>
          <a:prstGeom prst="arc">
            <a:avLst>
              <a:gd name="adj1" fmla="val 18152233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9" name="Straight Arrow Connector 68"/>
          <p:cNvCxnSpPr/>
          <p:nvPr/>
        </p:nvCxnSpPr>
        <p:spPr>
          <a:xfrm rot="-3600000" flipV="1">
            <a:off x="4588160" y="4525067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453970" y="448227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856204" y="484234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30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5353907" y="624842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5068460" y="472056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80" name="Straight Arrow Connector 79"/>
          <p:cNvCxnSpPr/>
          <p:nvPr/>
        </p:nvCxnSpPr>
        <p:spPr>
          <a:xfrm rot="4200000" flipV="1">
            <a:off x="4354960" y="5987106"/>
            <a:ext cx="180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226596" y="419008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5530560" y="398595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2258436" y="443438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91" name="Arc 90"/>
          <p:cNvSpPr/>
          <p:nvPr/>
        </p:nvSpPr>
        <p:spPr>
          <a:xfrm>
            <a:off x="938886" y="999995"/>
            <a:ext cx="1440000" cy="1440000"/>
          </a:xfrm>
          <a:prstGeom prst="arc">
            <a:avLst>
              <a:gd name="adj1" fmla="val 16149889"/>
              <a:gd name="adj2" fmla="val 1792373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Arrow Connector 44"/>
          <p:cNvCxnSpPr/>
          <p:nvPr/>
        </p:nvCxnSpPr>
        <p:spPr>
          <a:xfrm rot="-3600000" flipV="1">
            <a:off x="1189978" y="945350"/>
            <a:ext cx="180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475995" y="987273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93" name="Arc 92"/>
          <p:cNvSpPr/>
          <p:nvPr/>
        </p:nvSpPr>
        <p:spPr>
          <a:xfrm>
            <a:off x="935052" y="997481"/>
            <a:ext cx="1440000" cy="1440000"/>
          </a:xfrm>
          <a:prstGeom prst="arc">
            <a:avLst>
              <a:gd name="adj1" fmla="val 8330669"/>
              <a:gd name="adj2" fmla="val 10873318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Arrow Connector 42"/>
          <p:cNvCxnSpPr/>
          <p:nvPr/>
        </p:nvCxnSpPr>
        <p:spPr>
          <a:xfrm rot="8100000" flipV="1">
            <a:off x="108891" y="2349163"/>
            <a:ext cx="180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121164" y="1418214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30</a:t>
            </a:r>
            <a:endParaRPr lang="en-GB" dirty="0"/>
          </a:p>
        </p:txBody>
      </p:sp>
      <p:sp>
        <p:nvSpPr>
          <p:cNvPr id="96" name="Arc 95"/>
          <p:cNvSpPr/>
          <p:nvPr/>
        </p:nvSpPr>
        <p:spPr>
          <a:xfrm>
            <a:off x="4240759" y="1003088"/>
            <a:ext cx="1440000" cy="1440000"/>
          </a:xfrm>
          <a:prstGeom prst="arc">
            <a:avLst>
              <a:gd name="adj1" fmla="val 10921392"/>
              <a:gd name="adj2" fmla="val 12690805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Straight Arrow Connector 50"/>
          <p:cNvCxnSpPr/>
          <p:nvPr/>
        </p:nvCxnSpPr>
        <p:spPr>
          <a:xfrm rot="-9000000" flipV="1">
            <a:off x="4115839" y="1483292"/>
            <a:ext cx="90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Arc 96"/>
          <p:cNvSpPr/>
          <p:nvPr/>
        </p:nvSpPr>
        <p:spPr>
          <a:xfrm>
            <a:off x="4238501" y="1002513"/>
            <a:ext cx="1440000" cy="1440000"/>
          </a:xfrm>
          <a:prstGeom prst="arc">
            <a:avLst>
              <a:gd name="adj1" fmla="val 8208927"/>
              <a:gd name="adj2" fmla="val 1086500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Arrow Connector 49"/>
          <p:cNvCxnSpPr/>
          <p:nvPr/>
        </p:nvCxnSpPr>
        <p:spPr>
          <a:xfrm rot="8100000" flipV="1">
            <a:off x="3427150" y="2351303"/>
            <a:ext cx="180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224124" y="186480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15</a:t>
            </a:r>
            <a:endParaRPr lang="en-GB" dirty="0"/>
          </a:p>
        </p:txBody>
      </p:sp>
      <p:cxnSp>
        <p:nvCxnSpPr>
          <p:cNvPr id="99" name="Straight Connector 98"/>
          <p:cNvCxnSpPr/>
          <p:nvPr/>
        </p:nvCxnSpPr>
        <p:spPr>
          <a:xfrm flipV="1">
            <a:off x="5530560" y="1612656"/>
            <a:ext cx="51897" cy="322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7152795" y="43179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01" name="TextBox 100"/>
          <p:cNvSpPr txBox="1"/>
          <p:nvPr/>
        </p:nvSpPr>
        <p:spPr>
          <a:xfrm>
            <a:off x="8514017" y="184710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20</a:t>
            </a:r>
            <a:endParaRPr lang="en-GB" dirty="0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8820453" y="1594956"/>
            <a:ext cx="51897" cy="322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7470365" y="1379477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r>
              <a:rPr lang="en-GB" dirty="0"/>
              <a:t>5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104" name="Arc 103"/>
          <p:cNvSpPr/>
          <p:nvPr/>
        </p:nvSpPr>
        <p:spPr>
          <a:xfrm>
            <a:off x="7417529" y="878746"/>
            <a:ext cx="1679865" cy="1679865"/>
          </a:xfrm>
          <a:prstGeom prst="arc">
            <a:avLst>
              <a:gd name="adj1" fmla="val 17979406"/>
              <a:gd name="adj2" fmla="val 20354284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Arrow Connector 56"/>
          <p:cNvCxnSpPr/>
          <p:nvPr/>
        </p:nvCxnSpPr>
        <p:spPr>
          <a:xfrm rot="-3600000" flipV="1">
            <a:off x="7890190" y="1084853"/>
            <a:ext cx="144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>
            <a:off x="7461526" y="915574"/>
            <a:ext cx="1601240" cy="1601240"/>
          </a:xfrm>
          <a:prstGeom prst="arc">
            <a:avLst>
              <a:gd name="adj1" fmla="val 10875784"/>
              <a:gd name="adj2" fmla="val 1334739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 rot="-8100000" flipV="1">
            <a:off x="6713588" y="1061638"/>
            <a:ext cx="180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8100000" flipV="1">
            <a:off x="6406308" y="2474499"/>
            <a:ext cx="216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152796" y="1717461"/>
            <a:ext cx="101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80.94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8" name="Arc 107"/>
          <p:cNvSpPr/>
          <p:nvPr/>
        </p:nvSpPr>
        <p:spPr>
          <a:xfrm>
            <a:off x="7538631" y="998673"/>
            <a:ext cx="1440000" cy="1440000"/>
          </a:xfrm>
          <a:prstGeom prst="arc">
            <a:avLst>
              <a:gd name="adj1" fmla="val 8208927"/>
              <a:gd name="adj2" fmla="val 1086500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Arc 108"/>
          <p:cNvSpPr/>
          <p:nvPr/>
        </p:nvSpPr>
        <p:spPr>
          <a:xfrm>
            <a:off x="792992" y="4296787"/>
            <a:ext cx="1723526" cy="1723526"/>
          </a:xfrm>
          <a:prstGeom prst="arc">
            <a:avLst>
              <a:gd name="adj1" fmla="val 18911855"/>
              <a:gd name="adj2" fmla="val 1981452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TextBox 109"/>
          <p:cNvSpPr txBox="1"/>
          <p:nvPr/>
        </p:nvSpPr>
        <p:spPr>
          <a:xfrm>
            <a:off x="2541509" y="395795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11" name="TextBox 110"/>
          <p:cNvSpPr txBox="1"/>
          <p:nvPr/>
        </p:nvSpPr>
        <p:spPr>
          <a:xfrm>
            <a:off x="2453970" y="339882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12" name="Arc 111"/>
          <p:cNvSpPr/>
          <p:nvPr/>
        </p:nvSpPr>
        <p:spPr>
          <a:xfrm>
            <a:off x="634670" y="4133841"/>
            <a:ext cx="2041054" cy="2041054"/>
          </a:xfrm>
          <a:prstGeom prst="arc">
            <a:avLst>
              <a:gd name="adj1" fmla="val 17979406"/>
              <a:gd name="adj2" fmla="val 1887241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Arrow Connector 74"/>
          <p:cNvCxnSpPr/>
          <p:nvPr/>
        </p:nvCxnSpPr>
        <p:spPr>
          <a:xfrm rot="-2700000" flipV="1">
            <a:off x="1431093" y="4638948"/>
            <a:ext cx="144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-3600000" flipV="1">
            <a:off x="1191268" y="4369893"/>
            <a:ext cx="180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287873" y="4261327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15</a:t>
            </a:r>
            <a:endParaRPr lang="en-GB" dirty="0"/>
          </a:p>
        </p:txBody>
      </p:sp>
      <p:sp>
        <p:nvSpPr>
          <p:cNvPr id="114" name="TextBox 113"/>
          <p:cNvSpPr txBox="1"/>
          <p:nvPr/>
        </p:nvSpPr>
        <p:spPr>
          <a:xfrm>
            <a:off x="2153053" y="3878850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15</a:t>
            </a:r>
            <a:endParaRPr lang="en-GB" dirty="0"/>
          </a:p>
        </p:txBody>
      </p:sp>
      <p:sp>
        <p:nvSpPr>
          <p:cNvPr id="117" name="Arc 116"/>
          <p:cNvSpPr/>
          <p:nvPr/>
        </p:nvSpPr>
        <p:spPr>
          <a:xfrm>
            <a:off x="929195" y="4450569"/>
            <a:ext cx="1440000" cy="1440000"/>
          </a:xfrm>
          <a:prstGeom prst="arc">
            <a:avLst>
              <a:gd name="adj1" fmla="val 8208927"/>
              <a:gd name="adj2" fmla="val 1086500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8" name="Straight Arrow Connector 117"/>
          <p:cNvCxnSpPr/>
          <p:nvPr/>
        </p:nvCxnSpPr>
        <p:spPr>
          <a:xfrm rot="8100000" flipV="1">
            <a:off x="117844" y="5799359"/>
            <a:ext cx="180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4150410" y="4813338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45</a:t>
            </a:r>
            <a:endParaRPr lang="en-GB" dirty="0"/>
          </a:p>
        </p:txBody>
      </p:sp>
      <p:sp>
        <p:nvSpPr>
          <p:cNvPr id="120" name="Arc 119"/>
          <p:cNvSpPr/>
          <p:nvPr/>
        </p:nvSpPr>
        <p:spPr>
          <a:xfrm>
            <a:off x="4238357" y="4431385"/>
            <a:ext cx="1440000" cy="1440000"/>
          </a:xfrm>
          <a:prstGeom prst="arc">
            <a:avLst>
              <a:gd name="adj1" fmla="val 10792157"/>
              <a:gd name="adj2" fmla="val 1345179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Straight Arrow Connector 80"/>
          <p:cNvCxnSpPr/>
          <p:nvPr/>
        </p:nvCxnSpPr>
        <p:spPr>
          <a:xfrm rot="-8100000" flipV="1">
            <a:off x="4024777" y="4766228"/>
            <a:ext cx="1080000" cy="1"/>
          </a:xfrm>
          <a:prstGeom prst="straightConnector1">
            <a:avLst/>
          </a:prstGeom>
          <a:ln w="5715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 120"/>
          <p:cNvSpPr/>
          <p:nvPr/>
        </p:nvSpPr>
        <p:spPr>
          <a:xfrm>
            <a:off x="4074275" y="4266823"/>
            <a:ext cx="1766524" cy="1766524"/>
          </a:xfrm>
          <a:prstGeom prst="arc">
            <a:avLst>
              <a:gd name="adj1" fmla="val 21542320"/>
              <a:gd name="adj2" fmla="val 4124808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Box 121"/>
          <p:cNvSpPr txBox="1"/>
          <p:nvPr/>
        </p:nvSpPr>
        <p:spPr>
          <a:xfrm>
            <a:off x="5143763" y="5249883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123" name="TextBox 122"/>
          <p:cNvSpPr txBox="1"/>
          <p:nvPr/>
        </p:nvSpPr>
        <p:spPr>
          <a:xfrm>
            <a:off x="3579971" y="5855480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cxnSp>
        <p:nvCxnSpPr>
          <p:cNvPr id="124" name="Straight Arrow Connector 123"/>
          <p:cNvCxnSpPr/>
          <p:nvPr/>
        </p:nvCxnSpPr>
        <p:spPr>
          <a:xfrm rot="8100000" flipV="1">
            <a:off x="3111224" y="5904424"/>
            <a:ext cx="2160000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4221576" y="514738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126" name="Arc 125"/>
          <p:cNvSpPr/>
          <p:nvPr/>
        </p:nvSpPr>
        <p:spPr>
          <a:xfrm>
            <a:off x="4243547" y="4428598"/>
            <a:ext cx="1440000" cy="1440000"/>
          </a:xfrm>
          <a:prstGeom prst="arc">
            <a:avLst>
              <a:gd name="adj1" fmla="val 8208927"/>
              <a:gd name="adj2" fmla="val 10865001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>
            <a:off x="6602400" y="3446679"/>
            <a:ext cx="32867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Create one of your own…</a:t>
            </a:r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66024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Answers to </a:t>
            </a:r>
            <a:r>
              <a:rPr lang="en-GB" dirty="0">
                <a:solidFill>
                  <a:srgbClr val="FF0000"/>
                </a:solidFill>
              </a:rPr>
              <a:t>Slide 4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294436" y="5864314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130" name="TextBox 129"/>
          <p:cNvSpPr txBox="1"/>
          <p:nvPr/>
        </p:nvSpPr>
        <p:spPr>
          <a:xfrm>
            <a:off x="936041" y="5156220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?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8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3012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570600" y="634500"/>
            <a:ext cx="2160000" cy="2160000"/>
            <a:chOff x="0" y="0"/>
            <a:chExt cx="2160000" cy="21600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 flipH="1">
            <a:off x="66024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3871800" y="634500"/>
            <a:ext cx="2160000" cy="2160000"/>
            <a:chOff x="0" y="0"/>
            <a:chExt cx="2160000" cy="21600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173001" y="634500"/>
            <a:ext cx="2160000" cy="2160000"/>
            <a:chOff x="0" y="0"/>
            <a:chExt cx="2160000" cy="21600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70600" y="4063500"/>
            <a:ext cx="2160000" cy="2160000"/>
            <a:chOff x="0" y="0"/>
            <a:chExt cx="2160000" cy="21600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871800" y="4063500"/>
            <a:ext cx="2160000" cy="2160000"/>
            <a:chOff x="0" y="0"/>
            <a:chExt cx="2160000" cy="2160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173001" y="4063500"/>
            <a:ext cx="2160000" cy="2160000"/>
            <a:chOff x="0" y="0"/>
            <a:chExt cx="2160000" cy="2160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0" y="1080000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80000" y="0"/>
              <a:ext cx="0" cy="2160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Arrow Connector 33"/>
          <p:cNvCxnSpPr/>
          <p:nvPr/>
        </p:nvCxnSpPr>
        <p:spPr>
          <a:xfrm rot="-1800000" flipV="1">
            <a:off x="1551740" y="1354499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 35"/>
          <p:cNvSpPr/>
          <p:nvPr/>
        </p:nvSpPr>
        <p:spPr>
          <a:xfrm>
            <a:off x="938240" y="994499"/>
            <a:ext cx="1440000" cy="1440000"/>
          </a:xfrm>
          <a:prstGeom prst="arc">
            <a:avLst>
              <a:gd name="adj1" fmla="val 19665736"/>
              <a:gd name="adj2" fmla="val 186460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239439" y="994499"/>
            <a:ext cx="1440000" cy="1440000"/>
          </a:xfrm>
          <a:prstGeom prst="arc">
            <a:avLst>
              <a:gd name="adj1" fmla="val 2070564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Arrow Connector 37"/>
          <p:cNvCxnSpPr/>
          <p:nvPr/>
        </p:nvCxnSpPr>
        <p:spPr>
          <a:xfrm rot="-900000" flipV="1">
            <a:off x="4931651" y="1524811"/>
            <a:ext cx="144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-6600000" flipV="1">
            <a:off x="7537048" y="1221718"/>
            <a:ext cx="108000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7540638" y="994022"/>
            <a:ext cx="1440000" cy="1440000"/>
          </a:xfrm>
          <a:prstGeom prst="arc">
            <a:avLst>
              <a:gd name="adj1" fmla="val 14998662"/>
              <a:gd name="adj2" fmla="val 16209904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209606" y="812283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856203" y="1631449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43" name="Straight Arrow Connector 42"/>
          <p:cNvCxnSpPr/>
          <p:nvPr/>
        </p:nvCxnSpPr>
        <p:spPr>
          <a:xfrm rot="1800000" flipV="1">
            <a:off x="1547645" y="2068592"/>
            <a:ext cx="144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224124" y="1864806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15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5637563" y="109990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4083041" y="2561321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646606" y="1975856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8245762" y="874909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ym typeface="Symbol" panose="05050102010706020507" pitchFamily="18" charset="2"/>
              </a:rPr>
              <a:t>20</a:t>
            </a:r>
            <a:endParaRPr lang="en-GB" dirty="0"/>
          </a:p>
        </p:txBody>
      </p:sp>
      <p:sp>
        <p:nvSpPr>
          <p:cNvPr id="58" name="TextBox 57"/>
          <p:cNvSpPr txBox="1"/>
          <p:nvPr/>
        </p:nvSpPr>
        <p:spPr>
          <a:xfrm>
            <a:off x="7555251" y="891752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867089" y="1404812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sp>
        <p:nvSpPr>
          <p:cNvPr id="92" name="TextBox 91"/>
          <p:cNvSpPr txBox="1"/>
          <p:nvPr/>
        </p:nvSpPr>
        <p:spPr>
          <a:xfrm>
            <a:off x="2205466" y="2243927"/>
            <a:ext cx="503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93" name="TextBox 92"/>
          <p:cNvSpPr txBox="1"/>
          <p:nvPr/>
        </p:nvSpPr>
        <p:spPr>
          <a:xfrm>
            <a:off x="4281973" y="1804832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  <a:r>
              <a:rPr lang="en-GB" dirty="0" smtClean="0"/>
              <a:t>0</a:t>
            </a:r>
            <a:r>
              <a:rPr lang="en-GB" dirty="0" smtClean="0">
                <a:sym typeface="Symbol" panose="05050102010706020507" pitchFamily="18" charset="2"/>
              </a:rPr>
              <a:t>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5530560" y="1612656"/>
            <a:ext cx="51897" cy="322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 93"/>
          <p:cNvSpPr/>
          <p:nvPr/>
        </p:nvSpPr>
        <p:spPr>
          <a:xfrm>
            <a:off x="4235083" y="1003206"/>
            <a:ext cx="1440000" cy="1440000"/>
          </a:xfrm>
          <a:prstGeom prst="arc">
            <a:avLst>
              <a:gd name="adj1" fmla="val 6547103"/>
              <a:gd name="adj2" fmla="val 1087031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Arc 94"/>
          <p:cNvSpPr/>
          <p:nvPr/>
        </p:nvSpPr>
        <p:spPr>
          <a:xfrm>
            <a:off x="7536282" y="1002729"/>
            <a:ext cx="1440000" cy="1440000"/>
          </a:xfrm>
          <a:prstGeom prst="arc">
            <a:avLst>
              <a:gd name="adj1" fmla="val 2947590"/>
              <a:gd name="adj2" fmla="val 537614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 rot="3000000" flipV="1">
            <a:off x="8058705" y="2121624"/>
            <a:ext cx="108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6600000" flipV="1">
            <a:off x="3986593" y="2394959"/>
            <a:ext cx="1440000" cy="1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8122722" y="2071230"/>
            <a:ext cx="6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ym typeface="Symbol" panose="05050102010706020507" pitchFamily="18" charset="2"/>
              </a:rPr>
              <a:t>4</a:t>
            </a:r>
            <a:r>
              <a:rPr lang="en-GB" dirty="0" smtClean="0">
                <a:sym typeface="Symbol" panose="05050102010706020507" pitchFamily="18" charset="2"/>
              </a:rPr>
              <a:t>0</a:t>
            </a:r>
            <a:endParaRPr lang="en-GB" dirty="0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8174462" y="1050824"/>
            <a:ext cx="187169" cy="1324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Answers to Slide 5 (to be added)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-16862" y="3446679"/>
            <a:ext cx="990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Now create three similar questions of your own…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03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</TotalTime>
  <Words>360</Words>
  <Application>Microsoft Office PowerPoint</Application>
  <PresentationFormat>A4 Paper (210x297 mm)</PresentationFormat>
  <Paragraphs>199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Sir Isaac Newton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19</cp:revision>
  <cp:lastPrinted>2017-10-09T08:38:35Z</cp:lastPrinted>
  <dcterms:created xsi:type="dcterms:W3CDTF">2017-10-08T10:59:25Z</dcterms:created>
  <dcterms:modified xsi:type="dcterms:W3CDTF">2017-11-12T10:50:03Z</dcterms:modified>
</cp:coreProperties>
</file>