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4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6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7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8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9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10.xml" ContentType="application/vnd.openxmlformats-officedocument.drawingml.diagramData+xml"/>
  <Override PartName="/ppt/diagrams/data3.xml" ContentType="application/vnd.openxmlformats-officedocument.drawingml.diagramData+xml"/>
  <Override PartName="/ppt/diagrams/data5.xml" ContentType="application/vnd.openxmlformats-officedocument.drawingml.diagramData+xml"/>
  <Override PartName="/ppt/diagrams/data40.xml" ContentType="application/vnd.openxmlformats-officedocument.drawingml.diagramData+xml"/>
  <Override PartName="/ppt/diagrams/data50.xml" ContentType="application/vnd.openxmlformats-officedocument.drawingml.diagramData+xml"/>
  <Override PartName="/ppt/diagrams/data60.xml" ContentType="application/vnd.openxmlformats-officedocument.drawingml.diagramData+xml"/>
  <Override PartName="/ppt/diagrams/data70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58" r:id="rId5"/>
    <p:sldId id="260" r:id="rId6"/>
    <p:sldId id="261" r:id="rId7"/>
    <p:sldId id="262" r:id="rId8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310.png"/><Relationship Id="rId7" Type="http://schemas.openxmlformats.org/officeDocument/2006/relationships/image" Target="../media/image75.png"/><Relationship Id="rId2" Type="http://schemas.openxmlformats.org/officeDocument/2006/relationships/image" Target="../media/image210.png"/><Relationship Id="rId1" Type="http://schemas.openxmlformats.org/officeDocument/2006/relationships/image" Target="../media/image110.png"/><Relationship Id="rId6" Type="http://schemas.openxmlformats.org/officeDocument/2006/relationships/image" Target="../media/image610.png"/><Relationship Id="rId5" Type="http://schemas.openxmlformats.org/officeDocument/2006/relationships/image" Target="../media/image511.png"/><Relationship Id="rId4" Type="http://schemas.openxmlformats.org/officeDocument/2006/relationships/image" Target="../media/image411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2.png"/><Relationship Id="rId2" Type="http://schemas.openxmlformats.org/officeDocument/2006/relationships/image" Target="../media/image211.png"/><Relationship Id="rId1" Type="http://schemas.openxmlformats.org/officeDocument/2006/relationships/image" Target="../media/image11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_rels/data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image" Target="../media/image77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.png"/><Relationship Id="rId1" Type="http://schemas.openxmlformats.org/officeDocument/2006/relationships/image" Target="../media/image112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diagrams/_rels/data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310.png"/><Relationship Id="rId7" Type="http://schemas.openxmlformats.org/officeDocument/2006/relationships/image" Target="../media/image75.png"/><Relationship Id="rId2" Type="http://schemas.openxmlformats.org/officeDocument/2006/relationships/image" Target="../media/image210.png"/><Relationship Id="rId1" Type="http://schemas.openxmlformats.org/officeDocument/2006/relationships/image" Target="../media/image110.png"/><Relationship Id="rId6" Type="http://schemas.openxmlformats.org/officeDocument/2006/relationships/image" Target="../media/image610.png"/><Relationship Id="rId5" Type="http://schemas.openxmlformats.org/officeDocument/2006/relationships/image" Target="../media/image511.png"/><Relationship Id="rId4" Type="http://schemas.openxmlformats.org/officeDocument/2006/relationships/image" Target="../media/image411.png"/></Relationships>
</file>

<file path=ppt/diagrams/_rels/data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image" Target="../media/image300.png"/><Relationship Id="rId1" Type="http://schemas.openxmlformats.org/officeDocument/2006/relationships/image" Target="../media/image110.png"/><Relationship Id="rId5" Type="http://schemas.openxmlformats.org/officeDocument/2006/relationships/image" Target="../media/image320.png"/><Relationship Id="rId4" Type="http://schemas.openxmlformats.org/officeDocument/2006/relationships/image" Target="../media/image210.png"/></Relationships>
</file>

<file path=ppt/diagrams/_rels/data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0.png"/><Relationship Id="rId2" Type="http://schemas.openxmlformats.org/officeDocument/2006/relationships/image" Target="../media/image210.png"/><Relationship Id="rId1" Type="http://schemas.openxmlformats.org/officeDocument/2006/relationships/image" Target="../media/image110.png"/><Relationship Id="rId5" Type="http://schemas.openxmlformats.org/officeDocument/2006/relationships/image" Target="../media/image610.png"/><Relationship Id="rId4" Type="http://schemas.openxmlformats.org/officeDocument/2006/relationships/image" Target="../media/image55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5CC89CF-ED58-459F-BF29-8A1F32A049E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5CC89CF-ED58-459F-BF29-8A1F32A049E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60EFFFFA-0895-4ED3-B487-A52C33D64128}" type="parTrans" cxnId="{2F085D8C-C712-4A57-9F1E-3DA8F5C57479}">
      <dgm:prSet/>
      <dgm:spPr/>
      <dgm:t>
        <a:bodyPr/>
        <a:lstStyle/>
        <a:p>
          <a:endParaRPr lang="en-GB"/>
        </a:p>
      </dgm:t>
    </dgm:pt>
    <dgm:pt modelId="{1D0797A2-9E69-4777-8A90-E82A986A7122}" type="sibTrans" cxnId="{2F085D8C-C712-4A57-9F1E-3DA8F5C57479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</dgm:pt>
    <dgm:pt modelId="{53565DD2-7EDF-49AD-A717-CEE7C61A3998}" type="pres">
      <dgm:prSet presAssocID="{BB26EEEC-2BC9-4C19-A505-5985FB5C0A18}" presName="node" presStyleLbl="node1" presStyleIdx="5" presStyleCnt="21" custScaleX="174144" custScaleY="129244">
        <dgm:presLayoutVars>
          <dgm:bulletEnabled val="1"/>
        </dgm:presLayoutVars>
      </dgm:prSet>
      <dgm:spPr/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</dgm:pt>
    <dgm:pt modelId="{736215F2-FE53-4B6F-9D2C-67D54A9EF072}" type="pres">
      <dgm:prSet presAssocID="{B5AC6ED4-E230-454A-A5F2-001B9F73E988}" presName="node" presStyleLbl="node1" presStyleIdx="6" presStyleCnt="21" custScaleX="198007" custScaleY="129244">
        <dgm:presLayoutVars>
          <dgm:bulletEnabled val="1"/>
        </dgm:presLayoutVars>
      </dgm:prSet>
      <dgm:spPr/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</dgm:pt>
    <dgm:pt modelId="{CBC10853-6B03-4794-BD25-B4751D94803E}" type="pres">
      <dgm:prSet presAssocID="{A8C2F544-FEDC-44A4-A88E-A5A004FD6964}" presName="node" presStyleLbl="node1" presStyleIdx="7" presStyleCnt="21" custScaleX="294509" custScaleY="129244">
        <dgm:presLayoutVars>
          <dgm:bulletEnabled val="1"/>
        </dgm:presLayoutVars>
      </dgm:prSet>
      <dgm:spPr/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</dgm:pt>
    <dgm:pt modelId="{B239F21C-3211-4DD5-8233-AE78170EA805}" type="pres">
      <dgm:prSet presAssocID="{8C53806F-B5F7-4FC1-825C-963A17CD5C3F}" presName="node" presStyleLbl="node1" presStyleIdx="8" presStyleCnt="21" custScaleX="194769" custScaleY="129244">
        <dgm:presLayoutVars>
          <dgm:bulletEnabled val="1"/>
        </dgm:presLayoutVars>
      </dgm:prSet>
      <dgm:spPr/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</dgm:pt>
    <dgm:pt modelId="{F2BADC78-56F8-4B5C-B3A1-43911B948374}" type="pres">
      <dgm:prSet presAssocID="{1695BB34-50BC-4BF7-A49D-B198BD5C478B}" presName="node" presStyleLbl="node1" presStyleIdx="9" presStyleCnt="21" custScaleX="177223" custScaleY="129244">
        <dgm:presLayoutVars>
          <dgm:bulletEnabled val="1"/>
        </dgm:presLayoutVars>
      </dgm:prSet>
      <dgm:spPr/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</dgm:pt>
    <dgm:pt modelId="{B31425F7-36A5-4D0B-BCB7-0922B92069F1}" type="pres">
      <dgm:prSet presAssocID="{068DF65D-0E1E-4CA9-8B96-A7910304C848}" presName="node" presStyleLbl="node1" presStyleIdx="15" presStyleCnt="21" custScaleX="147086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5" presStyleCnt="21"/>
      <dgm:spPr/>
    </dgm:pt>
    <dgm:pt modelId="{59E37828-9D81-48F1-A68D-F3078C0930D5}" type="pres">
      <dgm:prSet presAssocID="{35CC89CF-ED58-459F-BF29-8A1F32A049E1}" presName="node" presStyleLbl="node1" presStyleIdx="16" presStyleCnt="21" custScaleX="195204" custScaleY="129244">
        <dgm:presLayoutVars>
          <dgm:bulletEnabled val="1"/>
        </dgm:presLayoutVars>
      </dgm:prSet>
      <dgm:spPr/>
    </dgm:pt>
    <dgm:pt modelId="{A31716BB-FAA2-42F1-97BB-A1932F0556CF}" type="pres">
      <dgm:prSet presAssocID="{35CC89CF-ED58-459F-BF29-8A1F32A049E1}" presName="spNode" presStyleCnt="0"/>
      <dgm:spPr/>
    </dgm:pt>
    <dgm:pt modelId="{A410D5E1-45B5-407F-8F5F-7BA30108CF61}" type="pres">
      <dgm:prSet presAssocID="{1D0797A2-9E69-4777-8A90-E82A986A7122}" presName="sibTrans" presStyleLbl="sibTrans1D1" presStyleIdx="16" presStyleCnt="21"/>
      <dgm:spPr/>
    </dgm:pt>
    <dgm:pt modelId="{CB8210D4-B5E9-49FE-8DB4-97FD169CB9A8}" type="pres">
      <dgm:prSet presAssocID="{38BE18E5-7EEF-4FFA-B11F-26BBBE9B6C6F}" presName="node" presStyleLbl="node1" presStyleIdx="17" presStyleCnt="21" custScaleX="147086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7" presStyleCnt="21"/>
      <dgm:spPr/>
    </dgm:pt>
    <dgm:pt modelId="{695104BF-8B6A-478B-A650-DE896F8CECD9}" type="pres">
      <dgm:prSet presAssocID="{89D1C96B-B0E9-4AB1-91AD-4A55E788F043}" presName="node" presStyleLbl="node1" presStyleIdx="18" presStyleCnt="21" custScaleX="147086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</dgm:pt>
  </dgm:ptLst>
  <dgm:cxnLst>
    <dgm:cxn modelId="{8580D401-122F-490B-8C7F-019339F04DCB}" type="presOf" srcId="{068DF65D-0E1E-4CA9-8B96-A7910304C848}" destId="{B31425F7-36A5-4D0B-BCB7-0922B92069F1}" srcOrd="0" destOrd="0" presId="urn:microsoft.com/office/officeart/2005/8/layout/cycle6"/>
    <dgm:cxn modelId="{E0006D04-99D0-44B6-AA0C-E48A67F8931B}" type="presOf" srcId="{35CC89CF-ED58-459F-BF29-8A1F32A049E1}" destId="{59E37828-9D81-48F1-A68D-F3078C0930D5}" srcOrd="0" destOrd="0" presId="urn:microsoft.com/office/officeart/2005/8/layout/cycle6"/>
    <dgm:cxn modelId="{25C65606-5CDE-47EC-ADE5-F0409B615ED0}" type="presOf" srcId="{533558F9-E757-4CB7-9A7D-BD5A710BDA01}" destId="{974838B5-1ACF-4D22-A8F1-9F27A820DA00}" srcOrd="0" destOrd="0" presId="urn:microsoft.com/office/officeart/2005/8/layout/cycle6"/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275C7B0A-C9A2-4D8D-9030-11AAEB2235F5}" type="presOf" srcId="{AB5A68D2-77AE-40EA-B0F2-A83E574BE687}" destId="{972DB64F-C07F-4AF1-8823-11EDC63BE200}" srcOrd="0" destOrd="0" presId="urn:microsoft.com/office/officeart/2005/8/layout/cycle6"/>
    <dgm:cxn modelId="{2A95680C-BC81-40BE-AF6C-935DDDAE9AAF}" type="presOf" srcId="{BB26EEEC-2BC9-4C19-A505-5985FB5C0A18}" destId="{53565DD2-7EDF-49AD-A717-CEE7C61A3998}" srcOrd="0" destOrd="0" presId="urn:microsoft.com/office/officeart/2005/8/layout/cycle6"/>
    <dgm:cxn modelId="{3633A40E-1CFB-4CC1-B929-12133B2A3772}" type="presOf" srcId="{8F6FA1D0-B892-45D3-8519-727B12979775}" destId="{1C019606-BE26-4B4F-9A1A-EA376323199F}" srcOrd="0" destOrd="0" presId="urn:microsoft.com/office/officeart/2005/8/layout/cycle6"/>
    <dgm:cxn modelId="{FEEA2911-EFBA-48B1-A505-F27DCFC0B640}" type="presOf" srcId="{122AFB5A-DD44-4172-B753-C6A939AEEAE6}" destId="{EEDB36A0-D559-454C-B077-651B3351D639}" srcOrd="0" destOrd="0" presId="urn:microsoft.com/office/officeart/2005/8/layout/cycle6"/>
    <dgm:cxn modelId="{A4665514-728D-4BE6-BB69-43187485B96A}" type="presOf" srcId="{0221D20F-100D-4902-A511-017ED95F75E0}" destId="{B4EF382F-B38F-47C1-B056-4549D14306BF}" srcOrd="0" destOrd="0" presId="urn:microsoft.com/office/officeart/2005/8/layout/cycle6"/>
    <dgm:cxn modelId="{65B90416-FDCF-48F2-9E4B-A24BEEEF43B6}" type="presOf" srcId="{A8C2F544-FEDC-44A4-A88E-A5A004FD6964}" destId="{CBC10853-6B03-4794-BD25-B4751D94803E}" srcOrd="0" destOrd="0" presId="urn:microsoft.com/office/officeart/2005/8/layout/cycle6"/>
    <dgm:cxn modelId="{01B83022-E00A-47B5-8B2E-ECE7F97BF996}" type="presOf" srcId="{40A2C46F-E919-4EEB-86C0-D3B624508132}" destId="{DDD0945B-10B0-4B15-95DD-B91289CE3821}" srcOrd="0" destOrd="0" presId="urn:microsoft.com/office/officeart/2005/8/layout/cycle6"/>
    <dgm:cxn modelId="{B9501A23-CC79-401B-900E-07DF1FA9D032}" type="presOf" srcId="{3ACE1E40-5576-4F8B-971D-0010D0BD4080}" destId="{F70036B5-0DDC-47D0-9F68-A9D834F0E61B}" srcOrd="0" destOrd="0" presId="urn:microsoft.com/office/officeart/2005/8/layout/cycle6"/>
    <dgm:cxn modelId="{D4CBE125-1A07-4610-81AD-77B74A54670C}" type="presOf" srcId="{90127650-1C33-41A0-BD3D-79579113C5CF}" destId="{69975278-00B7-4C58-B07C-C7C6905CECBA}" srcOrd="0" destOrd="0" presId="urn:microsoft.com/office/officeart/2005/8/layout/cycle6"/>
    <dgm:cxn modelId="{76A33A29-7AC4-4426-8211-6662641B46F4}" type="presOf" srcId="{FE096762-ED23-422F-AC8B-AAD3FF46F829}" destId="{D53BB2C9-BA7F-4184-AFDB-22AFDB1E66DD}" srcOrd="0" destOrd="0" presId="urn:microsoft.com/office/officeart/2005/8/layout/cycle6"/>
    <dgm:cxn modelId="{2D65D029-EB59-4443-9643-AC9F0F474113}" type="presOf" srcId="{8C53806F-B5F7-4FC1-825C-963A17CD5C3F}" destId="{B239F21C-3211-4DD5-8233-AE78170EA805}" srcOrd="0" destOrd="0" presId="urn:microsoft.com/office/officeart/2005/8/layout/cycle6"/>
    <dgm:cxn modelId="{0BEFA92C-6A76-4E13-86DC-CCF3CF150FB9}" type="presOf" srcId="{B72713C0-E37A-4927-B7F1-643DD674B5B4}" destId="{AB2BBC2F-2861-45D2-ACC0-42D9845BA62D}" srcOrd="0" destOrd="0" presId="urn:microsoft.com/office/officeart/2005/8/layout/cycle6"/>
    <dgm:cxn modelId="{742AC12F-0E0F-42C5-9631-36ACF4023B0D}" type="presOf" srcId="{B732A509-C503-4F33-899B-82485414BC13}" destId="{2997C435-DF4F-48D2-A308-0BC411B81827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F97BC338-5786-4782-B976-ACA8BE8D78A4}" type="presOf" srcId="{37543A4E-DA52-44F7-857A-80CEFF1BA4A4}" destId="{B56DA4AE-14C7-4173-96E9-FD0FE0825FD6}" srcOrd="0" destOrd="0" presId="urn:microsoft.com/office/officeart/2005/8/layout/cycle6"/>
    <dgm:cxn modelId="{625AFB3A-C6E3-4096-B0AA-7BE52527E379}" type="presOf" srcId="{8C2ABF21-4169-4F92-992B-B26A5BB85821}" destId="{080F7E04-E859-4C0C-865B-0E0515664CEC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18685947-777D-4833-B918-DA6C77402DB8}" type="presOf" srcId="{FD721607-C284-4C5E-BD28-38890780E7E9}" destId="{EC328850-426B-4187-B0E1-F2927C6F859D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3B446776-0218-462C-B5D3-AE5C301C1E5A}" type="presOf" srcId="{1D0797A2-9E69-4777-8A90-E82A986A7122}" destId="{A410D5E1-45B5-407F-8F5F-7BA30108CF61}" srcOrd="0" destOrd="0" presId="urn:microsoft.com/office/officeart/2005/8/layout/cycle6"/>
    <dgm:cxn modelId="{A10DD956-B7FD-4ECD-A718-778618BE3348}" type="presOf" srcId="{E18EA010-06B9-459D-9046-03F81AAC44C2}" destId="{D3B5E785-A63D-4186-92FE-F0D5CA0D3850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BAD4565A-CF29-4722-A1EB-C5E61E3E4A40}" type="presOf" srcId="{A1DED879-2367-49EE-B39A-CAD33286FED5}" destId="{14C85ED9-E72E-4DCF-8A49-93C1AF4C8131}" srcOrd="0" destOrd="0" presId="urn:microsoft.com/office/officeart/2005/8/layout/cycle6"/>
    <dgm:cxn modelId="{0F2CE55A-58C7-455C-82EE-DC7677BBA7F0}" type="presOf" srcId="{C480DB87-EC2E-44A5-857F-94C30E3D92D6}" destId="{06BEF2CA-C8BC-4E00-AA6C-C66B32F221EC}" srcOrd="0" destOrd="0" presId="urn:microsoft.com/office/officeart/2005/8/layout/cycle6"/>
    <dgm:cxn modelId="{C93CEF7A-FF6B-4817-B9CE-C634755C6438}" type="presOf" srcId="{6DEAC7EA-E4DD-4C83-9F88-71FE6CB42BF6}" destId="{53F7C526-A305-4DDF-8415-E3D529522BAE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2F085D8C-C712-4A57-9F1E-3DA8F5C57479}" srcId="{6DEAC7EA-E4DD-4C83-9F88-71FE6CB42BF6}" destId="{35CC89CF-ED58-459F-BF29-8A1F32A049E1}" srcOrd="16" destOrd="0" parTransId="{60EFFFFA-0895-4ED3-B487-A52C33D64128}" sibTransId="{1D0797A2-9E69-4777-8A90-E82A986A7122}"/>
    <dgm:cxn modelId="{47BCA297-AE19-4D7B-B642-795A152815E7}" type="presOf" srcId="{6CC98661-9AA2-44FE-B9BB-9D0CFF71A82E}" destId="{A2FC1AF0-2795-4D3C-A5BE-525A6331C5EB}" srcOrd="0" destOrd="0" presId="urn:microsoft.com/office/officeart/2005/8/layout/cycle6"/>
    <dgm:cxn modelId="{CC456599-F28E-4615-9B6E-81BDD97772AB}" type="presOf" srcId="{705B1EE4-94FB-460D-A4A5-BBBB135473A1}" destId="{5653073A-AC47-46C3-86D7-A2D9410DDD2A}" srcOrd="0" destOrd="0" presId="urn:microsoft.com/office/officeart/2005/8/layout/cycle6"/>
    <dgm:cxn modelId="{E64F08A2-EFCE-46FA-AA72-F569BA425C66}" srcId="{6DEAC7EA-E4DD-4C83-9F88-71FE6CB42BF6}" destId="{068DF65D-0E1E-4CA9-8B96-A7910304C848}" srcOrd="15" destOrd="0" parTransId="{33F263ED-1953-49B6-8F02-B75DAAD44B5A}" sibTransId="{C480DB87-EC2E-44A5-857F-94C30E3D92D6}"/>
    <dgm:cxn modelId="{243B43A5-CC84-42C0-B3D8-383B4B80870E}" type="presOf" srcId="{1695BB34-50BC-4BF7-A49D-B198BD5C478B}" destId="{F2BADC78-56F8-4B5C-B3A1-43911B948374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3D212BAE-F1F8-4833-8B86-8728405D909A}" type="presOf" srcId="{24D570E7-AC04-4911-8AE0-1F4F8171E639}" destId="{6830F8B8-07FE-4160-9825-80C324792739}" srcOrd="0" destOrd="0" presId="urn:microsoft.com/office/officeart/2005/8/layout/cycle6"/>
    <dgm:cxn modelId="{5DAEB4BE-1521-42CF-B80F-0B18FC76DD31}" type="presOf" srcId="{B5AC6ED4-E230-454A-A5F2-001B9F73E988}" destId="{736215F2-FE53-4B6F-9D2C-67D54A9EF072}" srcOrd="0" destOrd="0" presId="urn:microsoft.com/office/officeart/2005/8/layout/cycle6"/>
    <dgm:cxn modelId="{5EC415BF-56C6-432B-A5EF-37DC1BF46F64}" type="presOf" srcId="{A18C1DDE-3C01-48B5-B44B-DAB0431C4063}" destId="{2B36FB0A-4AA6-4E22-A8FB-8F3216B55D04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9E07FCC2-28EF-4732-98AE-F9D15C343743}" type="presOf" srcId="{AAEC642D-BEA0-424A-93FA-CE91051E0CFE}" destId="{00EA599E-93CA-4E65-A8E8-FB74AD7F2144}" srcOrd="0" destOrd="0" presId="urn:microsoft.com/office/officeart/2005/8/layout/cycle6"/>
    <dgm:cxn modelId="{1212D1C7-3699-403A-BFE9-B1D9C29EE965}" type="presOf" srcId="{896A6010-309A-4EE5-9F69-22ECBF382023}" destId="{8F7F3509-ACA6-4556-99D1-43B942392E62}" srcOrd="0" destOrd="0" presId="urn:microsoft.com/office/officeart/2005/8/layout/cycle6"/>
    <dgm:cxn modelId="{0EE93EC9-3BB4-42DE-A733-27C33CAE7B0F}" type="presOf" srcId="{26612691-C27C-42EA-A866-D79ADE728901}" destId="{EBFFE88D-69DC-4B86-9284-510D078AD5BD}" srcOrd="0" destOrd="0" presId="urn:microsoft.com/office/officeart/2005/8/layout/cycle6"/>
    <dgm:cxn modelId="{6A7D04D3-ACF3-481A-AB78-E8E6213E7B2A}" type="presOf" srcId="{89D1C96B-B0E9-4AB1-91AD-4A55E788F043}" destId="{695104BF-8B6A-478B-A650-DE896F8CECD9}" srcOrd="0" destOrd="0" presId="urn:microsoft.com/office/officeart/2005/8/layout/cycle6"/>
    <dgm:cxn modelId="{80B7DDD5-CEE4-4288-B5CC-E2F4E7C9C3DD}" type="presOf" srcId="{BE28A756-02B9-4F75-A560-A7105EACB477}" destId="{230F75A9-8DC5-4172-AC80-B8542248E8BE}" srcOrd="0" destOrd="0" presId="urn:microsoft.com/office/officeart/2005/8/layout/cycle6"/>
    <dgm:cxn modelId="{810931D7-473A-44A1-8998-BA20AEEA526A}" type="presOf" srcId="{9AE4F5F5-0EA1-4415-ABF8-623ADF2CFEEE}" destId="{F7B1EEB3-AA1E-4453-82DD-ABDB0DD4B258}" srcOrd="0" destOrd="0" presId="urn:microsoft.com/office/officeart/2005/8/layout/cycle6"/>
    <dgm:cxn modelId="{3ABE98D9-B6AB-475B-9F82-352654452DE3}" srcId="{6DEAC7EA-E4DD-4C83-9F88-71FE6CB42BF6}" destId="{38BE18E5-7EEF-4FFA-B11F-26BBBE9B6C6F}" srcOrd="17" destOrd="0" parTransId="{10757860-AD28-434F-BB52-33AFB59162BB}" sibTransId="{FE096762-ED23-422F-AC8B-AAD3FF46F829}"/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AD132ADA-D215-404B-BE50-F2AEAD302163}" type="presOf" srcId="{38BE18E5-7EEF-4FFA-B11F-26BBBE9B6C6F}" destId="{CB8210D4-B5E9-49FE-8DB4-97FD169CB9A8}" srcOrd="0" destOrd="0" presId="urn:microsoft.com/office/officeart/2005/8/layout/cycle6"/>
    <dgm:cxn modelId="{70201EDC-8D2D-4E63-AB50-8CC1975A58A6}" type="presOf" srcId="{7FF848E0-3C2A-428D-A998-D173111F56BD}" destId="{25D074A1-7A73-454F-B094-AA8CE9683ECF}" srcOrd="0" destOrd="0" presId="urn:microsoft.com/office/officeart/2005/8/layout/cycle6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FAA7D8DF-4590-415C-B06F-921DAFB24612}" type="presOf" srcId="{B9CB9030-3DB4-4005-BF67-B95E8196CE7B}" destId="{10A9D96E-439A-408C-8483-3E8F5EA1E055}" srcOrd="0" destOrd="0" presId="urn:microsoft.com/office/officeart/2005/8/layout/cycle6"/>
    <dgm:cxn modelId="{066880E6-9E9E-4DAB-BA27-AEADE6B43315}" type="presOf" srcId="{59CE7F2E-2433-4E53-8C0F-AD9526846DD1}" destId="{54FCC174-1FBF-48D3-A6D3-1A849EB865C9}" srcOrd="0" destOrd="0" presId="urn:microsoft.com/office/officeart/2005/8/layout/cycle6"/>
    <dgm:cxn modelId="{8645F4E7-DDB8-4C4E-B7FE-933BE2DFF0BB}" type="presOf" srcId="{5C91F015-FD51-4326-B4CE-CC02E72534BD}" destId="{8A2FF4EC-A4B8-4247-8296-82C8A98269D1}" srcOrd="0" destOrd="0" presId="urn:microsoft.com/office/officeart/2005/8/layout/cycle6"/>
    <dgm:cxn modelId="{054A21EE-0342-46EB-938C-A3D21BD44D30}" type="presOf" srcId="{5E5EF1F4-4CF7-40F0-86A8-5E68C8393DEF}" destId="{F204255F-B4F5-430C-9B4A-BD167926698A}" srcOrd="0" destOrd="0" presId="urn:microsoft.com/office/officeart/2005/8/layout/cycle6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156052FA-46A9-481F-A0A8-25040847502A}" type="presOf" srcId="{012292B9-6B64-4CF0-8958-252096BF5F37}" destId="{934F1BCC-0B30-409C-A9D2-2C8A974D7E66}" srcOrd="0" destOrd="0" presId="urn:microsoft.com/office/officeart/2005/8/layout/cycle6"/>
    <dgm:cxn modelId="{F8E348CD-AAEF-44F6-9172-8653A92598AE}" type="presParOf" srcId="{53F7C526-A305-4DDF-8415-E3D529522BAE}" destId="{EBFFE88D-69DC-4B86-9284-510D078AD5BD}" srcOrd="0" destOrd="0" presId="urn:microsoft.com/office/officeart/2005/8/layout/cycle6"/>
    <dgm:cxn modelId="{C1C12E8E-463B-4038-8E9D-3BB9C43DF3CC}" type="presParOf" srcId="{53F7C526-A305-4DDF-8415-E3D529522BAE}" destId="{DFE2648E-C9E2-41B3-8D79-420D3A4DC31F}" srcOrd="1" destOrd="0" presId="urn:microsoft.com/office/officeart/2005/8/layout/cycle6"/>
    <dgm:cxn modelId="{C1D47607-4F22-4785-8E10-0515AE884A26}" type="presParOf" srcId="{53F7C526-A305-4DDF-8415-E3D529522BAE}" destId="{EC328850-426B-4187-B0E1-F2927C6F859D}" srcOrd="2" destOrd="0" presId="urn:microsoft.com/office/officeart/2005/8/layout/cycle6"/>
    <dgm:cxn modelId="{0224022B-9C20-4D87-8D90-7A371958B38D}" type="presParOf" srcId="{53F7C526-A305-4DDF-8415-E3D529522BAE}" destId="{AB2BBC2F-2861-45D2-ACC0-42D9845BA62D}" srcOrd="3" destOrd="0" presId="urn:microsoft.com/office/officeart/2005/8/layout/cycle6"/>
    <dgm:cxn modelId="{0BF782A2-DD86-49D8-8B57-1B6AD8D76FE1}" type="presParOf" srcId="{53F7C526-A305-4DDF-8415-E3D529522BAE}" destId="{88DD1657-2A59-4B7B-A013-A38CD91352C4}" srcOrd="4" destOrd="0" presId="urn:microsoft.com/office/officeart/2005/8/layout/cycle6"/>
    <dgm:cxn modelId="{5A69DB25-8182-43BC-8C9F-1FD7D6D50E6E}" type="presParOf" srcId="{53F7C526-A305-4DDF-8415-E3D529522BAE}" destId="{14C85ED9-E72E-4DCF-8A49-93C1AF4C8131}" srcOrd="5" destOrd="0" presId="urn:microsoft.com/office/officeart/2005/8/layout/cycle6"/>
    <dgm:cxn modelId="{0D0C2C45-6326-418C-BDC1-2263E64F6925}" type="presParOf" srcId="{53F7C526-A305-4DDF-8415-E3D529522BAE}" destId="{54FCC174-1FBF-48D3-A6D3-1A849EB865C9}" srcOrd="6" destOrd="0" presId="urn:microsoft.com/office/officeart/2005/8/layout/cycle6"/>
    <dgm:cxn modelId="{FE71F31E-9476-44C1-A81C-1812528ABC51}" type="presParOf" srcId="{53F7C526-A305-4DDF-8415-E3D529522BAE}" destId="{4AD40F02-B3A1-4197-A692-0F2354FEBFF1}" srcOrd="7" destOrd="0" presId="urn:microsoft.com/office/officeart/2005/8/layout/cycle6"/>
    <dgm:cxn modelId="{C9CED391-18EF-4C3F-B4B5-688512D721C1}" type="presParOf" srcId="{53F7C526-A305-4DDF-8415-E3D529522BAE}" destId="{F204255F-B4F5-430C-9B4A-BD167926698A}" srcOrd="8" destOrd="0" presId="urn:microsoft.com/office/officeart/2005/8/layout/cycle6"/>
    <dgm:cxn modelId="{71EF0C49-C15B-4162-A75F-9CB4AF45DDD2}" type="presParOf" srcId="{53F7C526-A305-4DDF-8415-E3D529522BAE}" destId="{8A2FF4EC-A4B8-4247-8296-82C8A98269D1}" srcOrd="9" destOrd="0" presId="urn:microsoft.com/office/officeart/2005/8/layout/cycle6"/>
    <dgm:cxn modelId="{790D136A-AFF2-4CD0-A63D-A4324013C4BE}" type="presParOf" srcId="{53F7C526-A305-4DDF-8415-E3D529522BAE}" destId="{616CF29F-C8E1-471D-A60C-A24347163011}" srcOrd="10" destOrd="0" presId="urn:microsoft.com/office/officeart/2005/8/layout/cycle6"/>
    <dgm:cxn modelId="{7A9038CC-5EB7-480C-8B56-BA3E23ADAADE}" type="presParOf" srcId="{53F7C526-A305-4DDF-8415-E3D529522BAE}" destId="{8F7F3509-ACA6-4556-99D1-43B942392E62}" srcOrd="11" destOrd="0" presId="urn:microsoft.com/office/officeart/2005/8/layout/cycle6"/>
    <dgm:cxn modelId="{9EDDACC9-5EDE-4116-B177-F18BBD1E1C0C}" type="presParOf" srcId="{53F7C526-A305-4DDF-8415-E3D529522BAE}" destId="{934F1BCC-0B30-409C-A9D2-2C8A974D7E66}" srcOrd="12" destOrd="0" presId="urn:microsoft.com/office/officeart/2005/8/layout/cycle6"/>
    <dgm:cxn modelId="{F804742A-C7CF-4290-9ADA-68DAD38997D2}" type="presParOf" srcId="{53F7C526-A305-4DDF-8415-E3D529522BAE}" destId="{18EE43D9-DA41-4510-A0A8-54AD090026A3}" srcOrd="13" destOrd="0" presId="urn:microsoft.com/office/officeart/2005/8/layout/cycle6"/>
    <dgm:cxn modelId="{E97D0C87-B90E-4B79-8187-30C57F7607E1}" type="presParOf" srcId="{53F7C526-A305-4DDF-8415-E3D529522BAE}" destId="{B4EF382F-B38F-47C1-B056-4549D14306BF}" srcOrd="14" destOrd="0" presId="urn:microsoft.com/office/officeart/2005/8/layout/cycle6"/>
    <dgm:cxn modelId="{C5887570-7A12-489E-AFA2-D0836F8619E2}" type="presParOf" srcId="{53F7C526-A305-4DDF-8415-E3D529522BAE}" destId="{53565DD2-7EDF-49AD-A717-CEE7C61A3998}" srcOrd="15" destOrd="0" presId="urn:microsoft.com/office/officeart/2005/8/layout/cycle6"/>
    <dgm:cxn modelId="{28B33900-7684-4270-A5C7-D60FD717B813}" type="presParOf" srcId="{53F7C526-A305-4DDF-8415-E3D529522BAE}" destId="{5626AAE8-B823-4AF7-B150-A0727AB4C92A}" srcOrd="16" destOrd="0" presId="urn:microsoft.com/office/officeart/2005/8/layout/cycle6"/>
    <dgm:cxn modelId="{3A3ADB52-995F-40DA-B28C-4041A73A8874}" type="presParOf" srcId="{53F7C526-A305-4DDF-8415-E3D529522BAE}" destId="{25D074A1-7A73-454F-B094-AA8CE9683ECF}" srcOrd="17" destOrd="0" presId="urn:microsoft.com/office/officeart/2005/8/layout/cycle6"/>
    <dgm:cxn modelId="{1A28C1CE-BAB0-46A9-9FD5-D2A6CA89CC18}" type="presParOf" srcId="{53F7C526-A305-4DDF-8415-E3D529522BAE}" destId="{736215F2-FE53-4B6F-9D2C-67D54A9EF072}" srcOrd="18" destOrd="0" presId="urn:microsoft.com/office/officeart/2005/8/layout/cycle6"/>
    <dgm:cxn modelId="{1E6AD84F-43C2-4BB9-84F5-A279183FCC3A}" type="presParOf" srcId="{53F7C526-A305-4DDF-8415-E3D529522BAE}" destId="{61176CC4-16F9-483E-A698-D2238E638F55}" srcOrd="19" destOrd="0" presId="urn:microsoft.com/office/officeart/2005/8/layout/cycle6"/>
    <dgm:cxn modelId="{58A49743-A5A7-4A6D-BDFC-FC6CF3787769}" type="presParOf" srcId="{53F7C526-A305-4DDF-8415-E3D529522BAE}" destId="{B56DA4AE-14C7-4173-96E9-FD0FE0825FD6}" srcOrd="20" destOrd="0" presId="urn:microsoft.com/office/officeart/2005/8/layout/cycle6"/>
    <dgm:cxn modelId="{28A9E732-36D0-44E3-BE35-73752F8A83C9}" type="presParOf" srcId="{53F7C526-A305-4DDF-8415-E3D529522BAE}" destId="{CBC10853-6B03-4794-BD25-B4751D94803E}" srcOrd="21" destOrd="0" presId="urn:microsoft.com/office/officeart/2005/8/layout/cycle6"/>
    <dgm:cxn modelId="{757EE73B-1DA5-4822-8F59-64C6957B612B}" type="presParOf" srcId="{53F7C526-A305-4DDF-8415-E3D529522BAE}" destId="{B101EE63-DD78-423B-926A-BF1FD5409337}" srcOrd="22" destOrd="0" presId="urn:microsoft.com/office/officeart/2005/8/layout/cycle6"/>
    <dgm:cxn modelId="{30CA0730-1E33-4D3F-AF07-AC0FD8E0B621}" type="presParOf" srcId="{53F7C526-A305-4DDF-8415-E3D529522BAE}" destId="{69975278-00B7-4C58-B07C-C7C6905CECBA}" srcOrd="23" destOrd="0" presId="urn:microsoft.com/office/officeart/2005/8/layout/cycle6"/>
    <dgm:cxn modelId="{394BA91C-9C61-45C2-BDB1-8E78F1AE450C}" type="presParOf" srcId="{53F7C526-A305-4DDF-8415-E3D529522BAE}" destId="{B239F21C-3211-4DD5-8233-AE78170EA805}" srcOrd="24" destOrd="0" presId="urn:microsoft.com/office/officeart/2005/8/layout/cycle6"/>
    <dgm:cxn modelId="{A3477527-CBA6-46E7-8FA5-5698429EA6BA}" type="presParOf" srcId="{53F7C526-A305-4DDF-8415-E3D529522BAE}" destId="{0C37DC31-B87F-4E9D-B6C2-C4ED0BC4DC83}" srcOrd="25" destOrd="0" presId="urn:microsoft.com/office/officeart/2005/8/layout/cycle6"/>
    <dgm:cxn modelId="{B836F1D5-912D-4CB1-B40A-99AF25B91BFF}" type="presParOf" srcId="{53F7C526-A305-4DDF-8415-E3D529522BAE}" destId="{DDD0945B-10B0-4B15-95DD-B91289CE3821}" srcOrd="26" destOrd="0" presId="urn:microsoft.com/office/officeart/2005/8/layout/cycle6"/>
    <dgm:cxn modelId="{21F198F8-385A-4898-B18C-DCBAE5B29F58}" type="presParOf" srcId="{53F7C526-A305-4DDF-8415-E3D529522BAE}" destId="{F2BADC78-56F8-4B5C-B3A1-43911B948374}" srcOrd="27" destOrd="0" presId="urn:microsoft.com/office/officeart/2005/8/layout/cycle6"/>
    <dgm:cxn modelId="{CEA7D919-5B4B-4483-AD67-6D0AF1261590}" type="presParOf" srcId="{53F7C526-A305-4DDF-8415-E3D529522BAE}" destId="{36EC221C-FBC5-4F4F-AB97-C3406318226F}" srcOrd="28" destOrd="0" presId="urn:microsoft.com/office/officeart/2005/8/layout/cycle6"/>
    <dgm:cxn modelId="{746DC06E-590D-45B5-A696-9B4B4DE47096}" type="presParOf" srcId="{53F7C526-A305-4DDF-8415-E3D529522BAE}" destId="{10A9D96E-439A-408C-8483-3E8F5EA1E055}" srcOrd="29" destOrd="0" presId="urn:microsoft.com/office/officeart/2005/8/layout/cycle6"/>
    <dgm:cxn modelId="{420EC31F-4E61-4AE8-B5FD-4FAFC89506AF}" type="presParOf" srcId="{53F7C526-A305-4DDF-8415-E3D529522BAE}" destId="{5653073A-AC47-46C3-86D7-A2D9410DDD2A}" srcOrd="30" destOrd="0" presId="urn:microsoft.com/office/officeart/2005/8/layout/cycle6"/>
    <dgm:cxn modelId="{1809046C-A701-475D-A279-6F24FF8B28F9}" type="presParOf" srcId="{53F7C526-A305-4DDF-8415-E3D529522BAE}" destId="{8280634B-031D-4673-9CBB-9AB9FA37B59A}" srcOrd="31" destOrd="0" presId="urn:microsoft.com/office/officeart/2005/8/layout/cycle6"/>
    <dgm:cxn modelId="{5B9C8C9E-2EA4-4406-89E9-EF586922BA91}" type="presParOf" srcId="{53F7C526-A305-4DDF-8415-E3D529522BAE}" destId="{6830F8B8-07FE-4160-9825-80C324792739}" srcOrd="32" destOrd="0" presId="urn:microsoft.com/office/officeart/2005/8/layout/cycle6"/>
    <dgm:cxn modelId="{C6417C68-F642-40B2-BEBD-C5D93C668805}" type="presParOf" srcId="{53F7C526-A305-4DDF-8415-E3D529522BAE}" destId="{080F7E04-E859-4C0C-865B-0E0515664CEC}" srcOrd="33" destOrd="0" presId="urn:microsoft.com/office/officeart/2005/8/layout/cycle6"/>
    <dgm:cxn modelId="{51E1C209-85CE-44AA-A323-D0F95C9111EC}" type="presParOf" srcId="{53F7C526-A305-4DDF-8415-E3D529522BAE}" destId="{271B0AC4-0897-478F-BCDA-B7C3B89B29C2}" srcOrd="34" destOrd="0" presId="urn:microsoft.com/office/officeart/2005/8/layout/cycle6"/>
    <dgm:cxn modelId="{B5CC8AC8-9809-4436-9427-0C61B1991077}" type="presParOf" srcId="{53F7C526-A305-4DDF-8415-E3D529522BAE}" destId="{F7B1EEB3-AA1E-4453-82DD-ABDB0DD4B258}" srcOrd="35" destOrd="0" presId="urn:microsoft.com/office/officeart/2005/8/layout/cycle6"/>
    <dgm:cxn modelId="{E5CD394B-993C-40BD-AAE3-F23B31EFCC79}" type="presParOf" srcId="{53F7C526-A305-4DDF-8415-E3D529522BAE}" destId="{974838B5-1ACF-4D22-A8F1-9F27A820DA00}" srcOrd="36" destOrd="0" presId="urn:microsoft.com/office/officeart/2005/8/layout/cycle6"/>
    <dgm:cxn modelId="{65C38E4A-0BED-4AF1-8345-19EA672F6558}" type="presParOf" srcId="{53F7C526-A305-4DDF-8415-E3D529522BAE}" destId="{E7EF5F74-FE0D-4B15-8697-810B6A7A0CAE}" srcOrd="37" destOrd="0" presId="urn:microsoft.com/office/officeart/2005/8/layout/cycle6"/>
    <dgm:cxn modelId="{672F704B-A18C-4C31-8DDF-CD5DDDA60F91}" type="presParOf" srcId="{53F7C526-A305-4DDF-8415-E3D529522BAE}" destId="{F70036B5-0DDC-47D0-9F68-A9D834F0E61B}" srcOrd="38" destOrd="0" presId="urn:microsoft.com/office/officeart/2005/8/layout/cycle6"/>
    <dgm:cxn modelId="{E1FA3FFB-C183-4A11-82F2-9CD9D028067A}" type="presParOf" srcId="{53F7C526-A305-4DDF-8415-E3D529522BAE}" destId="{230F75A9-8DC5-4172-AC80-B8542248E8BE}" srcOrd="39" destOrd="0" presId="urn:microsoft.com/office/officeart/2005/8/layout/cycle6"/>
    <dgm:cxn modelId="{F2B0909B-87E3-4DA6-BE5F-146CC7BD9FF1}" type="presParOf" srcId="{53F7C526-A305-4DDF-8415-E3D529522BAE}" destId="{22DA5E31-8687-4D6A-B0BA-19C41FA63BE7}" srcOrd="40" destOrd="0" presId="urn:microsoft.com/office/officeart/2005/8/layout/cycle6"/>
    <dgm:cxn modelId="{B37C6CE6-7EF6-42DD-B8B4-6CA515206FBA}" type="presParOf" srcId="{53F7C526-A305-4DDF-8415-E3D529522BAE}" destId="{2B36FB0A-4AA6-4E22-A8FB-8F3216B55D04}" srcOrd="41" destOrd="0" presId="urn:microsoft.com/office/officeart/2005/8/layout/cycle6"/>
    <dgm:cxn modelId="{1B0D1CAD-F86C-4E83-8066-6907BE47C8EA}" type="presParOf" srcId="{53F7C526-A305-4DDF-8415-E3D529522BAE}" destId="{D3B5E785-A63D-4186-92FE-F0D5CA0D3850}" srcOrd="42" destOrd="0" presId="urn:microsoft.com/office/officeart/2005/8/layout/cycle6"/>
    <dgm:cxn modelId="{BB8A3DFA-3086-4C30-9F90-DAF5F8E92189}" type="presParOf" srcId="{53F7C526-A305-4DDF-8415-E3D529522BAE}" destId="{C50C1796-3BB0-4E76-B66B-746034DF57A0}" srcOrd="43" destOrd="0" presId="urn:microsoft.com/office/officeart/2005/8/layout/cycle6"/>
    <dgm:cxn modelId="{A87DE699-9B89-448B-9CB8-758A40A21105}" type="presParOf" srcId="{53F7C526-A305-4DDF-8415-E3D529522BAE}" destId="{972DB64F-C07F-4AF1-8823-11EDC63BE200}" srcOrd="44" destOrd="0" presId="urn:microsoft.com/office/officeart/2005/8/layout/cycle6"/>
    <dgm:cxn modelId="{8AA32EF7-0608-4FC5-B59F-D5AEE2180F4D}" type="presParOf" srcId="{53F7C526-A305-4DDF-8415-E3D529522BAE}" destId="{B31425F7-36A5-4D0B-BCB7-0922B92069F1}" srcOrd="45" destOrd="0" presId="urn:microsoft.com/office/officeart/2005/8/layout/cycle6"/>
    <dgm:cxn modelId="{8CC6AAEE-E6DB-423D-A379-7D7045E16147}" type="presParOf" srcId="{53F7C526-A305-4DDF-8415-E3D529522BAE}" destId="{7D30409A-7C99-4FC4-B496-7090C578E365}" srcOrd="46" destOrd="0" presId="urn:microsoft.com/office/officeart/2005/8/layout/cycle6"/>
    <dgm:cxn modelId="{20EAD657-F712-4ED9-8455-CAF31AFE9FD5}" type="presParOf" srcId="{53F7C526-A305-4DDF-8415-E3D529522BAE}" destId="{06BEF2CA-C8BC-4E00-AA6C-C66B32F221EC}" srcOrd="47" destOrd="0" presId="urn:microsoft.com/office/officeart/2005/8/layout/cycle6"/>
    <dgm:cxn modelId="{D7C7D7AA-1E3A-4D1D-8129-379A3526A2B9}" type="presParOf" srcId="{53F7C526-A305-4DDF-8415-E3D529522BAE}" destId="{59E37828-9D81-48F1-A68D-F3078C0930D5}" srcOrd="48" destOrd="0" presId="urn:microsoft.com/office/officeart/2005/8/layout/cycle6"/>
    <dgm:cxn modelId="{24749E6B-6531-4017-9B16-45669D08640D}" type="presParOf" srcId="{53F7C526-A305-4DDF-8415-E3D529522BAE}" destId="{A31716BB-FAA2-42F1-97BB-A1932F0556CF}" srcOrd="49" destOrd="0" presId="urn:microsoft.com/office/officeart/2005/8/layout/cycle6"/>
    <dgm:cxn modelId="{4CD0236C-0065-49BA-A8DF-FA577AA1C941}" type="presParOf" srcId="{53F7C526-A305-4DDF-8415-E3D529522BAE}" destId="{A410D5E1-45B5-407F-8F5F-7BA30108CF61}" srcOrd="50" destOrd="0" presId="urn:microsoft.com/office/officeart/2005/8/layout/cycle6"/>
    <dgm:cxn modelId="{4E48428D-3CB3-46BB-BDAE-99F2CD3BBB9E}" type="presParOf" srcId="{53F7C526-A305-4DDF-8415-E3D529522BAE}" destId="{CB8210D4-B5E9-49FE-8DB4-97FD169CB9A8}" srcOrd="51" destOrd="0" presId="urn:microsoft.com/office/officeart/2005/8/layout/cycle6"/>
    <dgm:cxn modelId="{40E8D38C-E149-4913-8B1E-151EC8752800}" type="presParOf" srcId="{53F7C526-A305-4DDF-8415-E3D529522BAE}" destId="{DC13EAE6-CA4D-4E5C-9674-B050D8EE7E61}" srcOrd="52" destOrd="0" presId="urn:microsoft.com/office/officeart/2005/8/layout/cycle6"/>
    <dgm:cxn modelId="{C2F8D8E8-DF0B-440E-9D90-3F4CE7A1DC4C}" type="presParOf" srcId="{53F7C526-A305-4DDF-8415-E3D529522BAE}" destId="{D53BB2C9-BA7F-4184-AFDB-22AFDB1E66DD}" srcOrd="53" destOrd="0" presId="urn:microsoft.com/office/officeart/2005/8/layout/cycle6"/>
    <dgm:cxn modelId="{29C204BA-CE76-4D2D-8424-670A34879DFF}" type="presParOf" srcId="{53F7C526-A305-4DDF-8415-E3D529522BAE}" destId="{695104BF-8B6A-478B-A650-DE896F8CECD9}" srcOrd="54" destOrd="0" presId="urn:microsoft.com/office/officeart/2005/8/layout/cycle6"/>
    <dgm:cxn modelId="{A148110F-7BA6-4987-8BE9-78D3F3341CDE}" type="presParOf" srcId="{53F7C526-A305-4DDF-8415-E3D529522BAE}" destId="{1FB87BD3-8959-43A2-A150-A35E628E8E3E}" srcOrd="55" destOrd="0" presId="urn:microsoft.com/office/officeart/2005/8/layout/cycle6"/>
    <dgm:cxn modelId="{1B9019C7-A854-4699-8117-FFE58B60C427}" type="presParOf" srcId="{53F7C526-A305-4DDF-8415-E3D529522BAE}" destId="{00EA599E-93CA-4E65-A8E8-FB74AD7F2144}" srcOrd="56" destOrd="0" presId="urn:microsoft.com/office/officeart/2005/8/layout/cycle6"/>
    <dgm:cxn modelId="{63F15D70-E923-4743-8B69-DEB039AED2A6}" type="presParOf" srcId="{53F7C526-A305-4DDF-8415-E3D529522BAE}" destId="{2997C435-DF4F-48D2-A308-0BC411B81827}" srcOrd="57" destOrd="0" presId="urn:microsoft.com/office/officeart/2005/8/layout/cycle6"/>
    <dgm:cxn modelId="{94F23229-3624-4C3E-A864-95B7C49C9799}" type="presParOf" srcId="{53F7C526-A305-4DDF-8415-E3D529522BAE}" destId="{B2790D49-946F-48BB-A454-B7552761C64F}" srcOrd="58" destOrd="0" presId="urn:microsoft.com/office/officeart/2005/8/layout/cycle6"/>
    <dgm:cxn modelId="{915D3E7E-AD64-4128-81E9-974461041956}" type="presParOf" srcId="{53F7C526-A305-4DDF-8415-E3D529522BAE}" destId="{1C019606-BE26-4B4F-9A1A-EA376323199F}" srcOrd="59" destOrd="0" presId="urn:microsoft.com/office/officeart/2005/8/layout/cycle6"/>
    <dgm:cxn modelId="{866F6314-0212-4CD1-886C-EF9D2A783D1B}" type="presParOf" srcId="{53F7C526-A305-4DDF-8415-E3D529522BAE}" destId="{A2FC1AF0-2795-4D3C-A5BE-525A6331C5EB}" srcOrd="60" destOrd="0" presId="urn:microsoft.com/office/officeart/2005/8/layout/cycle6"/>
    <dgm:cxn modelId="{E465AD43-0BDA-4E2E-A9D0-44980A6E4231}" type="presParOf" srcId="{53F7C526-A305-4DDF-8415-E3D529522BAE}" destId="{D9A6A0A0-04C0-4475-BA29-FB102D077B18}" srcOrd="61" destOrd="0" presId="urn:microsoft.com/office/officeart/2005/8/layout/cycle6"/>
    <dgm:cxn modelId="{C5E37C2D-862C-4904-ADC0-34EA4D96CD71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BB26EEEC-2BC9-4C19-A505-5985FB5C0A18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dgm:pt modelId="{B5AC6ED4-E230-454A-A5F2-001B9F73E988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dgm:pt modelId="{A8C2F544-FEDC-44A4-A88E-A5A004FD6964}">
      <dgm:prSet phldrT="[Text]"/>
      <dgm:spPr>
        <a:blipFill rotWithShape="0">
          <a:blip xmlns:r="http://schemas.openxmlformats.org/officeDocument/2006/relationships" r:embed="rId5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dgm:pt modelId="{8C53806F-B5F7-4FC1-825C-963A17CD5C3F}">
      <dgm:prSet phldrT="[Text]"/>
      <dgm:spPr>
        <a:blipFill rotWithShape="0">
          <a:blip xmlns:r="http://schemas.openxmlformats.org/officeDocument/2006/relationships" r:embed="rId6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dgm:pt modelId="{1695BB34-50BC-4BF7-A49D-B198BD5C478B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dgm:pt modelId="{705B1EE4-94FB-460D-A4A5-BBBB135473A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35CC89CF-ED58-459F-BF29-8A1F32A049E1}">
      <dgm:prSet phldrT="[Text]"/>
      <dgm:spPr>
        <a:blipFill rotWithShape="0">
          <a:blip xmlns:r="http://schemas.openxmlformats.org/officeDocument/2006/relationships" r:embed="rId8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0EFFFFA-0895-4ED3-B487-A52C33D64128}" type="parTrans" cxnId="{2F085D8C-C712-4A57-9F1E-3DA8F5C57479}">
      <dgm:prSet/>
      <dgm:spPr/>
      <dgm:t>
        <a:bodyPr/>
        <a:lstStyle/>
        <a:p>
          <a:endParaRPr lang="en-GB"/>
        </a:p>
      </dgm:t>
    </dgm:pt>
    <dgm:pt modelId="{1D0797A2-9E69-4777-8A90-E82A986A7122}" type="sibTrans" cxnId="{2F085D8C-C712-4A57-9F1E-3DA8F5C57479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  <dgm:t>
        <a:bodyPr/>
        <a:lstStyle/>
        <a:p>
          <a:endParaRPr lang="en-GB"/>
        </a:p>
      </dgm:t>
    </dgm:pt>
    <dgm:pt modelId="{53565DD2-7EDF-49AD-A717-CEE7C61A3998}" type="pres">
      <dgm:prSet presAssocID="{BB26EEEC-2BC9-4C19-A505-5985FB5C0A18}" presName="node" presStyleLbl="node1" presStyleIdx="5" presStyleCnt="21" custScaleX="174144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  <dgm:t>
        <a:bodyPr/>
        <a:lstStyle/>
        <a:p>
          <a:endParaRPr lang="en-GB"/>
        </a:p>
      </dgm:t>
    </dgm:pt>
    <dgm:pt modelId="{736215F2-FE53-4B6F-9D2C-67D54A9EF072}" type="pres">
      <dgm:prSet presAssocID="{B5AC6ED4-E230-454A-A5F2-001B9F73E988}" presName="node" presStyleLbl="node1" presStyleIdx="6" presStyleCnt="21" custScaleX="198007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  <dgm:t>
        <a:bodyPr/>
        <a:lstStyle/>
        <a:p>
          <a:endParaRPr lang="en-GB"/>
        </a:p>
      </dgm:t>
    </dgm:pt>
    <dgm:pt modelId="{CBC10853-6B03-4794-BD25-B4751D94803E}" type="pres">
      <dgm:prSet presAssocID="{A8C2F544-FEDC-44A4-A88E-A5A004FD6964}" presName="node" presStyleLbl="node1" presStyleIdx="7" presStyleCnt="21" custScaleX="294509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  <dgm:t>
        <a:bodyPr/>
        <a:lstStyle/>
        <a:p>
          <a:endParaRPr lang="en-GB"/>
        </a:p>
      </dgm:t>
    </dgm:pt>
    <dgm:pt modelId="{B239F21C-3211-4DD5-8233-AE78170EA805}" type="pres">
      <dgm:prSet presAssocID="{8C53806F-B5F7-4FC1-825C-963A17CD5C3F}" presName="node" presStyleLbl="node1" presStyleIdx="8" presStyleCnt="21" custScaleX="194769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  <dgm:t>
        <a:bodyPr/>
        <a:lstStyle/>
        <a:p>
          <a:endParaRPr lang="en-GB"/>
        </a:p>
      </dgm:t>
    </dgm:pt>
    <dgm:pt modelId="{F2BADC78-56F8-4B5C-B3A1-43911B948374}" type="pres">
      <dgm:prSet presAssocID="{1695BB34-50BC-4BF7-A49D-B198BD5C478B}" presName="node" presStyleLbl="node1" presStyleIdx="9" presStyleCnt="21" custScaleX="177223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  <dgm:t>
        <a:bodyPr/>
        <a:lstStyle/>
        <a:p>
          <a:endParaRPr lang="en-GB"/>
        </a:p>
      </dgm:t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5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5" presStyleCnt="21"/>
      <dgm:spPr/>
      <dgm:t>
        <a:bodyPr/>
        <a:lstStyle/>
        <a:p>
          <a:endParaRPr lang="en-GB"/>
        </a:p>
      </dgm:t>
    </dgm:pt>
    <dgm:pt modelId="{59E37828-9D81-48F1-A68D-F3078C0930D5}" type="pres">
      <dgm:prSet presAssocID="{35CC89CF-ED58-459F-BF29-8A1F32A049E1}" presName="node" presStyleLbl="node1" presStyleIdx="16" presStyleCnt="21" custScaleX="195204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1716BB-FAA2-42F1-97BB-A1932F0556CF}" type="pres">
      <dgm:prSet presAssocID="{35CC89CF-ED58-459F-BF29-8A1F32A049E1}" presName="spNode" presStyleCnt="0"/>
      <dgm:spPr/>
    </dgm:pt>
    <dgm:pt modelId="{A410D5E1-45B5-407F-8F5F-7BA30108CF61}" type="pres">
      <dgm:prSet presAssocID="{1D0797A2-9E69-4777-8A90-E82A986A7122}" presName="sibTrans" presStyleLbl="sibTrans1D1" presStyleIdx="16" presStyleCnt="21"/>
      <dgm:spPr/>
      <dgm:t>
        <a:bodyPr/>
        <a:lstStyle/>
        <a:p>
          <a:endParaRPr lang="en-GB"/>
        </a:p>
      </dgm:t>
    </dgm:pt>
    <dgm:pt modelId="{CB8210D4-B5E9-49FE-8DB4-97FD169CB9A8}" type="pres">
      <dgm:prSet presAssocID="{38BE18E5-7EEF-4FFA-B11F-26BBBE9B6C6F}" presName="node" presStyleLbl="node1" presStyleIdx="17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7" presStyleCnt="21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8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  <dgm:t>
        <a:bodyPr/>
        <a:lstStyle/>
        <a:p>
          <a:endParaRPr lang="en-GB"/>
        </a:p>
      </dgm:t>
    </dgm:pt>
  </dgm:ptLst>
  <dgm:cxnLst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6A7D04D3-ACF3-481A-AB78-E8E6213E7B2A}" type="presOf" srcId="{89D1C96B-B0E9-4AB1-91AD-4A55E788F043}" destId="{695104BF-8B6A-478B-A650-DE896F8CECD9}" srcOrd="0" destOrd="0" presId="urn:microsoft.com/office/officeart/2005/8/layout/cycle6"/>
    <dgm:cxn modelId="{B9501A23-CC79-401B-900E-07DF1FA9D032}" type="presOf" srcId="{3ACE1E40-5576-4F8B-971D-0010D0BD4080}" destId="{F70036B5-0DDC-47D0-9F68-A9D834F0E61B}" srcOrd="0" destOrd="0" presId="urn:microsoft.com/office/officeart/2005/8/layout/cycle6"/>
    <dgm:cxn modelId="{2A95680C-BC81-40BE-AF6C-935DDDAE9AAF}" type="presOf" srcId="{BB26EEEC-2BC9-4C19-A505-5985FB5C0A18}" destId="{53565DD2-7EDF-49AD-A717-CEE7C61A3998}" srcOrd="0" destOrd="0" presId="urn:microsoft.com/office/officeart/2005/8/layout/cycle6"/>
    <dgm:cxn modelId="{243B43A5-CC84-42C0-B3D8-383B4B80870E}" type="presOf" srcId="{1695BB34-50BC-4BF7-A49D-B198BD5C478B}" destId="{F2BADC78-56F8-4B5C-B3A1-43911B948374}" srcOrd="0" destOrd="0" presId="urn:microsoft.com/office/officeart/2005/8/layout/cycle6"/>
    <dgm:cxn modelId="{C93CEF7A-FF6B-4817-B9CE-C634755C6438}" type="presOf" srcId="{6DEAC7EA-E4DD-4C83-9F88-71FE6CB42BF6}" destId="{53F7C526-A305-4DDF-8415-E3D529522BAE}" srcOrd="0" destOrd="0" presId="urn:microsoft.com/office/officeart/2005/8/layout/cycle6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625AFB3A-C6E3-4096-B0AA-7BE52527E379}" type="presOf" srcId="{8C2ABF21-4169-4F92-992B-B26A5BB85821}" destId="{080F7E04-E859-4C0C-865B-0E0515664CEC}" srcOrd="0" destOrd="0" presId="urn:microsoft.com/office/officeart/2005/8/layout/cycle6"/>
    <dgm:cxn modelId="{CC456599-F28E-4615-9B6E-81BDD97772AB}" type="presOf" srcId="{705B1EE4-94FB-460D-A4A5-BBBB135473A1}" destId="{5653073A-AC47-46C3-86D7-A2D9410DDD2A}" srcOrd="0" destOrd="0" presId="urn:microsoft.com/office/officeart/2005/8/layout/cycle6"/>
    <dgm:cxn modelId="{0BEFA92C-6A76-4E13-86DC-CCF3CF150FB9}" type="presOf" srcId="{B72713C0-E37A-4927-B7F1-643DD674B5B4}" destId="{AB2BBC2F-2861-45D2-ACC0-42D9845BA62D}" srcOrd="0" destOrd="0" presId="urn:microsoft.com/office/officeart/2005/8/layout/cycle6"/>
    <dgm:cxn modelId="{810931D7-473A-44A1-8998-BA20AEEA526A}" type="presOf" srcId="{9AE4F5F5-0EA1-4415-ABF8-623ADF2CFEEE}" destId="{F7B1EEB3-AA1E-4453-82DD-ABDB0DD4B258}" srcOrd="0" destOrd="0" presId="urn:microsoft.com/office/officeart/2005/8/layout/cycle6"/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8580D401-122F-490B-8C7F-019339F04DCB}" type="presOf" srcId="{068DF65D-0E1E-4CA9-8B96-A7910304C848}" destId="{B31425F7-36A5-4D0B-BCB7-0922B92069F1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D4CBE125-1A07-4610-81AD-77B74A54670C}" type="presOf" srcId="{90127650-1C33-41A0-BD3D-79579113C5CF}" destId="{69975278-00B7-4C58-B07C-C7C6905CECBA}" srcOrd="0" destOrd="0" presId="urn:microsoft.com/office/officeart/2005/8/layout/cycle6"/>
    <dgm:cxn modelId="{1212D1C7-3699-403A-BFE9-B1D9C29EE965}" type="presOf" srcId="{896A6010-309A-4EE5-9F69-22ECBF382023}" destId="{8F7F3509-ACA6-4556-99D1-43B942392E62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3ABE98D9-B6AB-475B-9F82-352654452DE3}" srcId="{6DEAC7EA-E4DD-4C83-9F88-71FE6CB42BF6}" destId="{38BE18E5-7EEF-4FFA-B11F-26BBBE9B6C6F}" srcOrd="17" destOrd="0" parTransId="{10757860-AD28-434F-BB52-33AFB59162BB}" sibTransId="{FE096762-ED23-422F-AC8B-AAD3FF46F829}"/>
    <dgm:cxn modelId="{65B90416-FDCF-48F2-9E4B-A24BEEEF43B6}" type="presOf" srcId="{A8C2F544-FEDC-44A4-A88E-A5A004FD6964}" destId="{CBC10853-6B03-4794-BD25-B4751D94803E}" srcOrd="0" destOrd="0" presId="urn:microsoft.com/office/officeart/2005/8/layout/cycle6"/>
    <dgm:cxn modelId="{BAD4565A-CF29-4722-A1EB-C5E61E3E4A40}" type="presOf" srcId="{A1DED879-2367-49EE-B39A-CAD33286FED5}" destId="{14C85ED9-E72E-4DCF-8A49-93C1AF4C8131}" srcOrd="0" destOrd="0" presId="urn:microsoft.com/office/officeart/2005/8/layout/cycle6"/>
    <dgm:cxn modelId="{47BCA297-AE19-4D7B-B642-795A152815E7}" type="presOf" srcId="{6CC98661-9AA2-44FE-B9BB-9D0CFF71A82E}" destId="{A2FC1AF0-2795-4D3C-A5BE-525A6331C5EB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9E07FCC2-28EF-4732-98AE-F9D15C343743}" type="presOf" srcId="{AAEC642D-BEA0-424A-93FA-CE91051E0CFE}" destId="{00EA599E-93CA-4E65-A8E8-FB74AD7F2144}" srcOrd="0" destOrd="0" presId="urn:microsoft.com/office/officeart/2005/8/layout/cycle6"/>
    <dgm:cxn modelId="{2D65D029-EB59-4443-9643-AC9F0F474113}" type="presOf" srcId="{8C53806F-B5F7-4FC1-825C-963A17CD5C3F}" destId="{B239F21C-3211-4DD5-8233-AE78170EA805}" srcOrd="0" destOrd="0" presId="urn:microsoft.com/office/officeart/2005/8/layout/cycle6"/>
    <dgm:cxn modelId="{E64F08A2-EFCE-46FA-AA72-F569BA425C66}" srcId="{6DEAC7EA-E4DD-4C83-9F88-71FE6CB42BF6}" destId="{068DF65D-0E1E-4CA9-8B96-A7910304C848}" srcOrd="15" destOrd="0" parTransId="{33F263ED-1953-49B6-8F02-B75DAAD44B5A}" sibTransId="{C480DB87-EC2E-44A5-857F-94C30E3D92D6}"/>
    <dgm:cxn modelId="{5EC415BF-56C6-432B-A5EF-37DC1BF46F64}" type="presOf" srcId="{A18C1DDE-3C01-48B5-B44B-DAB0431C4063}" destId="{2B36FB0A-4AA6-4E22-A8FB-8F3216B55D04}" srcOrd="0" destOrd="0" presId="urn:microsoft.com/office/officeart/2005/8/layout/cycle6"/>
    <dgm:cxn modelId="{054A21EE-0342-46EB-938C-A3D21BD44D30}" type="presOf" srcId="{5E5EF1F4-4CF7-40F0-86A8-5E68C8393DEF}" destId="{F204255F-B4F5-430C-9B4A-BD167926698A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275C7B0A-C9A2-4D8D-9030-11AAEB2235F5}" type="presOf" srcId="{AB5A68D2-77AE-40EA-B0F2-A83E574BE687}" destId="{972DB64F-C07F-4AF1-8823-11EDC63BE200}" srcOrd="0" destOrd="0" presId="urn:microsoft.com/office/officeart/2005/8/layout/cycle6"/>
    <dgm:cxn modelId="{70201EDC-8D2D-4E63-AB50-8CC1975A58A6}" type="presOf" srcId="{7FF848E0-3C2A-428D-A998-D173111F56BD}" destId="{25D074A1-7A73-454F-B094-AA8CE9683ECF}" srcOrd="0" destOrd="0" presId="urn:microsoft.com/office/officeart/2005/8/layout/cycle6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18685947-777D-4833-B918-DA6C77402DB8}" type="presOf" srcId="{FD721607-C284-4C5E-BD28-38890780E7E9}" destId="{EC328850-426B-4187-B0E1-F2927C6F859D}" srcOrd="0" destOrd="0" presId="urn:microsoft.com/office/officeart/2005/8/layout/cycle6"/>
    <dgm:cxn modelId="{FAA7D8DF-4590-415C-B06F-921DAFB24612}" type="presOf" srcId="{B9CB9030-3DB4-4005-BF67-B95E8196CE7B}" destId="{10A9D96E-439A-408C-8483-3E8F5EA1E055}" srcOrd="0" destOrd="0" presId="urn:microsoft.com/office/officeart/2005/8/layout/cycle6"/>
    <dgm:cxn modelId="{25C65606-5CDE-47EC-ADE5-F0409B615ED0}" type="presOf" srcId="{533558F9-E757-4CB7-9A7D-BD5A710BDA01}" destId="{974838B5-1ACF-4D22-A8F1-9F27A820DA00}" srcOrd="0" destOrd="0" presId="urn:microsoft.com/office/officeart/2005/8/layout/cycle6"/>
    <dgm:cxn modelId="{2F085D8C-C712-4A57-9F1E-3DA8F5C57479}" srcId="{6DEAC7EA-E4DD-4C83-9F88-71FE6CB42BF6}" destId="{35CC89CF-ED58-459F-BF29-8A1F32A049E1}" srcOrd="16" destOrd="0" parTransId="{60EFFFFA-0895-4ED3-B487-A52C33D64128}" sibTransId="{1D0797A2-9E69-4777-8A90-E82A986A7122}"/>
    <dgm:cxn modelId="{0F2CE55A-58C7-455C-82EE-DC7677BBA7F0}" type="presOf" srcId="{C480DB87-EC2E-44A5-857F-94C30E3D92D6}" destId="{06BEF2CA-C8BC-4E00-AA6C-C66B32F221EC}" srcOrd="0" destOrd="0" presId="urn:microsoft.com/office/officeart/2005/8/layout/cycle6"/>
    <dgm:cxn modelId="{3633A40E-1CFB-4CC1-B929-12133B2A3772}" type="presOf" srcId="{8F6FA1D0-B892-45D3-8519-727B12979775}" destId="{1C019606-BE26-4B4F-9A1A-EA376323199F}" srcOrd="0" destOrd="0" presId="urn:microsoft.com/office/officeart/2005/8/layout/cycle6"/>
    <dgm:cxn modelId="{066880E6-9E9E-4DAB-BA27-AEADE6B43315}" type="presOf" srcId="{59CE7F2E-2433-4E53-8C0F-AD9526846DD1}" destId="{54FCC174-1FBF-48D3-A6D3-1A849EB865C9}" srcOrd="0" destOrd="0" presId="urn:microsoft.com/office/officeart/2005/8/layout/cycle6"/>
    <dgm:cxn modelId="{3B446776-0218-462C-B5D3-AE5C301C1E5A}" type="presOf" srcId="{1D0797A2-9E69-4777-8A90-E82A986A7122}" destId="{A410D5E1-45B5-407F-8F5F-7BA30108CF61}" srcOrd="0" destOrd="0" presId="urn:microsoft.com/office/officeart/2005/8/layout/cycle6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8645F4E7-DDB8-4C4E-B7FE-933BE2DFF0BB}" type="presOf" srcId="{5C91F015-FD51-4326-B4CE-CC02E72534BD}" destId="{8A2FF4EC-A4B8-4247-8296-82C8A98269D1}" srcOrd="0" destOrd="0" presId="urn:microsoft.com/office/officeart/2005/8/layout/cycle6"/>
    <dgm:cxn modelId="{0EE93EC9-3BB4-42DE-A733-27C33CAE7B0F}" type="presOf" srcId="{26612691-C27C-42EA-A866-D79ADE728901}" destId="{EBFFE88D-69DC-4B86-9284-510D078AD5BD}" srcOrd="0" destOrd="0" presId="urn:microsoft.com/office/officeart/2005/8/layout/cycle6"/>
    <dgm:cxn modelId="{5DAEB4BE-1521-42CF-B80F-0B18FC76DD31}" type="presOf" srcId="{B5AC6ED4-E230-454A-A5F2-001B9F73E988}" destId="{736215F2-FE53-4B6F-9D2C-67D54A9EF072}" srcOrd="0" destOrd="0" presId="urn:microsoft.com/office/officeart/2005/8/layout/cycle6"/>
    <dgm:cxn modelId="{E0006D04-99D0-44B6-AA0C-E48A67F8931B}" type="presOf" srcId="{35CC89CF-ED58-459F-BF29-8A1F32A049E1}" destId="{59E37828-9D81-48F1-A68D-F3078C0930D5}" srcOrd="0" destOrd="0" presId="urn:microsoft.com/office/officeart/2005/8/layout/cycle6"/>
    <dgm:cxn modelId="{AD132ADA-D215-404B-BE50-F2AEAD302163}" type="presOf" srcId="{38BE18E5-7EEF-4FFA-B11F-26BBBE9B6C6F}" destId="{CB8210D4-B5E9-49FE-8DB4-97FD169CB9A8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F97BC338-5786-4782-B976-ACA8BE8D78A4}" type="presOf" srcId="{37543A4E-DA52-44F7-857A-80CEFF1BA4A4}" destId="{B56DA4AE-14C7-4173-96E9-FD0FE0825FD6}" srcOrd="0" destOrd="0" presId="urn:microsoft.com/office/officeart/2005/8/layout/cycle6"/>
    <dgm:cxn modelId="{80B7DDD5-CEE4-4288-B5CC-E2F4E7C9C3DD}" type="presOf" srcId="{BE28A756-02B9-4F75-A560-A7105EACB477}" destId="{230F75A9-8DC5-4172-AC80-B8542248E8BE}" srcOrd="0" destOrd="0" presId="urn:microsoft.com/office/officeart/2005/8/layout/cycle6"/>
    <dgm:cxn modelId="{FEEA2911-EFBA-48B1-A505-F27DCFC0B640}" type="presOf" srcId="{122AFB5A-DD44-4172-B753-C6A939AEEAE6}" destId="{EEDB36A0-D559-454C-B077-651B3351D639}" srcOrd="0" destOrd="0" presId="urn:microsoft.com/office/officeart/2005/8/layout/cycle6"/>
    <dgm:cxn modelId="{742AC12F-0E0F-42C5-9631-36ACF4023B0D}" type="presOf" srcId="{B732A509-C503-4F33-899B-82485414BC13}" destId="{2997C435-DF4F-48D2-A308-0BC411B81827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A10DD956-B7FD-4ECD-A718-778618BE3348}" type="presOf" srcId="{E18EA010-06B9-459D-9046-03F81AAC44C2}" destId="{D3B5E785-A63D-4186-92FE-F0D5CA0D3850}" srcOrd="0" destOrd="0" presId="urn:microsoft.com/office/officeart/2005/8/layout/cycle6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3D212BAE-F1F8-4833-8B86-8728405D909A}" type="presOf" srcId="{24D570E7-AC04-4911-8AE0-1F4F8171E639}" destId="{6830F8B8-07FE-4160-9825-80C324792739}" srcOrd="0" destOrd="0" presId="urn:microsoft.com/office/officeart/2005/8/layout/cycle6"/>
    <dgm:cxn modelId="{A4665514-728D-4BE6-BB69-43187485B96A}" type="presOf" srcId="{0221D20F-100D-4902-A511-017ED95F75E0}" destId="{B4EF382F-B38F-47C1-B056-4549D14306BF}" srcOrd="0" destOrd="0" presId="urn:microsoft.com/office/officeart/2005/8/layout/cycle6"/>
    <dgm:cxn modelId="{76A33A29-7AC4-4426-8211-6662641B46F4}" type="presOf" srcId="{FE096762-ED23-422F-AC8B-AAD3FF46F829}" destId="{D53BB2C9-BA7F-4184-AFDB-22AFDB1E66DD}" srcOrd="0" destOrd="0" presId="urn:microsoft.com/office/officeart/2005/8/layout/cycle6"/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156052FA-46A9-481F-A0A8-25040847502A}" type="presOf" srcId="{012292B9-6B64-4CF0-8958-252096BF5F37}" destId="{934F1BCC-0B30-409C-A9D2-2C8A974D7E66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01B83022-E00A-47B5-8B2E-ECE7F97BF996}" type="presOf" srcId="{40A2C46F-E919-4EEB-86C0-D3B624508132}" destId="{DDD0945B-10B0-4B15-95DD-B91289CE3821}" srcOrd="0" destOrd="0" presId="urn:microsoft.com/office/officeart/2005/8/layout/cycle6"/>
    <dgm:cxn modelId="{F8E348CD-AAEF-44F6-9172-8653A92598AE}" type="presParOf" srcId="{53F7C526-A305-4DDF-8415-E3D529522BAE}" destId="{EBFFE88D-69DC-4B86-9284-510D078AD5BD}" srcOrd="0" destOrd="0" presId="urn:microsoft.com/office/officeart/2005/8/layout/cycle6"/>
    <dgm:cxn modelId="{C1C12E8E-463B-4038-8E9D-3BB9C43DF3CC}" type="presParOf" srcId="{53F7C526-A305-4DDF-8415-E3D529522BAE}" destId="{DFE2648E-C9E2-41B3-8D79-420D3A4DC31F}" srcOrd="1" destOrd="0" presId="urn:microsoft.com/office/officeart/2005/8/layout/cycle6"/>
    <dgm:cxn modelId="{C1D47607-4F22-4785-8E10-0515AE884A26}" type="presParOf" srcId="{53F7C526-A305-4DDF-8415-E3D529522BAE}" destId="{EC328850-426B-4187-B0E1-F2927C6F859D}" srcOrd="2" destOrd="0" presId="urn:microsoft.com/office/officeart/2005/8/layout/cycle6"/>
    <dgm:cxn modelId="{0224022B-9C20-4D87-8D90-7A371958B38D}" type="presParOf" srcId="{53F7C526-A305-4DDF-8415-E3D529522BAE}" destId="{AB2BBC2F-2861-45D2-ACC0-42D9845BA62D}" srcOrd="3" destOrd="0" presId="urn:microsoft.com/office/officeart/2005/8/layout/cycle6"/>
    <dgm:cxn modelId="{0BF782A2-DD86-49D8-8B57-1B6AD8D76FE1}" type="presParOf" srcId="{53F7C526-A305-4DDF-8415-E3D529522BAE}" destId="{88DD1657-2A59-4B7B-A013-A38CD91352C4}" srcOrd="4" destOrd="0" presId="urn:microsoft.com/office/officeart/2005/8/layout/cycle6"/>
    <dgm:cxn modelId="{5A69DB25-8182-43BC-8C9F-1FD7D6D50E6E}" type="presParOf" srcId="{53F7C526-A305-4DDF-8415-E3D529522BAE}" destId="{14C85ED9-E72E-4DCF-8A49-93C1AF4C8131}" srcOrd="5" destOrd="0" presId="urn:microsoft.com/office/officeart/2005/8/layout/cycle6"/>
    <dgm:cxn modelId="{0D0C2C45-6326-418C-BDC1-2263E64F6925}" type="presParOf" srcId="{53F7C526-A305-4DDF-8415-E3D529522BAE}" destId="{54FCC174-1FBF-48D3-A6D3-1A849EB865C9}" srcOrd="6" destOrd="0" presId="urn:microsoft.com/office/officeart/2005/8/layout/cycle6"/>
    <dgm:cxn modelId="{FE71F31E-9476-44C1-A81C-1812528ABC51}" type="presParOf" srcId="{53F7C526-A305-4DDF-8415-E3D529522BAE}" destId="{4AD40F02-B3A1-4197-A692-0F2354FEBFF1}" srcOrd="7" destOrd="0" presId="urn:microsoft.com/office/officeart/2005/8/layout/cycle6"/>
    <dgm:cxn modelId="{C9CED391-18EF-4C3F-B4B5-688512D721C1}" type="presParOf" srcId="{53F7C526-A305-4DDF-8415-E3D529522BAE}" destId="{F204255F-B4F5-430C-9B4A-BD167926698A}" srcOrd="8" destOrd="0" presId="urn:microsoft.com/office/officeart/2005/8/layout/cycle6"/>
    <dgm:cxn modelId="{71EF0C49-C15B-4162-A75F-9CB4AF45DDD2}" type="presParOf" srcId="{53F7C526-A305-4DDF-8415-E3D529522BAE}" destId="{8A2FF4EC-A4B8-4247-8296-82C8A98269D1}" srcOrd="9" destOrd="0" presId="urn:microsoft.com/office/officeart/2005/8/layout/cycle6"/>
    <dgm:cxn modelId="{790D136A-AFF2-4CD0-A63D-A4324013C4BE}" type="presParOf" srcId="{53F7C526-A305-4DDF-8415-E3D529522BAE}" destId="{616CF29F-C8E1-471D-A60C-A24347163011}" srcOrd="10" destOrd="0" presId="urn:microsoft.com/office/officeart/2005/8/layout/cycle6"/>
    <dgm:cxn modelId="{7A9038CC-5EB7-480C-8B56-BA3E23ADAADE}" type="presParOf" srcId="{53F7C526-A305-4DDF-8415-E3D529522BAE}" destId="{8F7F3509-ACA6-4556-99D1-43B942392E62}" srcOrd="11" destOrd="0" presId="urn:microsoft.com/office/officeart/2005/8/layout/cycle6"/>
    <dgm:cxn modelId="{9EDDACC9-5EDE-4116-B177-F18BBD1E1C0C}" type="presParOf" srcId="{53F7C526-A305-4DDF-8415-E3D529522BAE}" destId="{934F1BCC-0B30-409C-A9D2-2C8A974D7E66}" srcOrd="12" destOrd="0" presId="urn:microsoft.com/office/officeart/2005/8/layout/cycle6"/>
    <dgm:cxn modelId="{F804742A-C7CF-4290-9ADA-68DAD38997D2}" type="presParOf" srcId="{53F7C526-A305-4DDF-8415-E3D529522BAE}" destId="{18EE43D9-DA41-4510-A0A8-54AD090026A3}" srcOrd="13" destOrd="0" presId="urn:microsoft.com/office/officeart/2005/8/layout/cycle6"/>
    <dgm:cxn modelId="{E97D0C87-B90E-4B79-8187-30C57F7607E1}" type="presParOf" srcId="{53F7C526-A305-4DDF-8415-E3D529522BAE}" destId="{B4EF382F-B38F-47C1-B056-4549D14306BF}" srcOrd="14" destOrd="0" presId="urn:microsoft.com/office/officeart/2005/8/layout/cycle6"/>
    <dgm:cxn modelId="{C5887570-7A12-489E-AFA2-D0836F8619E2}" type="presParOf" srcId="{53F7C526-A305-4DDF-8415-E3D529522BAE}" destId="{53565DD2-7EDF-49AD-A717-CEE7C61A3998}" srcOrd="15" destOrd="0" presId="urn:microsoft.com/office/officeart/2005/8/layout/cycle6"/>
    <dgm:cxn modelId="{28B33900-7684-4270-A5C7-D60FD717B813}" type="presParOf" srcId="{53F7C526-A305-4DDF-8415-E3D529522BAE}" destId="{5626AAE8-B823-4AF7-B150-A0727AB4C92A}" srcOrd="16" destOrd="0" presId="urn:microsoft.com/office/officeart/2005/8/layout/cycle6"/>
    <dgm:cxn modelId="{3A3ADB52-995F-40DA-B28C-4041A73A8874}" type="presParOf" srcId="{53F7C526-A305-4DDF-8415-E3D529522BAE}" destId="{25D074A1-7A73-454F-B094-AA8CE9683ECF}" srcOrd="17" destOrd="0" presId="urn:microsoft.com/office/officeart/2005/8/layout/cycle6"/>
    <dgm:cxn modelId="{1A28C1CE-BAB0-46A9-9FD5-D2A6CA89CC18}" type="presParOf" srcId="{53F7C526-A305-4DDF-8415-E3D529522BAE}" destId="{736215F2-FE53-4B6F-9D2C-67D54A9EF072}" srcOrd="18" destOrd="0" presId="urn:microsoft.com/office/officeart/2005/8/layout/cycle6"/>
    <dgm:cxn modelId="{1E6AD84F-43C2-4BB9-84F5-A279183FCC3A}" type="presParOf" srcId="{53F7C526-A305-4DDF-8415-E3D529522BAE}" destId="{61176CC4-16F9-483E-A698-D2238E638F55}" srcOrd="19" destOrd="0" presId="urn:microsoft.com/office/officeart/2005/8/layout/cycle6"/>
    <dgm:cxn modelId="{58A49743-A5A7-4A6D-BDFC-FC6CF3787769}" type="presParOf" srcId="{53F7C526-A305-4DDF-8415-E3D529522BAE}" destId="{B56DA4AE-14C7-4173-96E9-FD0FE0825FD6}" srcOrd="20" destOrd="0" presId="urn:microsoft.com/office/officeart/2005/8/layout/cycle6"/>
    <dgm:cxn modelId="{28A9E732-36D0-44E3-BE35-73752F8A83C9}" type="presParOf" srcId="{53F7C526-A305-4DDF-8415-E3D529522BAE}" destId="{CBC10853-6B03-4794-BD25-B4751D94803E}" srcOrd="21" destOrd="0" presId="urn:microsoft.com/office/officeart/2005/8/layout/cycle6"/>
    <dgm:cxn modelId="{757EE73B-1DA5-4822-8F59-64C6957B612B}" type="presParOf" srcId="{53F7C526-A305-4DDF-8415-E3D529522BAE}" destId="{B101EE63-DD78-423B-926A-BF1FD5409337}" srcOrd="22" destOrd="0" presId="urn:microsoft.com/office/officeart/2005/8/layout/cycle6"/>
    <dgm:cxn modelId="{30CA0730-1E33-4D3F-AF07-AC0FD8E0B621}" type="presParOf" srcId="{53F7C526-A305-4DDF-8415-E3D529522BAE}" destId="{69975278-00B7-4C58-B07C-C7C6905CECBA}" srcOrd="23" destOrd="0" presId="urn:microsoft.com/office/officeart/2005/8/layout/cycle6"/>
    <dgm:cxn modelId="{394BA91C-9C61-45C2-BDB1-8E78F1AE450C}" type="presParOf" srcId="{53F7C526-A305-4DDF-8415-E3D529522BAE}" destId="{B239F21C-3211-4DD5-8233-AE78170EA805}" srcOrd="24" destOrd="0" presId="urn:microsoft.com/office/officeart/2005/8/layout/cycle6"/>
    <dgm:cxn modelId="{A3477527-CBA6-46E7-8FA5-5698429EA6BA}" type="presParOf" srcId="{53F7C526-A305-4DDF-8415-E3D529522BAE}" destId="{0C37DC31-B87F-4E9D-B6C2-C4ED0BC4DC83}" srcOrd="25" destOrd="0" presId="urn:microsoft.com/office/officeart/2005/8/layout/cycle6"/>
    <dgm:cxn modelId="{B836F1D5-912D-4CB1-B40A-99AF25B91BFF}" type="presParOf" srcId="{53F7C526-A305-4DDF-8415-E3D529522BAE}" destId="{DDD0945B-10B0-4B15-95DD-B91289CE3821}" srcOrd="26" destOrd="0" presId="urn:microsoft.com/office/officeart/2005/8/layout/cycle6"/>
    <dgm:cxn modelId="{21F198F8-385A-4898-B18C-DCBAE5B29F58}" type="presParOf" srcId="{53F7C526-A305-4DDF-8415-E3D529522BAE}" destId="{F2BADC78-56F8-4B5C-B3A1-43911B948374}" srcOrd="27" destOrd="0" presId="urn:microsoft.com/office/officeart/2005/8/layout/cycle6"/>
    <dgm:cxn modelId="{CEA7D919-5B4B-4483-AD67-6D0AF1261590}" type="presParOf" srcId="{53F7C526-A305-4DDF-8415-E3D529522BAE}" destId="{36EC221C-FBC5-4F4F-AB97-C3406318226F}" srcOrd="28" destOrd="0" presId="urn:microsoft.com/office/officeart/2005/8/layout/cycle6"/>
    <dgm:cxn modelId="{746DC06E-590D-45B5-A696-9B4B4DE47096}" type="presParOf" srcId="{53F7C526-A305-4DDF-8415-E3D529522BAE}" destId="{10A9D96E-439A-408C-8483-3E8F5EA1E055}" srcOrd="29" destOrd="0" presId="urn:microsoft.com/office/officeart/2005/8/layout/cycle6"/>
    <dgm:cxn modelId="{420EC31F-4E61-4AE8-B5FD-4FAFC89506AF}" type="presParOf" srcId="{53F7C526-A305-4DDF-8415-E3D529522BAE}" destId="{5653073A-AC47-46C3-86D7-A2D9410DDD2A}" srcOrd="30" destOrd="0" presId="urn:microsoft.com/office/officeart/2005/8/layout/cycle6"/>
    <dgm:cxn modelId="{1809046C-A701-475D-A279-6F24FF8B28F9}" type="presParOf" srcId="{53F7C526-A305-4DDF-8415-E3D529522BAE}" destId="{8280634B-031D-4673-9CBB-9AB9FA37B59A}" srcOrd="31" destOrd="0" presId="urn:microsoft.com/office/officeart/2005/8/layout/cycle6"/>
    <dgm:cxn modelId="{5B9C8C9E-2EA4-4406-89E9-EF586922BA91}" type="presParOf" srcId="{53F7C526-A305-4DDF-8415-E3D529522BAE}" destId="{6830F8B8-07FE-4160-9825-80C324792739}" srcOrd="32" destOrd="0" presId="urn:microsoft.com/office/officeart/2005/8/layout/cycle6"/>
    <dgm:cxn modelId="{C6417C68-F642-40B2-BEBD-C5D93C668805}" type="presParOf" srcId="{53F7C526-A305-4DDF-8415-E3D529522BAE}" destId="{080F7E04-E859-4C0C-865B-0E0515664CEC}" srcOrd="33" destOrd="0" presId="urn:microsoft.com/office/officeart/2005/8/layout/cycle6"/>
    <dgm:cxn modelId="{51E1C209-85CE-44AA-A323-D0F95C9111EC}" type="presParOf" srcId="{53F7C526-A305-4DDF-8415-E3D529522BAE}" destId="{271B0AC4-0897-478F-BCDA-B7C3B89B29C2}" srcOrd="34" destOrd="0" presId="urn:microsoft.com/office/officeart/2005/8/layout/cycle6"/>
    <dgm:cxn modelId="{B5CC8AC8-9809-4436-9427-0C61B1991077}" type="presParOf" srcId="{53F7C526-A305-4DDF-8415-E3D529522BAE}" destId="{F7B1EEB3-AA1E-4453-82DD-ABDB0DD4B258}" srcOrd="35" destOrd="0" presId="urn:microsoft.com/office/officeart/2005/8/layout/cycle6"/>
    <dgm:cxn modelId="{E5CD394B-993C-40BD-AAE3-F23B31EFCC79}" type="presParOf" srcId="{53F7C526-A305-4DDF-8415-E3D529522BAE}" destId="{974838B5-1ACF-4D22-A8F1-9F27A820DA00}" srcOrd="36" destOrd="0" presId="urn:microsoft.com/office/officeart/2005/8/layout/cycle6"/>
    <dgm:cxn modelId="{65C38E4A-0BED-4AF1-8345-19EA672F6558}" type="presParOf" srcId="{53F7C526-A305-4DDF-8415-E3D529522BAE}" destId="{E7EF5F74-FE0D-4B15-8697-810B6A7A0CAE}" srcOrd="37" destOrd="0" presId="urn:microsoft.com/office/officeart/2005/8/layout/cycle6"/>
    <dgm:cxn modelId="{672F704B-A18C-4C31-8DDF-CD5DDDA60F91}" type="presParOf" srcId="{53F7C526-A305-4DDF-8415-E3D529522BAE}" destId="{F70036B5-0DDC-47D0-9F68-A9D834F0E61B}" srcOrd="38" destOrd="0" presId="urn:microsoft.com/office/officeart/2005/8/layout/cycle6"/>
    <dgm:cxn modelId="{E1FA3FFB-C183-4A11-82F2-9CD9D028067A}" type="presParOf" srcId="{53F7C526-A305-4DDF-8415-E3D529522BAE}" destId="{230F75A9-8DC5-4172-AC80-B8542248E8BE}" srcOrd="39" destOrd="0" presId="urn:microsoft.com/office/officeart/2005/8/layout/cycle6"/>
    <dgm:cxn modelId="{F2B0909B-87E3-4DA6-BE5F-146CC7BD9FF1}" type="presParOf" srcId="{53F7C526-A305-4DDF-8415-E3D529522BAE}" destId="{22DA5E31-8687-4D6A-B0BA-19C41FA63BE7}" srcOrd="40" destOrd="0" presId="urn:microsoft.com/office/officeart/2005/8/layout/cycle6"/>
    <dgm:cxn modelId="{B37C6CE6-7EF6-42DD-B8B4-6CA515206FBA}" type="presParOf" srcId="{53F7C526-A305-4DDF-8415-E3D529522BAE}" destId="{2B36FB0A-4AA6-4E22-A8FB-8F3216B55D04}" srcOrd="41" destOrd="0" presId="urn:microsoft.com/office/officeart/2005/8/layout/cycle6"/>
    <dgm:cxn modelId="{1B0D1CAD-F86C-4E83-8066-6907BE47C8EA}" type="presParOf" srcId="{53F7C526-A305-4DDF-8415-E3D529522BAE}" destId="{D3B5E785-A63D-4186-92FE-F0D5CA0D3850}" srcOrd="42" destOrd="0" presId="urn:microsoft.com/office/officeart/2005/8/layout/cycle6"/>
    <dgm:cxn modelId="{BB8A3DFA-3086-4C30-9F90-DAF5F8E92189}" type="presParOf" srcId="{53F7C526-A305-4DDF-8415-E3D529522BAE}" destId="{C50C1796-3BB0-4E76-B66B-746034DF57A0}" srcOrd="43" destOrd="0" presId="urn:microsoft.com/office/officeart/2005/8/layout/cycle6"/>
    <dgm:cxn modelId="{A87DE699-9B89-448B-9CB8-758A40A21105}" type="presParOf" srcId="{53F7C526-A305-4DDF-8415-E3D529522BAE}" destId="{972DB64F-C07F-4AF1-8823-11EDC63BE200}" srcOrd="44" destOrd="0" presId="urn:microsoft.com/office/officeart/2005/8/layout/cycle6"/>
    <dgm:cxn modelId="{8AA32EF7-0608-4FC5-B59F-D5AEE2180F4D}" type="presParOf" srcId="{53F7C526-A305-4DDF-8415-E3D529522BAE}" destId="{B31425F7-36A5-4D0B-BCB7-0922B92069F1}" srcOrd="45" destOrd="0" presId="urn:microsoft.com/office/officeart/2005/8/layout/cycle6"/>
    <dgm:cxn modelId="{8CC6AAEE-E6DB-423D-A379-7D7045E16147}" type="presParOf" srcId="{53F7C526-A305-4DDF-8415-E3D529522BAE}" destId="{7D30409A-7C99-4FC4-B496-7090C578E365}" srcOrd="46" destOrd="0" presId="urn:microsoft.com/office/officeart/2005/8/layout/cycle6"/>
    <dgm:cxn modelId="{20EAD657-F712-4ED9-8455-CAF31AFE9FD5}" type="presParOf" srcId="{53F7C526-A305-4DDF-8415-E3D529522BAE}" destId="{06BEF2CA-C8BC-4E00-AA6C-C66B32F221EC}" srcOrd="47" destOrd="0" presId="urn:microsoft.com/office/officeart/2005/8/layout/cycle6"/>
    <dgm:cxn modelId="{D7C7D7AA-1E3A-4D1D-8129-379A3526A2B9}" type="presParOf" srcId="{53F7C526-A305-4DDF-8415-E3D529522BAE}" destId="{59E37828-9D81-48F1-A68D-F3078C0930D5}" srcOrd="48" destOrd="0" presId="urn:microsoft.com/office/officeart/2005/8/layout/cycle6"/>
    <dgm:cxn modelId="{24749E6B-6531-4017-9B16-45669D08640D}" type="presParOf" srcId="{53F7C526-A305-4DDF-8415-E3D529522BAE}" destId="{A31716BB-FAA2-42F1-97BB-A1932F0556CF}" srcOrd="49" destOrd="0" presId="urn:microsoft.com/office/officeart/2005/8/layout/cycle6"/>
    <dgm:cxn modelId="{4CD0236C-0065-49BA-A8DF-FA577AA1C941}" type="presParOf" srcId="{53F7C526-A305-4DDF-8415-E3D529522BAE}" destId="{A410D5E1-45B5-407F-8F5F-7BA30108CF61}" srcOrd="50" destOrd="0" presId="urn:microsoft.com/office/officeart/2005/8/layout/cycle6"/>
    <dgm:cxn modelId="{4E48428D-3CB3-46BB-BDAE-99F2CD3BBB9E}" type="presParOf" srcId="{53F7C526-A305-4DDF-8415-E3D529522BAE}" destId="{CB8210D4-B5E9-49FE-8DB4-97FD169CB9A8}" srcOrd="51" destOrd="0" presId="urn:microsoft.com/office/officeart/2005/8/layout/cycle6"/>
    <dgm:cxn modelId="{40E8D38C-E149-4913-8B1E-151EC8752800}" type="presParOf" srcId="{53F7C526-A305-4DDF-8415-E3D529522BAE}" destId="{DC13EAE6-CA4D-4E5C-9674-B050D8EE7E61}" srcOrd="52" destOrd="0" presId="urn:microsoft.com/office/officeart/2005/8/layout/cycle6"/>
    <dgm:cxn modelId="{C2F8D8E8-DF0B-440E-9D90-3F4CE7A1DC4C}" type="presParOf" srcId="{53F7C526-A305-4DDF-8415-E3D529522BAE}" destId="{D53BB2C9-BA7F-4184-AFDB-22AFDB1E66DD}" srcOrd="53" destOrd="0" presId="urn:microsoft.com/office/officeart/2005/8/layout/cycle6"/>
    <dgm:cxn modelId="{29C204BA-CE76-4D2D-8424-670A34879DFF}" type="presParOf" srcId="{53F7C526-A305-4DDF-8415-E3D529522BAE}" destId="{695104BF-8B6A-478B-A650-DE896F8CECD9}" srcOrd="54" destOrd="0" presId="urn:microsoft.com/office/officeart/2005/8/layout/cycle6"/>
    <dgm:cxn modelId="{A148110F-7BA6-4987-8BE9-78D3F3341CDE}" type="presParOf" srcId="{53F7C526-A305-4DDF-8415-E3D529522BAE}" destId="{1FB87BD3-8959-43A2-A150-A35E628E8E3E}" srcOrd="55" destOrd="0" presId="urn:microsoft.com/office/officeart/2005/8/layout/cycle6"/>
    <dgm:cxn modelId="{1B9019C7-A854-4699-8117-FFE58B60C427}" type="presParOf" srcId="{53F7C526-A305-4DDF-8415-E3D529522BAE}" destId="{00EA599E-93CA-4E65-A8E8-FB74AD7F2144}" srcOrd="56" destOrd="0" presId="urn:microsoft.com/office/officeart/2005/8/layout/cycle6"/>
    <dgm:cxn modelId="{63F15D70-E923-4743-8B69-DEB039AED2A6}" type="presParOf" srcId="{53F7C526-A305-4DDF-8415-E3D529522BAE}" destId="{2997C435-DF4F-48D2-A308-0BC411B81827}" srcOrd="57" destOrd="0" presId="urn:microsoft.com/office/officeart/2005/8/layout/cycle6"/>
    <dgm:cxn modelId="{94F23229-3624-4C3E-A864-95B7C49C9799}" type="presParOf" srcId="{53F7C526-A305-4DDF-8415-E3D529522BAE}" destId="{B2790D49-946F-48BB-A454-B7552761C64F}" srcOrd="58" destOrd="0" presId="urn:microsoft.com/office/officeart/2005/8/layout/cycle6"/>
    <dgm:cxn modelId="{915D3E7E-AD64-4128-81E9-974461041956}" type="presParOf" srcId="{53F7C526-A305-4DDF-8415-E3D529522BAE}" destId="{1C019606-BE26-4B4F-9A1A-EA376323199F}" srcOrd="59" destOrd="0" presId="urn:microsoft.com/office/officeart/2005/8/layout/cycle6"/>
    <dgm:cxn modelId="{866F6314-0212-4CD1-886C-EF9D2A783D1B}" type="presParOf" srcId="{53F7C526-A305-4DDF-8415-E3D529522BAE}" destId="{A2FC1AF0-2795-4D3C-A5BE-525A6331C5EB}" srcOrd="60" destOrd="0" presId="urn:microsoft.com/office/officeart/2005/8/layout/cycle6"/>
    <dgm:cxn modelId="{E465AD43-0BDA-4E2E-A9D0-44980A6E4231}" type="presParOf" srcId="{53F7C526-A305-4DDF-8415-E3D529522BAE}" destId="{D9A6A0A0-04C0-4475-BA29-FB102D077B18}" srcOrd="61" destOrd="0" presId="urn:microsoft.com/office/officeart/2005/8/layout/cycle6"/>
    <dgm:cxn modelId="{C5E37C2D-862C-4904-ADC0-34EA4D96CD71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97DF1F8-04E9-4BEF-97C7-5111691A65E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97DF1F8-04E9-4BEF-97C7-5111691A65E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9877A78-F1DB-4665-B79C-D1BEFCFEBABE}" type="parTrans" cxnId="{DD00F1B2-D0DF-4265-9A95-98640C61DC2F}">
      <dgm:prSet/>
      <dgm:spPr/>
      <dgm:t>
        <a:bodyPr/>
        <a:lstStyle/>
        <a:p>
          <a:endParaRPr lang="en-GB"/>
        </a:p>
      </dgm:t>
    </dgm:pt>
    <dgm:pt modelId="{702490FF-FED1-4AB3-842A-EB7AE64890B3}" type="sibTrans" cxnId="{DD00F1B2-D0DF-4265-9A95-98640C61DC2F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D0864406-C544-4440-B5F7-8B48509B5E3A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D0864406-C544-4440-B5F7-8B48509B5E3A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D157F44E-F693-4414-AEC2-2C1432ADFDE9}" type="parTrans" cxnId="{06296243-D46C-49F2-8451-614DBA254E74}">
      <dgm:prSet/>
      <dgm:spPr/>
      <dgm:t>
        <a:bodyPr/>
        <a:lstStyle/>
        <a:p>
          <a:endParaRPr lang="en-GB"/>
        </a:p>
      </dgm:t>
    </dgm:pt>
    <dgm:pt modelId="{FB1D8561-91AC-4220-95A5-ADC446FEDB1A}" type="sibTrans" cxnId="{06296243-D46C-49F2-8451-614DBA254E7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</dgm:pt>
    <dgm:pt modelId="{53565DD2-7EDF-49AD-A717-CEE7C61A3998}" type="pres">
      <dgm:prSet presAssocID="{BB26EEEC-2BC9-4C19-A505-5985FB5C0A18}" presName="node" presStyleLbl="node1" presStyleIdx="5" presStyleCnt="21" custScaleX="147086" custScaleY="129244">
        <dgm:presLayoutVars>
          <dgm:bulletEnabled val="1"/>
        </dgm:presLayoutVars>
      </dgm:prSet>
      <dgm:spPr/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</dgm:pt>
    <dgm:pt modelId="{736215F2-FE53-4B6F-9D2C-67D54A9EF072}" type="pres">
      <dgm:prSet presAssocID="{B5AC6ED4-E230-454A-A5F2-001B9F73E988}" presName="node" presStyleLbl="node1" presStyleIdx="6" presStyleCnt="21" custScaleX="147086" custScaleY="129244">
        <dgm:presLayoutVars>
          <dgm:bulletEnabled val="1"/>
        </dgm:presLayoutVars>
      </dgm:prSet>
      <dgm:spPr/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</dgm:pt>
    <dgm:pt modelId="{CBC10853-6B03-4794-BD25-B4751D94803E}" type="pres">
      <dgm:prSet presAssocID="{A8C2F544-FEDC-44A4-A88E-A5A004FD6964}" presName="node" presStyleLbl="node1" presStyleIdx="7" presStyleCnt="21" custScaleX="147086" custScaleY="129244">
        <dgm:presLayoutVars>
          <dgm:bulletEnabled val="1"/>
        </dgm:presLayoutVars>
      </dgm:prSet>
      <dgm:spPr/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</dgm:pt>
    <dgm:pt modelId="{B239F21C-3211-4DD5-8233-AE78170EA805}" type="pres">
      <dgm:prSet presAssocID="{8C53806F-B5F7-4FC1-825C-963A17CD5C3F}" presName="node" presStyleLbl="node1" presStyleIdx="8" presStyleCnt="21" custScaleX="147086" custScaleY="129244">
        <dgm:presLayoutVars>
          <dgm:bulletEnabled val="1"/>
        </dgm:presLayoutVars>
      </dgm:prSet>
      <dgm:spPr/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</dgm:pt>
    <dgm:pt modelId="{F2BADC78-56F8-4B5C-B3A1-43911B948374}" type="pres">
      <dgm:prSet presAssocID="{1695BB34-50BC-4BF7-A49D-B198BD5C478B}" presName="node" presStyleLbl="node1" presStyleIdx="9" presStyleCnt="21" custScaleX="147086" custScaleY="129244">
        <dgm:presLayoutVars>
          <dgm:bulletEnabled val="1"/>
        </dgm:presLayoutVars>
      </dgm:prSet>
      <dgm:spPr/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</dgm:pt>
    <dgm:pt modelId="{6EEED8C3-3976-4DEE-A84D-6B093C3D01C7}" type="pres">
      <dgm:prSet presAssocID="{397DF1F8-04E9-4BEF-97C7-5111691A65EB}" presName="node" presStyleLbl="node1" presStyleIdx="15" presStyleCnt="21" custScaleX="200670" custScaleY="129244">
        <dgm:presLayoutVars>
          <dgm:bulletEnabled val="1"/>
        </dgm:presLayoutVars>
      </dgm:prSet>
      <dgm:spPr/>
    </dgm:pt>
    <dgm:pt modelId="{106B595A-F78D-4179-9D8D-1BEE9E97AFC6}" type="pres">
      <dgm:prSet presAssocID="{397DF1F8-04E9-4BEF-97C7-5111691A65EB}" presName="spNode" presStyleCnt="0"/>
      <dgm:spPr/>
    </dgm:pt>
    <dgm:pt modelId="{0CFAEE8A-802A-4BC9-A256-914ABD557DC7}" type="pres">
      <dgm:prSet presAssocID="{702490FF-FED1-4AB3-842A-EB7AE64890B3}" presName="sibTrans" presStyleLbl="sibTrans1D1" presStyleIdx="15" presStyleCnt="21"/>
      <dgm:spPr/>
    </dgm:pt>
    <dgm:pt modelId="{B31425F7-36A5-4D0B-BCB7-0922B92069F1}" type="pres">
      <dgm:prSet presAssocID="{068DF65D-0E1E-4CA9-8B96-A7910304C848}" presName="node" presStyleLbl="node1" presStyleIdx="16" presStyleCnt="21" custScaleX="147086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6" presStyleCnt="21"/>
      <dgm:spPr/>
    </dgm:pt>
    <dgm:pt modelId="{E3481626-9089-4527-94BD-259990E71BB0}" type="pres">
      <dgm:prSet presAssocID="{D0864406-C544-4440-B5F7-8B48509B5E3A}" presName="node" presStyleLbl="node1" presStyleIdx="17" presStyleCnt="21" custScaleX="289590" custScaleY="129244">
        <dgm:presLayoutVars>
          <dgm:bulletEnabled val="1"/>
        </dgm:presLayoutVars>
      </dgm:prSet>
      <dgm:spPr/>
    </dgm:pt>
    <dgm:pt modelId="{4836946E-5F79-4A7B-950E-C0F7E4ABC92D}" type="pres">
      <dgm:prSet presAssocID="{D0864406-C544-4440-B5F7-8B48509B5E3A}" presName="spNode" presStyleCnt="0"/>
      <dgm:spPr/>
    </dgm:pt>
    <dgm:pt modelId="{1C73E62B-BB61-42EF-90C5-63CD27DE8544}" type="pres">
      <dgm:prSet presAssocID="{FB1D8561-91AC-4220-95A5-ADC446FEDB1A}" presName="sibTrans" presStyleLbl="sibTrans1D1" presStyleIdx="17" presStyleCnt="21"/>
      <dgm:spPr/>
    </dgm:pt>
    <dgm:pt modelId="{695104BF-8B6A-478B-A650-DE896F8CECD9}" type="pres">
      <dgm:prSet presAssocID="{89D1C96B-B0E9-4AB1-91AD-4A55E788F043}" presName="node" presStyleLbl="node1" presStyleIdx="18" presStyleCnt="21" custScaleX="147086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</dgm:pt>
  </dgm:ptLst>
  <dgm:cxnLst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64E6730F-1938-4B1C-9FA5-263C08312230}" type="presOf" srcId="{59CE7F2E-2433-4E53-8C0F-AD9526846DD1}" destId="{54FCC174-1FBF-48D3-A6D3-1A849EB865C9}" srcOrd="0" destOrd="0" presId="urn:microsoft.com/office/officeart/2005/8/layout/cycle6"/>
    <dgm:cxn modelId="{A41BC20F-AFC0-4F6F-A557-F3892B5DC75B}" type="presOf" srcId="{FD721607-C284-4C5E-BD28-38890780E7E9}" destId="{EC328850-426B-4187-B0E1-F2927C6F859D}" srcOrd="0" destOrd="0" presId="urn:microsoft.com/office/officeart/2005/8/layout/cycle6"/>
    <dgm:cxn modelId="{D4DFDC11-29C6-4F7A-B6FD-A0A2910EB4C7}" type="presOf" srcId="{8C53806F-B5F7-4FC1-825C-963A17CD5C3F}" destId="{B239F21C-3211-4DD5-8233-AE78170EA805}" srcOrd="0" destOrd="0" presId="urn:microsoft.com/office/officeart/2005/8/layout/cycle6"/>
    <dgm:cxn modelId="{302E1916-CFF0-48D4-9651-F4922A4F3C91}" type="presOf" srcId="{0221D20F-100D-4902-A511-017ED95F75E0}" destId="{B4EF382F-B38F-47C1-B056-4549D14306BF}" srcOrd="0" destOrd="0" presId="urn:microsoft.com/office/officeart/2005/8/layout/cycle6"/>
    <dgm:cxn modelId="{D9A3C619-83A6-46E0-9016-CF64E17D9A9A}" type="presOf" srcId="{3ACE1E40-5576-4F8B-971D-0010D0BD4080}" destId="{F70036B5-0DDC-47D0-9F68-A9D834F0E61B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14AD5837-5D36-4C29-9310-E3C679E31F50}" type="presOf" srcId="{26612691-C27C-42EA-A866-D79ADE728901}" destId="{EBFFE88D-69DC-4B86-9284-510D078AD5BD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B1DACF38-90FE-442A-9514-4853AA224D9A}" type="presOf" srcId="{8C2ABF21-4169-4F92-992B-B26A5BB85821}" destId="{080F7E04-E859-4C0C-865B-0E0515664CEC}" srcOrd="0" destOrd="0" presId="urn:microsoft.com/office/officeart/2005/8/layout/cycle6"/>
    <dgm:cxn modelId="{4C7AF83B-BEED-48EF-BC4A-B0782F4FE23B}" type="presOf" srcId="{24D570E7-AC04-4911-8AE0-1F4F8171E639}" destId="{6830F8B8-07FE-4160-9825-80C324792739}" srcOrd="0" destOrd="0" presId="urn:microsoft.com/office/officeart/2005/8/layout/cycle6"/>
    <dgm:cxn modelId="{BEC7345C-B8CD-40AD-B206-3D658CF40CAE}" type="presOf" srcId="{89D1C96B-B0E9-4AB1-91AD-4A55E788F043}" destId="{695104BF-8B6A-478B-A650-DE896F8CECD9}" srcOrd="0" destOrd="0" presId="urn:microsoft.com/office/officeart/2005/8/layout/cycle6"/>
    <dgm:cxn modelId="{7D42315D-3DC6-4A05-962D-7C67A029418B}" type="presOf" srcId="{068DF65D-0E1E-4CA9-8B96-A7910304C848}" destId="{B31425F7-36A5-4D0B-BCB7-0922B92069F1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37B9DB62-FC2C-4CDA-8726-20AF2B9888CB}" type="presOf" srcId="{7FF848E0-3C2A-428D-A998-D173111F56BD}" destId="{25D074A1-7A73-454F-B094-AA8CE9683ECF}" srcOrd="0" destOrd="0" presId="urn:microsoft.com/office/officeart/2005/8/layout/cycle6"/>
    <dgm:cxn modelId="{06296243-D46C-49F2-8451-614DBA254E74}" srcId="{6DEAC7EA-E4DD-4C83-9F88-71FE6CB42BF6}" destId="{D0864406-C544-4440-B5F7-8B48509B5E3A}" srcOrd="17" destOrd="0" parTransId="{D157F44E-F693-4414-AEC2-2C1432ADFDE9}" sibTransId="{FB1D8561-91AC-4220-95A5-ADC446FEDB1A}"/>
    <dgm:cxn modelId="{BBD3C564-9C32-4CEC-9B10-4BB29BB695FF}" type="presOf" srcId="{BB26EEEC-2BC9-4C19-A505-5985FB5C0A18}" destId="{53565DD2-7EDF-49AD-A717-CEE7C61A3998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7ED4354F-DDDE-462B-AF01-9216E8E37330}" type="presOf" srcId="{B5AC6ED4-E230-454A-A5F2-001B9F73E988}" destId="{736215F2-FE53-4B6F-9D2C-67D54A9EF072}" srcOrd="0" destOrd="0" presId="urn:microsoft.com/office/officeart/2005/8/layout/cycle6"/>
    <dgm:cxn modelId="{5F511670-3923-4D63-BAF1-CCE2AF78CF12}" type="presOf" srcId="{AB5A68D2-77AE-40EA-B0F2-A83E574BE687}" destId="{972DB64F-C07F-4AF1-8823-11EDC63BE200}" srcOrd="0" destOrd="0" presId="urn:microsoft.com/office/officeart/2005/8/layout/cycle6"/>
    <dgm:cxn modelId="{C8D4FC51-6D7C-4691-82E6-95B5ECF459F3}" type="presOf" srcId="{FB1D8561-91AC-4220-95A5-ADC446FEDB1A}" destId="{1C73E62B-BB61-42EF-90C5-63CD27DE8544}" srcOrd="0" destOrd="0" presId="urn:microsoft.com/office/officeart/2005/8/layout/cycle6"/>
    <dgm:cxn modelId="{7C13C552-6772-4653-9071-35ACAF2B1BDE}" type="presOf" srcId="{702490FF-FED1-4AB3-842A-EB7AE64890B3}" destId="{0CFAEE8A-802A-4BC9-A256-914ABD557DC7}" srcOrd="0" destOrd="0" presId="urn:microsoft.com/office/officeart/2005/8/layout/cycle6"/>
    <dgm:cxn modelId="{EE5A9973-764F-4103-AAB7-E9FAED9DF1DD}" type="presOf" srcId="{AAEC642D-BEA0-424A-93FA-CE91051E0CFE}" destId="{00EA599E-93CA-4E65-A8E8-FB74AD7F2144}" srcOrd="0" destOrd="0" presId="urn:microsoft.com/office/officeart/2005/8/layout/cycle6"/>
    <dgm:cxn modelId="{90C32656-5D93-4509-B543-5BB2410EAAF6}" type="presOf" srcId="{A18C1DDE-3C01-48B5-B44B-DAB0431C4063}" destId="{2B36FB0A-4AA6-4E22-A8FB-8F3216B55D04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EF398D78-86C6-44F4-802A-8AC244EF1FF0}" type="presOf" srcId="{012292B9-6B64-4CF0-8958-252096BF5F37}" destId="{934F1BCC-0B30-409C-A9D2-2C8A974D7E66}" srcOrd="0" destOrd="0" presId="urn:microsoft.com/office/officeart/2005/8/layout/cycle6"/>
    <dgm:cxn modelId="{E7396E5A-9186-48AC-A1F5-97BB4E025C0B}" type="presOf" srcId="{5E5EF1F4-4CF7-40F0-86A8-5E68C8393DEF}" destId="{F204255F-B4F5-430C-9B4A-BD167926698A}" srcOrd="0" destOrd="0" presId="urn:microsoft.com/office/officeart/2005/8/layout/cycle6"/>
    <dgm:cxn modelId="{46468B7B-4E72-4ADB-AF28-CBE278C04B43}" type="presOf" srcId="{705B1EE4-94FB-460D-A4A5-BBBB135473A1}" destId="{5653073A-AC47-46C3-86D7-A2D9410DDD2A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F1FD2481-DC50-4E64-99E0-627982EEF286}" type="presOf" srcId="{5C91F015-FD51-4326-B4CE-CC02E72534BD}" destId="{8A2FF4EC-A4B8-4247-8296-82C8A98269D1}" srcOrd="0" destOrd="0" presId="urn:microsoft.com/office/officeart/2005/8/layout/cycle6"/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502C7581-FA87-4770-A226-3D4BA904D823}" type="presOf" srcId="{BE28A756-02B9-4F75-A560-A7105EACB477}" destId="{230F75A9-8DC5-4172-AC80-B8542248E8BE}" srcOrd="0" destOrd="0" presId="urn:microsoft.com/office/officeart/2005/8/layout/cycle6"/>
    <dgm:cxn modelId="{E4A0F686-8C2F-4BFB-9BAC-027BF3701C13}" type="presOf" srcId="{8F6FA1D0-B892-45D3-8519-727B12979775}" destId="{1C019606-BE26-4B4F-9A1A-EA376323199F}" srcOrd="0" destOrd="0" presId="urn:microsoft.com/office/officeart/2005/8/layout/cycle6"/>
    <dgm:cxn modelId="{466B5287-4990-4650-BDFC-5BD8F9F7347B}" type="presOf" srcId="{1695BB34-50BC-4BF7-A49D-B198BD5C478B}" destId="{F2BADC78-56F8-4B5C-B3A1-43911B948374}" srcOrd="0" destOrd="0" presId="urn:microsoft.com/office/officeart/2005/8/layout/cycle6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E64F08A2-EFCE-46FA-AA72-F569BA425C66}" srcId="{6DEAC7EA-E4DD-4C83-9F88-71FE6CB42BF6}" destId="{068DF65D-0E1E-4CA9-8B96-A7910304C848}" srcOrd="16" destOrd="0" parTransId="{33F263ED-1953-49B6-8F02-B75DAAD44B5A}" sibTransId="{C480DB87-EC2E-44A5-857F-94C30E3D92D6}"/>
    <dgm:cxn modelId="{DE945AA3-7B9A-4784-A34B-33056C291C63}" type="presOf" srcId="{896A6010-309A-4EE5-9F69-22ECBF382023}" destId="{8F7F3509-ACA6-4556-99D1-43B942392E62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564956B0-D959-4A05-B74F-BBBC6D0373EC}" type="presOf" srcId="{B9CB9030-3DB4-4005-BF67-B95E8196CE7B}" destId="{10A9D96E-439A-408C-8483-3E8F5EA1E055}" srcOrd="0" destOrd="0" presId="urn:microsoft.com/office/officeart/2005/8/layout/cycle6"/>
    <dgm:cxn modelId="{DD00F1B2-D0DF-4265-9A95-98640C61DC2F}" srcId="{6DEAC7EA-E4DD-4C83-9F88-71FE6CB42BF6}" destId="{397DF1F8-04E9-4BEF-97C7-5111691A65EB}" srcOrd="15" destOrd="0" parTransId="{39877A78-F1DB-4665-B79C-D1BEFCFEBABE}" sibTransId="{702490FF-FED1-4AB3-842A-EB7AE64890B3}"/>
    <dgm:cxn modelId="{236203B4-75F5-40D5-87C1-EC0335C18607}" type="presOf" srcId="{B72713C0-E37A-4927-B7F1-643DD674B5B4}" destId="{AB2BBC2F-2861-45D2-ACC0-42D9845BA62D}" srcOrd="0" destOrd="0" presId="urn:microsoft.com/office/officeart/2005/8/layout/cycle6"/>
    <dgm:cxn modelId="{8996A6B5-ED87-4BC7-BCA9-071D327BFD12}" type="presOf" srcId="{A8C2F544-FEDC-44A4-A88E-A5A004FD6964}" destId="{CBC10853-6B03-4794-BD25-B4751D94803E}" srcOrd="0" destOrd="0" presId="urn:microsoft.com/office/officeart/2005/8/layout/cycle6"/>
    <dgm:cxn modelId="{492AD2B7-852B-474F-9C3E-55079A1FE56C}" type="presOf" srcId="{397DF1F8-04E9-4BEF-97C7-5111691A65EB}" destId="{6EEED8C3-3976-4DEE-A84D-6B093C3D01C7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115A55C5-23C9-4CCC-B988-D5CC37672505}" type="presOf" srcId="{E18EA010-06B9-459D-9046-03F81AAC44C2}" destId="{D3B5E785-A63D-4186-92FE-F0D5CA0D3850}" srcOrd="0" destOrd="0" presId="urn:microsoft.com/office/officeart/2005/8/layout/cycle6"/>
    <dgm:cxn modelId="{136DA5D1-7768-4484-9FF3-1ECD6F1F0DFA}" type="presOf" srcId="{40A2C46F-E919-4EEB-86C0-D3B624508132}" destId="{DDD0945B-10B0-4B15-95DD-B91289CE3821}" srcOrd="0" destOrd="0" presId="urn:microsoft.com/office/officeart/2005/8/layout/cycle6"/>
    <dgm:cxn modelId="{615743D9-BAA2-4F96-917B-54F947DAC8F9}" type="presOf" srcId="{90127650-1C33-41A0-BD3D-79579113C5CF}" destId="{69975278-00B7-4C58-B07C-C7C6905CECBA}" srcOrd="0" destOrd="0" presId="urn:microsoft.com/office/officeart/2005/8/layout/cycle6"/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D187A0DD-6D31-477F-A7A0-C848B0EC228F}" type="presOf" srcId="{533558F9-E757-4CB7-9A7D-BD5A710BDA01}" destId="{974838B5-1ACF-4D22-A8F1-9F27A820DA00}" srcOrd="0" destOrd="0" presId="urn:microsoft.com/office/officeart/2005/8/layout/cycle6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350944E4-4F99-4091-9AA4-37768EB0A33D}" type="presOf" srcId="{A1DED879-2367-49EE-B39A-CAD33286FED5}" destId="{14C85ED9-E72E-4DCF-8A49-93C1AF4C8131}" srcOrd="0" destOrd="0" presId="urn:microsoft.com/office/officeart/2005/8/layout/cycle6"/>
    <dgm:cxn modelId="{770846E5-51DB-4273-AFCC-2EC3E77EB973}" type="presOf" srcId="{C480DB87-EC2E-44A5-857F-94C30E3D92D6}" destId="{06BEF2CA-C8BC-4E00-AA6C-C66B32F221EC}" srcOrd="0" destOrd="0" presId="urn:microsoft.com/office/officeart/2005/8/layout/cycle6"/>
    <dgm:cxn modelId="{BC2E57E5-66F3-4475-B018-62979D441208}" type="presOf" srcId="{37543A4E-DA52-44F7-857A-80CEFF1BA4A4}" destId="{B56DA4AE-14C7-4173-96E9-FD0FE0825FD6}" srcOrd="0" destOrd="0" presId="urn:microsoft.com/office/officeart/2005/8/layout/cycle6"/>
    <dgm:cxn modelId="{190C33E9-042E-4837-8928-9D6890C0BBB0}" type="presOf" srcId="{9AE4F5F5-0EA1-4415-ABF8-623ADF2CFEEE}" destId="{F7B1EEB3-AA1E-4453-82DD-ABDB0DD4B258}" srcOrd="0" destOrd="0" presId="urn:microsoft.com/office/officeart/2005/8/layout/cycle6"/>
    <dgm:cxn modelId="{000606EC-84B6-460A-86BC-1B4E5B246C21}" type="presOf" srcId="{122AFB5A-DD44-4172-B753-C6A939AEEAE6}" destId="{EEDB36A0-D559-454C-B077-651B3351D639}" srcOrd="0" destOrd="0" presId="urn:microsoft.com/office/officeart/2005/8/layout/cycle6"/>
    <dgm:cxn modelId="{36F054ED-130C-4672-9675-C07A4BCE808D}" type="presOf" srcId="{6CC98661-9AA2-44FE-B9BB-9D0CFF71A82E}" destId="{A2FC1AF0-2795-4D3C-A5BE-525A6331C5EB}" srcOrd="0" destOrd="0" presId="urn:microsoft.com/office/officeart/2005/8/layout/cycle6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57B188F0-6F8A-4ED6-8729-59276F4A0542}" type="presOf" srcId="{B732A509-C503-4F33-899B-82485414BC13}" destId="{2997C435-DF4F-48D2-A308-0BC411B81827}" srcOrd="0" destOrd="0" presId="urn:microsoft.com/office/officeart/2005/8/layout/cycle6"/>
    <dgm:cxn modelId="{865B94F7-742F-45EC-9715-23961C512414}" type="presOf" srcId="{D0864406-C544-4440-B5F7-8B48509B5E3A}" destId="{E3481626-9089-4527-94BD-259990E71BB0}" srcOrd="0" destOrd="0" presId="urn:microsoft.com/office/officeart/2005/8/layout/cycle6"/>
    <dgm:cxn modelId="{489DE1FB-9F35-4683-9696-D0603A9041FC}" type="presOf" srcId="{6DEAC7EA-E4DD-4C83-9F88-71FE6CB42BF6}" destId="{53F7C526-A305-4DDF-8415-E3D529522BAE}" srcOrd="0" destOrd="0" presId="urn:microsoft.com/office/officeart/2005/8/layout/cycle6"/>
    <dgm:cxn modelId="{25A97B06-F8A2-4091-A76F-B3216751542A}" type="presParOf" srcId="{53F7C526-A305-4DDF-8415-E3D529522BAE}" destId="{EBFFE88D-69DC-4B86-9284-510D078AD5BD}" srcOrd="0" destOrd="0" presId="urn:microsoft.com/office/officeart/2005/8/layout/cycle6"/>
    <dgm:cxn modelId="{4F4C4F8A-3698-48B5-B1E5-AC25366713A3}" type="presParOf" srcId="{53F7C526-A305-4DDF-8415-E3D529522BAE}" destId="{DFE2648E-C9E2-41B3-8D79-420D3A4DC31F}" srcOrd="1" destOrd="0" presId="urn:microsoft.com/office/officeart/2005/8/layout/cycle6"/>
    <dgm:cxn modelId="{891E5967-8E4A-406B-BAAC-A099FBA1C69F}" type="presParOf" srcId="{53F7C526-A305-4DDF-8415-E3D529522BAE}" destId="{EC328850-426B-4187-B0E1-F2927C6F859D}" srcOrd="2" destOrd="0" presId="urn:microsoft.com/office/officeart/2005/8/layout/cycle6"/>
    <dgm:cxn modelId="{06251725-AA14-4C35-A5F3-E966305C83F4}" type="presParOf" srcId="{53F7C526-A305-4DDF-8415-E3D529522BAE}" destId="{AB2BBC2F-2861-45D2-ACC0-42D9845BA62D}" srcOrd="3" destOrd="0" presId="urn:microsoft.com/office/officeart/2005/8/layout/cycle6"/>
    <dgm:cxn modelId="{13763CA4-D8A8-49E5-8298-AFCAC06BE828}" type="presParOf" srcId="{53F7C526-A305-4DDF-8415-E3D529522BAE}" destId="{88DD1657-2A59-4B7B-A013-A38CD91352C4}" srcOrd="4" destOrd="0" presId="urn:microsoft.com/office/officeart/2005/8/layout/cycle6"/>
    <dgm:cxn modelId="{A0CB1D34-A19D-4633-87E9-BCF9807687E0}" type="presParOf" srcId="{53F7C526-A305-4DDF-8415-E3D529522BAE}" destId="{14C85ED9-E72E-4DCF-8A49-93C1AF4C8131}" srcOrd="5" destOrd="0" presId="urn:microsoft.com/office/officeart/2005/8/layout/cycle6"/>
    <dgm:cxn modelId="{77B14FDC-FCA0-4F91-ABC2-CACDF1FF0EA8}" type="presParOf" srcId="{53F7C526-A305-4DDF-8415-E3D529522BAE}" destId="{54FCC174-1FBF-48D3-A6D3-1A849EB865C9}" srcOrd="6" destOrd="0" presId="urn:microsoft.com/office/officeart/2005/8/layout/cycle6"/>
    <dgm:cxn modelId="{F0D0D099-900D-42B0-88F7-AACE2D48363D}" type="presParOf" srcId="{53F7C526-A305-4DDF-8415-E3D529522BAE}" destId="{4AD40F02-B3A1-4197-A692-0F2354FEBFF1}" srcOrd="7" destOrd="0" presId="urn:microsoft.com/office/officeart/2005/8/layout/cycle6"/>
    <dgm:cxn modelId="{485AF427-ACF9-49C6-9641-B2A09C0C00F1}" type="presParOf" srcId="{53F7C526-A305-4DDF-8415-E3D529522BAE}" destId="{F204255F-B4F5-430C-9B4A-BD167926698A}" srcOrd="8" destOrd="0" presId="urn:microsoft.com/office/officeart/2005/8/layout/cycle6"/>
    <dgm:cxn modelId="{A66DD880-EDE8-4ECD-8616-83109FF6C797}" type="presParOf" srcId="{53F7C526-A305-4DDF-8415-E3D529522BAE}" destId="{8A2FF4EC-A4B8-4247-8296-82C8A98269D1}" srcOrd="9" destOrd="0" presId="urn:microsoft.com/office/officeart/2005/8/layout/cycle6"/>
    <dgm:cxn modelId="{BEF00974-CC2A-4975-956D-05502284BDB3}" type="presParOf" srcId="{53F7C526-A305-4DDF-8415-E3D529522BAE}" destId="{616CF29F-C8E1-471D-A60C-A24347163011}" srcOrd="10" destOrd="0" presId="urn:microsoft.com/office/officeart/2005/8/layout/cycle6"/>
    <dgm:cxn modelId="{CBEA8DCA-C32F-478D-B44F-6A0292C246B7}" type="presParOf" srcId="{53F7C526-A305-4DDF-8415-E3D529522BAE}" destId="{8F7F3509-ACA6-4556-99D1-43B942392E62}" srcOrd="11" destOrd="0" presId="urn:microsoft.com/office/officeart/2005/8/layout/cycle6"/>
    <dgm:cxn modelId="{4E7DEE5A-227A-48F6-9D82-5BCFB126E58E}" type="presParOf" srcId="{53F7C526-A305-4DDF-8415-E3D529522BAE}" destId="{934F1BCC-0B30-409C-A9D2-2C8A974D7E66}" srcOrd="12" destOrd="0" presId="urn:microsoft.com/office/officeart/2005/8/layout/cycle6"/>
    <dgm:cxn modelId="{5499FF8F-B566-491D-9BD7-CF32F65052A9}" type="presParOf" srcId="{53F7C526-A305-4DDF-8415-E3D529522BAE}" destId="{18EE43D9-DA41-4510-A0A8-54AD090026A3}" srcOrd="13" destOrd="0" presId="urn:microsoft.com/office/officeart/2005/8/layout/cycle6"/>
    <dgm:cxn modelId="{CB86AA44-99B7-4082-92B0-2574B6876432}" type="presParOf" srcId="{53F7C526-A305-4DDF-8415-E3D529522BAE}" destId="{B4EF382F-B38F-47C1-B056-4549D14306BF}" srcOrd="14" destOrd="0" presId="urn:microsoft.com/office/officeart/2005/8/layout/cycle6"/>
    <dgm:cxn modelId="{C8AD8126-DE63-4CB9-BF94-CDE0564EE0F3}" type="presParOf" srcId="{53F7C526-A305-4DDF-8415-E3D529522BAE}" destId="{53565DD2-7EDF-49AD-A717-CEE7C61A3998}" srcOrd="15" destOrd="0" presId="urn:microsoft.com/office/officeart/2005/8/layout/cycle6"/>
    <dgm:cxn modelId="{86E9D9CB-5CB8-4A0E-8C75-471755342A5A}" type="presParOf" srcId="{53F7C526-A305-4DDF-8415-E3D529522BAE}" destId="{5626AAE8-B823-4AF7-B150-A0727AB4C92A}" srcOrd="16" destOrd="0" presId="urn:microsoft.com/office/officeart/2005/8/layout/cycle6"/>
    <dgm:cxn modelId="{A78A3E72-1FC8-4B7C-9377-78C06BF47907}" type="presParOf" srcId="{53F7C526-A305-4DDF-8415-E3D529522BAE}" destId="{25D074A1-7A73-454F-B094-AA8CE9683ECF}" srcOrd="17" destOrd="0" presId="urn:microsoft.com/office/officeart/2005/8/layout/cycle6"/>
    <dgm:cxn modelId="{EEC0B632-79B7-435F-8DCC-9F72BCC7D8B7}" type="presParOf" srcId="{53F7C526-A305-4DDF-8415-E3D529522BAE}" destId="{736215F2-FE53-4B6F-9D2C-67D54A9EF072}" srcOrd="18" destOrd="0" presId="urn:microsoft.com/office/officeart/2005/8/layout/cycle6"/>
    <dgm:cxn modelId="{2B9C1391-CB2C-40E0-B73D-AAE0EE8485AF}" type="presParOf" srcId="{53F7C526-A305-4DDF-8415-E3D529522BAE}" destId="{61176CC4-16F9-483E-A698-D2238E638F55}" srcOrd="19" destOrd="0" presId="urn:microsoft.com/office/officeart/2005/8/layout/cycle6"/>
    <dgm:cxn modelId="{B1A90CE7-1FF6-4664-8A4C-B82A46312C6A}" type="presParOf" srcId="{53F7C526-A305-4DDF-8415-E3D529522BAE}" destId="{B56DA4AE-14C7-4173-96E9-FD0FE0825FD6}" srcOrd="20" destOrd="0" presId="urn:microsoft.com/office/officeart/2005/8/layout/cycle6"/>
    <dgm:cxn modelId="{A74C100B-A50B-4E35-9906-1F8D94BE90B2}" type="presParOf" srcId="{53F7C526-A305-4DDF-8415-E3D529522BAE}" destId="{CBC10853-6B03-4794-BD25-B4751D94803E}" srcOrd="21" destOrd="0" presId="urn:microsoft.com/office/officeart/2005/8/layout/cycle6"/>
    <dgm:cxn modelId="{B7149DA1-8E37-4ABE-9D4F-97A1B541834E}" type="presParOf" srcId="{53F7C526-A305-4DDF-8415-E3D529522BAE}" destId="{B101EE63-DD78-423B-926A-BF1FD5409337}" srcOrd="22" destOrd="0" presId="urn:microsoft.com/office/officeart/2005/8/layout/cycle6"/>
    <dgm:cxn modelId="{9093BC72-F852-41FF-919A-949B20201918}" type="presParOf" srcId="{53F7C526-A305-4DDF-8415-E3D529522BAE}" destId="{69975278-00B7-4C58-B07C-C7C6905CECBA}" srcOrd="23" destOrd="0" presId="urn:microsoft.com/office/officeart/2005/8/layout/cycle6"/>
    <dgm:cxn modelId="{4A15594B-3908-4310-996E-3DBAF9C55570}" type="presParOf" srcId="{53F7C526-A305-4DDF-8415-E3D529522BAE}" destId="{B239F21C-3211-4DD5-8233-AE78170EA805}" srcOrd="24" destOrd="0" presId="urn:microsoft.com/office/officeart/2005/8/layout/cycle6"/>
    <dgm:cxn modelId="{A5003838-AE9C-4C74-B266-FD7112067A95}" type="presParOf" srcId="{53F7C526-A305-4DDF-8415-E3D529522BAE}" destId="{0C37DC31-B87F-4E9D-B6C2-C4ED0BC4DC83}" srcOrd="25" destOrd="0" presId="urn:microsoft.com/office/officeart/2005/8/layout/cycle6"/>
    <dgm:cxn modelId="{60D4CF92-EB01-465A-9295-06C1696C6642}" type="presParOf" srcId="{53F7C526-A305-4DDF-8415-E3D529522BAE}" destId="{DDD0945B-10B0-4B15-95DD-B91289CE3821}" srcOrd="26" destOrd="0" presId="urn:microsoft.com/office/officeart/2005/8/layout/cycle6"/>
    <dgm:cxn modelId="{12BA3CA9-7F96-483D-A5F9-115569991E25}" type="presParOf" srcId="{53F7C526-A305-4DDF-8415-E3D529522BAE}" destId="{F2BADC78-56F8-4B5C-B3A1-43911B948374}" srcOrd="27" destOrd="0" presId="urn:microsoft.com/office/officeart/2005/8/layout/cycle6"/>
    <dgm:cxn modelId="{AD4FC8C5-C412-4C71-A124-7D0E5A64C081}" type="presParOf" srcId="{53F7C526-A305-4DDF-8415-E3D529522BAE}" destId="{36EC221C-FBC5-4F4F-AB97-C3406318226F}" srcOrd="28" destOrd="0" presId="urn:microsoft.com/office/officeart/2005/8/layout/cycle6"/>
    <dgm:cxn modelId="{12E9DA87-C8E1-4F22-AA94-516CA6AE2DCA}" type="presParOf" srcId="{53F7C526-A305-4DDF-8415-E3D529522BAE}" destId="{10A9D96E-439A-408C-8483-3E8F5EA1E055}" srcOrd="29" destOrd="0" presId="urn:microsoft.com/office/officeart/2005/8/layout/cycle6"/>
    <dgm:cxn modelId="{051B08E5-9C08-4D78-B128-F76586280C67}" type="presParOf" srcId="{53F7C526-A305-4DDF-8415-E3D529522BAE}" destId="{5653073A-AC47-46C3-86D7-A2D9410DDD2A}" srcOrd="30" destOrd="0" presId="urn:microsoft.com/office/officeart/2005/8/layout/cycle6"/>
    <dgm:cxn modelId="{6C6BD40C-1C02-46B8-A0AD-104069408A5B}" type="presParOf" srcId="{53F7C526-A305-4DDF-8415-E3D529522BAE}" destId="{8280634B-031D-4673-9CBB-9AB9FA37B59A}" srcOrd="31" destOrd="0" presId="urn:microsoft.com/office/officeart/2005/8/layout/cycle6"/>
    <dgm:cxn modelId="{5F1B0B44-980D-4E7D-B61D-EAD293C5CF55}" type="presParOf" srcId="{53F7C526-A305-4DDF-8415-E3D529522BAE}" destId="{6830F8B8-07FE-4160-9825-80C324792739}" srcOrd="32" destOrd="0" presId="urn:microsoft.com/office/officeart/2005/8/layout/cycle6"/>
    <dgm:cxn modelId="{D9783148-C943-4751-B32C-3236C3EE4ACB}" type="presParOf" srcId="{53F7C526-A305-4DDF-8415-E3D529522BAE}" destId="{080F7E04-E859-4C0C-865B-0E0515664CEC}" srcOrd="33" destOrd="0" presId="urn:microsoft.com/office/officeart/2005/8/layout/cycle6"/>
    <dgm:cxn modelId="{BFF76333-3B1E-4A02-A217-7CBAC1ED6390}" type="presParOf" srcId="{53F7C526-A305-4DDF-8415-E3D529522BAE}" destId="{271B0AC4-0897-478F-BCDA-B7C3B89B29C2}" srcOrd="34" destOrd="0" presId="urn:microsoft.com/office/officeart/2005/8/layout/cycle6"/>
    <dgm:cxn modelId="{F1383057-E0DB-4AE1-AE81-D1DA2E4FEBA1}" type="presParOf" srcId="{53F7C526-A305-4DDF-8415-E3D529522BAE}" destId="{F7B1EEB3-AA1E-4453-82DD-ABDB0DD4B258}" srcOrd="35" destOrd="0" presId="urn:microsoft.com/office/officeart/2005/8/layout/cycle6"/>
    <dgm:cxn modelId="{FFB491C8-3B6C-46B9-B0B0-3C19A7266820}" type="presParOf" srcId="{53F7C526-A305-4DDF-8415-E3D529522BAE}" destId="{974838B5-1ACF-4D22-A8F1-9F27A820DA00}" srcOrd="36" destOrd="0" presId="urn:microsoft.com/office/officeart/2005/8/layout/cycle6"/>
    <dgm:cxn modelId="{DECE96CF-5F94-41C3-B276-E919572B9DAC}" type="presParOf" srcId="{53F7C526-A305-4DDF-8415-E3D529522BAE}" destId="{E7EF5F74-FE0D-4B15-8697-810B6A7A0CAE}" srcOrd="37" destOrd="0" presId="urn:microsoft.com/office/officeart/2005/8/layout/cycle6"/>
    <dgm:cxn modelId="{51B3FC9E-3597-4AD1-8A28-63293BDB920C}" type="presParOf" srcId="{53F7C526-A305-4DDF-8415-E3D529522BAE}" destId="{F70036B5-0DDC-47D0-9F68-A9D834F0E61B}" srcOrd="38" destOrd="0" presId="urn:microsoft.com/office/officeart/2005/8/layout/cycle6"/>
    <dgm:cxn modelId="{DF838BDD-1720-4504-96EF-8A0ED80F9FC8}" type="presParOf" srcId="{53F7C526-A305-4DDF-8415-E3D529522BAE}" destId="{230F75A9-8DC5-4172-AC80-B8542248E8BE}" srcOrd="39" destOrd="0" presId="urn:microsoft.com/office/officeart/2005/8/layout/cycle6"/>
    <dgm:cxn modelId="{D8D540FC-55AB-4B9E-9049-B02FF0D782ED}" type="presParOf" srcId="{53F7C526-A305-4DDF-8415-E3D529522BAE}" destId="{22DA5E31-8687-4D6A-B0BA-19C41FA63BE7}" srcOrd="40" destOrd="0" presId="urn:microsoft.com/office/officeart/2005/8/layout/cycle6"/>
    <dgm:cxn modelId="{630B25D2-A3CA-4E70-8861-BC18D7DEB9F9}" type="presParOf" srcId="{53F7C526-A305-4DDF-8415-E3D529522BAE}" destId="{2B36FB0A-4AA6-4E22-A8FB-8F3216B55D04}" srcOrd="41" destOrd="0" presId="urn:microsoft.com/office/officeart/2005/8/layout/cycle6"/>
    <dgm:cxn modelId="{1E7E278E-425E-4243-A618-E662173EE798}" type="presParOf" srcId="{53F7C526-A305-4DDF-8415-E3D529522BAE}" destId="{D3B5E785-A63D-4186-92FE-F0D5CA0D3850}" srcOrd="42" destOrd="0" presId="urn:microsoft.com/office/officeart/2005/8/layout/cycle6"/>
    <dgm:cxn modelId="{25331446-A841-40F0-82B6-1763D55DC725}" type="presParOf" srcId="{53F7C526-A305-4DDF-8415-E3D529522BAE}" destId="{C50C1796-3BB0-4E76-B66B-746034DF57A0}" srcOrd="43" destOrd="0" presId="urn:microsoft.com/office/officeart/2005/8/layout/cycle6"/>
    <dgm:cxn modelId="{7A1F0595-6B7E-487A-B18D-7944892CCD6B}" type="presParOf" srcId="{53F7C526-A305-4DDF-8415-E3D529522BAE}" destId="{972DB64F-C07F-4AF1-8823-11EDC63BE200}" srcOrd="44" destOrd="0" presId="urn:microsoft.com/office/officeart/2005/8/layout/cycle6"/>
    <dgm:cxn modelId="{67E9089F-A96C-4A4D-B67B-E67BEFA49353}" type="presParOf" srcId="{53F7C526-A305-4DDF-8415-E3D529522BAE}" destId="{6EEED8C3-3976-4DEE-A84D-6B093C3D01C7}" srcOrd="45" destOrd="0" presId="urn:microsoft.com/office/officeart/2005/8/layout/cycle6"/>
    <dgm:cxn modelId="{3F32408C-45CB-448C-8500-F1A6B530F7EF}" type="presParOf" srcId="{53F7C526-A305-4DDF-8415-E3D529522BAE}" destId="{106B595A-F78D-4179-9D8D-1BEE9E97AFC6}" srcOrd="46" destOrd="0" presId="urn:microsoft.com/office/officeart/2005/8/layout/cycle6"/>
    <dgm:cxn modelId="{76016465-6EB6-479D-AE7B-35EC86FA3A1B}" type="presParOf" srcId="{53F7C526-A305-4DDF-8415-E3D529522BAE}" destId="{0CFAEE8A-802A-4BC9-A256-914ABD557DC7}" srcOrd="47" destOrd="0" presId="urn:microsoft.com/office/officeart/2005/8/layout/cycle6"/>
    <dgm:cxn modelId="{55FF997C-9FD3-4E3C-BA53-8D61CFB886AC}" type="presParOf" srcId="{53F7C526-A305-4DDF-8415-E3D529522BAE}" destId="{B31425F7-36A5-4D0B-BCB7-0922B92069F1}" srcOrd="48" destOrd="0" presId="urn:microsoft.com/office/officeart/2005/8/layout/cycle6"/>
    <dgm:cxn modelId="{31FF2AEE-1E1C-4C9A-8B9E-0BD714055360}" type="presParOf" srcId="{53F7C526-A305-4DDF-8415-E3D529522BAE}" destId="{7D30409A-7C99-4FC4-B496-7090C578E365}" srcOrd="49" destOrd="0" presId="urn:microsoft.com/office/officeart/2005/8/layout/cycle6"/>
    <dgm:cxn modelId="{04CFF1A0-F32A-4780-8795-99E9D4F093D7}" type="presParOf" srcId="{53F7C526-A305-4DDF-8415-E3D529522BAE}" destId="{06BEF2CA-C8BC-4E00-AA6C-C66B32F221EC}" srcOrd="50" destOrd="0" presId="urn:microsoft.com/office/officeart/2005/8/layout/cycle6"/>
    <dgm:cxn modelId="{76C3634E-6913-4322-BB17-B1E9C9A4C96A}" type="presParOf" srcId="{53F7C526-A305-4DDF-8415-E3D529522BAE}" destId="{E3481626-9089-4527-94BD-259990E71BB0}" srcOrd="51" destOrd="0" presId="urn:microsoft.com/office/officeart/2005/8/layout/cycle6"/>
    <dgm:cxn modelId="{28EBE3AB-C679-405A-804D-C64128C22987}" type="presParOf" srcId="{53F7C526-A305-4DDF-8415-E3D529522BAE}" destId="{4836946E-5F79-4A7B-950E-C0F7E4ABC92D}" srcOrd="52" destOrd="0" presId="urn:microsoft.com/office/officeart/2005/8/layout/cycle6"/>
    <dgm:cxn modelId="{9DC93857-62A5-4BFA-8354-D45BDE7FEAE8}" type="presParOf" srcId="{53F7C526-A305-4DDF-8415-E3D529522BAE}" destId="{1C73E62B-BB61-42EF-90C5-63CD27DE8544}" srcOrd="53" destOrd="0" presId="urn:microsoft.com/office/officeart/2005/8/layout/cycle6"/>
    <dgm:cxn modelId="{A1983AEA-B8E0-4466-8400-E7986750DA3E}" type="presParOf" srcId="{53F7C526-A305-4DDF-8415-E3D529522BAE}" destId="{695104BF-8B6A-478B-A650-DE896F8CECD9}" srcOrd="54" destOrd="0" presId="urn:microsoft.com/office/officeart/2005/8/layout/cycle6"/>
    <dgm:cxn modelId="{FAF7681B-C3FA-4D6C-8D14-9D94D34ECBD2}" type="presParOf" srcId="{53F7C526-A305-4DDF-8415-E3D529522BAE}" destId="{1FB87BD3-8959-43A2-A150-A35E628E8E3E}" srcOrd="55" destOrd="0" presId="urn:microsoft.com/office/officeart/2005/8/layout/cycle6"/>
    <dgm:cxn modelId="{55CEC175-C180-4646-A095-5CA37A24334E}" type="presParOf" srcId="{53F7C526-A305-4DDF-8415-E3D529522BAE}" destId="{00EA599E-93CA-4E65-A8E8-FB74AD7F2144}" srcOrd="56" destOrd="0" presId="urn:microsoft.com/office/officeart/2005/8/layout/cycle6"/>
    <dgm:cxn modelId="{33CB4262-5D5E-4058-8512-F07727029601}" type="presParOf" srcId="{53F7C526-A305-4DDF-8415-E3D529522BAE}" destId="{2997C435-DF4F-48D2-A308-0BC411B81827}" srcOrd="57" destOrd="0" presId="urn:microsoft.com/office/officeart/2005/8/layout/cycle6"/>
    <dgm:cxn modelId="{9DE12D74-7F62-465C-B004-F552E677C211}" type="presParOf" srcId="{53F7C526-A305-4DDF-8415-E3D529522BAE}" destId="{B2790D49-946F-48BB-A454-B7552761C64F}" srcOrd="58" destOrd="0" presId="urn:microsoft.com/office/officeart/2005/8/layout/cycle6"/>
    <dgm:cxn modelId="{188D8B56-F8D6-4AF8-A8CB-4A85BECAD9E3}" type="presParOf" srcId="{53F7C526-A305-4DDF-8415-E3D529522BAE}" destId="{1C019606-BE26-4B4F-9A1A-EA376323199F}" srcOrd="59" destOrd="0" presId="urn:microsoft.com/office/officeart/2005/8/layout/cycle6"/>
    <dgm:cxn modelId="{82DED53A-93D5-4471-AD6C-0CFB4B61250F}" type="presParOf" srcId="{53F7C526-A305-4DDF-8415-E3D529522BAE}" destId="{A2FC1AF0-2795-4D3C-A5BE-525A6331C5EB}" srcOrd="60" destOrd="0" presId="urn:microsoft.com/office/officeart/2005/8/layout/cycle6"/>
    <dgm:cxn modelId="{D05D7DB4-5DC0-442D-A533-63CAEFD08C03}" type="presParOf" srcId="{53F7C526-A305-4DDF-8415-E3D529522BAE}" destId="{D9A6A0A0-04C0-4475-BA29-FB102D077B18}" srcOrd="61" destOrd="0" presId="urn:microsoft.com/office/officeart/2005/8/layout/cycle6"/>
    <dgm:cxn modelId="{2C129D51-2436-4C1E-8237-11F674F87B66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397DF1F8-04E9-4BEF-97C7-5111691A65EB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9877A78-F1DB-4665-B79C-D1BEFCFEBABE}" type="parTrans" cxnId="{DD00F1B2-D0DF-4265-9A95-98640C61DC2F}">
      <dgm:prSet/>
      <dgm:spPr/>
      <dgm:t>
        <a:bodyPr/>
        <a:lstStyle/>
        <a:p>
          <a:endParaRPr lang="en-GB"/>
        </a:p>
      </dgm:t>
    </dgm:pt>
    <dgm:pt modelId="{702490FF-FED1-4AB3-842A-EB7AE64890B3}" type="sibTrans" cxnId="{DD00F1B2-D0DF-4265-9A95-98640C61DC2F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D0864406-C544-4440-B5F7-8B48509B5E3A}">
      <dgm:prSet phldrT="[Text]"/>
      <dgm:spPr>
        <a:blipFill rotWithShape="0">
          <a:blip xmlns:r="http://schemas.openxmlformats.org/officeDocument/2006/relationships" r:embed="rId5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D157F44E-F693-4414-AEC2-2C1432ADFDE9}" type="parTrans" cxnId="{06296243-D46C-49F2-8451-614DBA254E74}">
      <dgm:prSet/>
      <dgm:spPr/>
      <dgm:t>
        <a:bodyPr/>
        <a:lstStyle/>
        <a:p>
          <a:endParaRPr lang="en-GB"/>
        </a:p>
      </dgm:t>
    </dgm:pt>
    <dgm:pt modelId="{FB1D8561-91AC-4220-95A5-ADC446FEDB1A}" type="sibTrans" cxnId="{06296243-D46C-49F2-8451-614DBA254E74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BB26EEEC-2BC9-4C19-A505-5985FB5C0A18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dgm:pt modelId="{B5AC6ED4-E230-454A-A5F2-001B9F73E98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dgm:pt modelId="{A8C2F544-FEDC-44A4-A88E-A5A004FD6964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dgm:pt modelId="{8C53806F-B5F7-4FC1-825C-963A17CD5C3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dgm:pt modelId="{1695BB34-50BC-4BF7-A49D-B198BD5C478B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dgm:pt modelId="{705B1EE4-94FB-460D-A4A5-BBBB135473A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  <dgm:t>
        <a:bodyPr/>
        <a:lstStyle/>
        <a:p>
          <a:endParaRPr lang="en-GB"/>
        </a:p>
      </dgm:t>
    </dgm:pt>
    <dgm:pt modelId="{53565DD2-7EDF-49AD-A717-CEE7C61A3998}" type="pres">
      <dgm:prSet presAssocID="{BB26EEEC-2BC9-4C19-A505-5985FB5C0A18}" presName="node" presStyleLbl="node1" presStyleIdx="5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  <dgm:t>
        <a:bodyPr/>
        <a:lstStyle/>
        <a:p>
          <a:endParaRPr lang="en-GB"/>
        </a:p>
      </dgm:t>
    </dgm:pt>
    <dgm:pt modelId="{736215F2-FE53-4B6F-9D2C-67D54A9EF072}" type="pres">
      <dgm:prSet presAssocID="{B5AC6ED4-E230-454A-A5F2-001B9F73E988}" presName="node" presStyleLbl="node1" presStyleIdx="6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  <dgm:t>
        <a:bodyPr/>
        <a:lstStyle/>
        <a:p>
          <a:endParaRPr lang="en-GB"/>
        </a:p>
      </dgm:t>
    </dgm:pt>
    <dgm:pt modelId="{CBC10853-6B03-4794-BD25-B4751D94803E}" type="pres">
      <dgm:prSet presAssocID="{A8C2F544-FEDC-44A4-A88E-A5A004FD6964}" presName="node" presStyleLbl="node1" presStyleIdx="7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  <dgm:t>
        <a:bodyPr/>
        <a:lstStyle/>
        <a:p>
          <a:endParaRPr lang="en-GB"/>
        </a:p>
      </dgm:t>
    </dgm:pt>
    <dgm:pt modelId="{B239F21C-3211-4DD5-8233-AE78170EA805}" type="pres">
      <dgm:prSet presAssocID="{8C53806F-B5F7-4FC1-825C-963A17CD5C3F}" presName="node" presStyleLbl="node1" presStyleIdx="8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  <dgm:t>
        <a:bodyPr/>
        <a:lstStyle/>
        <a:p>
          <a:endParaRPr lang="en-GB"/>
        </a:p>
      </dgm:t>
    </dgm:pt>
    <dgm:pt modelId="{F2BADC78-56F8-4B5C-B3A1-43911B948374}" type="pres">
      <dgm:prSet presAssocID="{1695BB34-50BC-4BF7-A49D-B198BD5C478B}" presName="node" presStyleLbl="node1" presStyleIdx="9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  <dgm:t>
        <a:bodyPr/>
        <a:lstStyle/>
        <a:p>
          <a:endParaRPr lang="en-GB"/>
        </a:p>
      </dgm:t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  <dgm:t>
        <a:bodyPr/>
        <a:lstStyle/>
        <a:p>
          <a:endParaRPr lang="en-GB"/>
        </a:p>
      </dgm:t>
    </dgm:pt>
    <dgm:pt modelId="{6EEED8C3-3976-4DEE-A84D-6B093C3D01C7}" type="pres">
      <dgm:prSet presAssocID="{397DF1F8-04E9-4BEF-97C7-5111691A65EB}" presName="node" presStyleLbl="node1" presStyleIdx="15" presStyleCnt="21" custScaleX="200670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6B595A-F78D-4179-9D8D-1BEE9E97AFC6}" type="pres">
      <dgm:prSet presAssocID="{397DF1F8-04E9-4BEF-97C7-5111691A65EB}" presName="spNode" presStyleCnt="0"/>
      <dgm:spPr/>
    </dgm:pt>
    <dgm:pt modelId="{0CFAEE8A-802A-4BC9-A256-914ABD557DC7}" type="pres">
      <dgm:prSet presAssocID="{702490FF-FED1-4AB3-842A-EB7AE64890B3}" presName="sibTrans" presStyleLbl="sibTrans1D1" presStyleIdx="15" presStyleCnt="21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6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6" presStyleCnt="21"/>
      <dgm:spPr/>
      <dgm:t>
        <a:bodyPr/>
        <a:lstStyle/>
        <a:p>
          <a:endParaRPr lang="en-GB"/>
        </a:p>
      </dgm:t>
    </dgm:pt>
    <dgm:pt modelId="{E3481626-9089-4527-94BD-259990E71BB0}" type="pres">
      <dgm:prSet presAssocID="{D0864406-C544-4440-B5F7-8B48509B5E3A}" presName="node" presStyleLbl="node1" presStyleIdx="17" presStyleCnt="21" custScaleX="289590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36946E-5F79-4A7B-950E-C0F7E4ABC92D}" type="pres">
      <dgm:prSet presAssocID="{D0864406-C544-4440-B5F7-8B48509B5E3A}" presName="spNode" presStyleCnt="0"/>
      <dgm:spPr/>
    </dgm:pt>
    <dgm:pt modelId="{1C73E62B-BB61-42EF-90C5-63CD27DE8544}" type="pres">
      <dgm:prSet presAssocID="{FB1D8561-91AC-4220-95A5-ADC446FEDB1A}" presName="sibTrans" presStyleLbl="sibTrans1D1" presStyleIdx="17" presStyleCnt="21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8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  <dgm:t>
        <a:bodyPr/>
        <a:lstStyle/>
        <a:p>
          <a:endParaRPr lang="en-GB"/>
        </a:p>
      </dgm:t>
    </dgm:pt>
  </dgm:ptLst>
  <dgm:cxnLst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492AD2B7-852B-474F-9C3E-55079A1FE56C}" type="presOf" srcId="{397DF1F8-04E9-4BEF-97C7-5111691A65EB}" destId="{6EEED8C3-3976-4DEE-A84D-6B093C3D01C7}" srcOrd="0" destOrd="0" presId="urn:microsoft.com/office/officeart/2005/8/layout/cycle6"/>
    <dgm:cxn modelId="{DE945AA3-7B9A-4784-A34B-33056C291C63}" type="presOf" srcId="{896A6010-309A-4EE5-9F69-22ECBF382023}" destId="{8F7F3509-ACA6-4556-99D1-43B942392E62}" srcOrd="0" destOrd="0" presId="urn:microsoft.com/office/officeart/2005/8/layout/cycle6"/>
    <dgm:cxn modelId="{06296243-D46C-49F2-8451-614DBA254E74}" srcId="{6DEAC7EA-E4DD-4C83-9F88-71FE6CB42BF6}" destId="{D0864406-C544-4440-B5F7-8B48509B5E3A}" srcOrd="17" destOrd="0" parTransId="{D157F44E-F693-4414-AEC2-2C1432ADFDE9}" sibTransId="{FB1D8561-91AC-4220-95A5-ADC446FEDB1A}"/>
    <dgm:cxn modelId="{865B94F7-742F-45EC-9715-23961C512414}" type="presOf" srcId="{D0864406-C544-4440-B5F7-8B48509B5E3A}" destId="{E3481626-9089-4527-94BD-259990E71BB0}" srcOrd="0" destOrd="0" presId="urn:microsoft.com/office/officeart/2005/8/layout/cycle6"/>
    <dgm:cxn modelId="{302E1916-CFF0-48D4-9651-F4922A4F3C91}" type="presOf" srcId="{0221D20F-100D-4902-A511-017ED95F75E0}" destId="{B4EF382F-B38F-47C1-B056-4549D14306BF}" srcOrd="0" destOrd="0" presId="urn:microsoft.com/office/officeart/2005/8/layout/cycle6"/>
    <dgm:cxn modelId="{350944E4-4F99-4091-9AA4-37768EB0A33D}" type="presOf" srcId="{A1DED879-2367-49EE-B39A-CAD33286FED5}" destId="{14C85ED9-E72E-4DCF-8A49-93C1AF4C8131}" srcOrd="0" destOrd="0" presId="urn:microsoft.com/office/officeart/2005/8/layout/cycle6"/>
    <dgm:cxn modelId="{A41BC20F-AFC0-4F6F-A557-F3892B5DC75B}" type="presOf" srcId="{FD721607-C284-4C5E-BD28-38890780E7E9}" destId="{EC328850-426B-4187-B0E1-F2927C6F859D}" srcOrd="0" destOrd="0" presId="urn:microsoft.com/office/officeart/2005/8/layout/cycle6"/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36F054ED-130C-4672-9675-C07A4BCE808D}" type="presOf" srcId="{6CC98661-9AA2-44FE-B9BB-9D0CFF71A82E}" destId="{A2FC1AF0-2795-4D3C-A5BE-525A6331C5EB}" srcOrd="0" destOrd="0" presId="urn:microsoft.com/office/officeart/2005/8/layout/cycle6"/>
    <dgm:cxn modelId="{115A55C5-23C9-4CCC-B988-D5CC37672505}" type="presOf" srcId="{E18EA010-06B9-459D-9046-03F81AAC44C2}" destId="{D3B5E785-A63D-4186-92FE-F0D5CA0D3850}" srcOrd="0" destOrd="0" presId="urn:microsoft.com/office/officeart/2005/8/layout/cycle6"/>
    <dgm:cxn modelId="{D9A3C619-83A6-46E0-9016-CF64E17D9A9A}" type="presOf" srcId="{3ACE1E40-5576-4F8B-971D-0010D0BD4080}" destId="{F70036B5-0DDC-47D0-9F68-A9D834F0E61B}" srcOrd="0" destOrd="0" presId="urn:microsoft.com/office/officeart/2005/8/layout/cycle6"/>
    <dgm:cxn modelId="{5F511670-3923-4D63-BAF1-CCE2AF78CF12}" type="presOf" srcId="{AB5A68D2-77AE-40EA-B0F2-A83E574BE687}" destId="{972DB64F-C07F-4AF1-8823-11EDC63BE200}" srcOrd="0" destOrd="0" presId="urn:microsoft.com/office/officeart/2005/8/layout/cycle6"/>
    <dgm:cxn modelId="{000606EC-84B6-460A-86BC-1B4E5B246C21}" type="presOf" srcId="{122AFB5A-DD44-4172-B753-C6A939AEEAE6}" destId="{EEDB36A0-D559-454C-B077-651B3351D639}" srcOrd="0" destOrd="0" presId="urn:microsoft.com/office/officeart/2005/8/layout/cycle6"/>
    <dgm:cxn modelId="{14AD5837-5D36-4C29-9310-E3C679E31F50}" type="presOf" srcId="{26612691-C27C-42EA-A866-D79ADE728901}" destId="{EBFFE88D-69DC-4B86-9284-510D078AD5BD}" srcOrd="0" destOrd="0" presId="urn:microsoft.com/office/officeart/2005/8/layout/cycle6"/>
    <dgm:cxn modelId="{564956B0-D959-4A05-B74F-BBBC6D0373EC}" type="presOf" srcId="{B9CB9030-3DB4-4005-BF67-B95E8196CE7B}" destId="{10A9D96E-439A-408C-8483-3E8F5EA1E055}" srcOrd="0" destOrd="0" presId="urn:microsoft.com/office/officeart/2005/8/layout/cycle6"/>
    <dgm:cxn modelId="{EF398D78-86C6-44F4-802A-8AC244EF1FF0}" type="presOf" srcId="{012292B9-6B64-4CF0-8958-252096BF5F37}" destId="{934F1BCC-0B30-409C-A9D2-2C8A974D7E66}" srcOrd="0" destOrd="0" presId="urn:microsoft.com/office/officeart/2005/8/layout/cycle6"/>
    <dgm:cxn modelId="{57B188F0-6F8A-4ED6-8729-59276F4A0542}" type="presOf" srcId="{B732A509-C503-4F33-899B-82485414BC13}" destId="{2997C435-DF4F-48D2-A308-0BC411B81827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615743D9-BAA2-4F96-917B-54F947DAC8F9}" type="presOf" srcId="{90127650-1C33-41A0-BD3D-79579113C5CF}" destId="{69975278-00B7-4C58-B07C-C7C6905CECBA}" srcOrd="0" destOrd="0" presId="urn:microsoft.com/office/officeart/2005/8/layout/cycle6"/>
    <dgm:cxn modelId="{489DE1FB-9F35-4683-9696-D0603A9041FC}" type="presOf" srcId="{6DEAC7EA-E4DD-4C83-9F88-71FE6CB42BF6}" destId="{53F7C526-A305-4DDF-8415-E3D529522BAE}" srcOrd="0" destOrd="0" presId="urn:microsoft.com/office/officeart/2005/8/layout/cycle6"/>
    <dgm:cxn modelId="{64E6730F-1938-4B1C-9FA5-263C08312230}" type="presOf" srcId="{59CE7F2E-2433-4E53-8C0F-AD9526846DD1}" destId="{54FCC174-1FBF-48D3-A6D3-1A849EB865C9}" srcOrd="0" destOrd="0" presId="urn:microsoft.com/office/officeart/2005/8/layout/cycle6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D187A0DD-6D31-477F-A7A0-C848B0EC228F}" type="presOf" srcId="{533558F9-E757-4CB7-9A7D-BD5A710BDA01}" destId="{974838B5-1ACF-4D22-A8F1-9F27A820DA00}" srcOrd="0" destOrd="0" presId="urn:microsoft.com/office/officeart/2005/8/layout/cycle6"/>
    <dgm:cxn modelId="{C8D4FC51-6D7C-4691-82E6-95B5ECF459F3}" type="presOf" srcId="{FB1D8561-91AC-4220-95A5-ADC446FEDB1A}" destId="{1C73E62B-BB61-42EF-90C5-63CD27DE8544}" srcOrd="0" destOrd="0" presId="urn:microsoft.com/office/officeart/2005/8/layout/cycle6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EE5A9973-764F-4103-AAB7-E9FAED9DF1DD}" type="presOf" srcId="{AAEC642D-BEA0-424A-93FA-CE91051E0CFE}" destId="{00EA599E-93CA-4E65-A8E8-FB74AD7F2144}" srcOrd="0" destOrd="0" presId="urn:microsoft.com/office/officeart/2005/8/layout/cycle6"/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BEC7345C-B8CD-40AD-B206-3D658CF40CAE}" type="presOf" srcId="{89D1C96B-B0E9-4AB1-91AD-4A55E788F043}" destId="{695104BF-8B6A-478B-A650-DE896F8CECD9}" srcOrd="0" destOrd="0" presId="urn:microsoft.com/office/officeart/2005/8/layout/cycle6"/>
    <dgm:cxn modelId="{BC2E57E5-66F3-4475-B018-62979D441208}" type="presOf" srcId="{37543A4E-DA52-44F7-857A-80CEFF1BA4A4}" destId="{B56DA4AE-14C7-4173-96E9-FD0FE0825FD6}" srcOrd="0" destOrd="0" presId="urn:microsoft.com/office/officeart/2005/8/layout/cycle6"/>
    <dgm:cxn modelId="{136DA5D1-7768-4484-9FF3-1ECD6F1F0DFA}" type="presOf" srcId="{40A2C46F-E919-4EEB-86C0-D3B624508132}" destId="{DDD0945B-10B0-4B15-95DD-B91289CE3821}" srcOrd="0" destOrd="0" presId="urn:microsoft.com/office/officeart/2005/8/layout/cycle6"/>
    <dgm:cxn modelId="{DD00F1B2-D0DF-4265-9A95-98640C61DC2F}" srcId="{6DEAC7EA-E4DD-4C83-9F88-71FE6CB42BF6}" destId="{397DF1F8-04E9-4BEF-97C7-5111691A65EB}" srcOrd="15" destOrd="0" parTransId="{39877A78-F1DB-4665-B79C-D1BEFCFEBABE}" sibTransId="{702490FF-FED1-4AB3-842A-EB7AE64890B3}"/>
    <dgm:cxn modelId="{236203B4-75F5-40D5-87C1-EC0335C18607}" type="presOf" srcId="{B72713C0-E37A-4927-B7F1-643DD674B5B4}" destId="{AB2BBC2F-2861-45D2-ACC0-42D9845BA62D}" srcOrd="0" destOrd="0" presId="urn:microsoft.com/office/officeart/2005/8/layout/cycle6"/>
    <dgm:cxn modelId="{7C13C552-6772-4653-9071-35ACAF2B1BDE}" type="presOf" srcId="{702490FF-FED1-4AB3-842A-EB7AE64890B3}" destId="{0CFAEE8A-802A-4BC9-A256-914ABD557DC7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466B5287-4990-4650-BDFC-5BD8F9F7347B}" type="presOf" srcId="{1695BB34-50BC-4BF7-A49D-B198BD5C478B}" destId="{F2BADC78-56F8-4B5C-B3A1-43911B948374}" srcOrd="0" destOrd="0" presId="urn:microsoft.com/office/officeart/2005/8/layout/cycle6"/>
    <dgm:cxn modelId="{7ED4354F-DDDE-462B-AF01-9216E8E37330}" type="presOf" srcId="{B5AC6ED4-E230-454A-A5F2-001B9F73E988}" destId="{736215F2-FE53-4B6F-9D2C-67D54A9EF072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E64F08A2-EFCE-46FA-AA72-F569BA425C66}" srcId="{6DEAC7EA-E4DD-4C83-9F88-71FE6CB42BF6}" destId="{068DF65D-0E1E-4CA9-8B96-A7910304C848}" srcOrd="16" destOrd="0" parTransId="{33F263ED-1953-49B6-8F02-B75DAAD44B5A}" sibTransId="{C480DB87-EC2E-44A5-857F-94C30E3D92D6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8996A6B5-ED87-4BC7-BCA9-071D327BFD12}" type="presOf" srcId="{A8C2F544-FEDC-44A4-A88E-A5A004FD6964}" destId="{CBC10853-6B03-4794-BD25-B4751D94803E}" srcOrd="0" destOrd="0" presId="urn:microsoft.com/office/officeart/2005/8/layout/cycle6"/>
    <dgm:cxn modelId="{502C7581-FA87-4770-A226-3D4BA904D823}" type="presOf" srcId="{BE28A756-02B9-4F75-A560-A7105EACB477}" destId="{230F75A9-8DC5-4172-AC80-B8542248E8BE}" srcOrd="0" destOrd="0" presId="urn:microsoft.com/office/officeart/2005/8/layout/cycle6"/>
    <dgm:cxn modelId="{B1DACF38-90FE-442A-9514-4853AA224D9A}" type="presOf" srcId="{8C2ABF21-4169-4F92-992B-B26A5BB85821}" destId="{080F7E04-E859-4C0C-865B-0E0515664CEC}" srcOrd="0" destOrd="0" presId="urn:microsoft.com/office/officeart/2005/8/layout/cycle6"/>
    <dgm:cxn modelId="{37B9DB62-FC2C-4CDA-8726-20AF2B9888CB}" type="presOf" srcId="{7FF848E0-3C2A-428D-A998-D173111F56BD}" destId="{25D074A1-7A73-454F-B094-AA8CE9683ECF}" srcOrd="0" destOrd="0" presId="urn:microsoft.com/office/officeart/2005/8/layout/cycle6"/>
    <dgm:cxn modelId="{46468B7B-4E72-4ADB-AF28-CBE278C04B43}" type="presOf" srcId="{705B1EE4-94FB-460D-A4A5-BBBB135473A1}" destId="{5653073A-AC47-46C3-86D7-A2D9410DDD2A}" srcOrd="0" destOrd="0" presId="urn:microsoft.com/office/officeart/2005/8/layout/cycle6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90C32656-5D93-4509-B543-5BB2410EAAF6}" type="presOf" srcId="{A18C1DDE-3C01-48B5-B44B-DAB0431C4063}" destId="{2B36FB0A-4AA6-4E22-A8FB-8F3216B55D04}" srcOrd="0" destOrd="0" presId="urn:microsoft.com/office/officeart/2005/8/layout/cycle6"/>
    <dgm:cxn modelId="{7D42315D-3DC6-4A05-962D-7C67A029418B}" type="presOf" srcId="{068DF65D-0E1E-4CA9-8B96-A7910304C848}" destId="{B31425F7-36A5-4D0B-BCB7-0922B92069F1}" srcOrd="0" destOrd="0" presId="urn:microsoft.com/office/officeart/2005/8/layout/cycle6"/>
    <dgm:cxn modelId="{E7396E5A-9186-48AC-A1F5-97BB4E025C0B}" type="presOf" srcId="{5E5EF1F4-4CF7-40F0-86A8-5E68C8393DEF}" destId="{F204255F-B4F5-430C-9B4A-BD167926698A}" srcOrd="0" destOrd="0" presId="urn:microsoft.com/office/officeart/2005/8/layout/cycle6"/>
    <dgm:cxn modelId="{770846E5-51DB-4273-AFCC-2EC3E77EB973}" type="presOf" srcId="{C480DB87-EC2E-44A5-857F-94C30E3D92D6}" destId="{06BEF2CA-C8BC-4E00-AA6C-C66B32F221EC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E4A0F686-8C2F-4BFB-9BAC-027BF3701C13}" type="presOf" srcId="{8F6FA1D0-B892-45D3-8519-727B12979775}" destId="{1C019606-BE26-4B4F-9A1A-EA376323199F}" srcOrd="0" destOrd="0" presId="urn:microsoft.com/office/officeart/2005/8/layout/cycle6"/>
    <dgm:cxn modelId="{D4DFDC11-29C6-4F7A-B6FD-A0A2910EB4C7}" type="presOf" srcId="{8C53806F-B5F7-4FC1-825C-963A17CD5C3F}" destId="{B239F21C-3211-4DD5-8233-AE78170EA805}" srcOrd="0" destOrd="0" presId="urn:microsoft.com/office/officeart/2005/8/layout/cycle6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F1FD2481-DC50-4E64-99E0-627982EEF286}" type="presOf" srcId="{5C91F015-FD51-4326-B4CE-CC02E72534BD}" destId="{8A2FF4EC-A4B8-4247-8296-82C8A98269D1}" srcOrd="0" destOrd="0" presId="urn:microsoft.com/office/officeart/2005/8/layout/cycle6"/>
    <dgm:cxn modelId="{BBD3C564-9C32-4CEC-9B10-4BB29BB695FF}" type="presOf" srcId="{BB26EEEC-2BC9-4C19-A505-5985FB5C0A18}" destId="{53565DD2-7EDF-49AD-A717-CEE7C61A3998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190C33E9-042E-4837-8928-9D6890C0BBB0}" type="presOf" srcId="{9AE4F5F5-0EA1-4415-ABF8-623ADF2CFEEE}" destId="{F7B1EEB3-AA1E-4453-82DD-ABDB0DD4B258}" srcOrd="0" destOrd="0" presId="urn:microsoft.com/office/officeart/2005/8/layout/cycle6"/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4C7AF83B-BEED-48EF-BC4A-B0782F4FE23B}" type="presOf" srcId="{24D570E7-AC04-4911-8AE0-1F4F8171E639}" destId="{6830F8B8-07FE-4160-9825-80C324792739}" srcOrd="0" destOrd="0" presId="urn:microsoft.com/office/officeart/2005/8/layout/cycle6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25A97B06-F8A2-4091-A76F-B3216751542A}" type="presParOf" srcId="{53F7C526-A305-4DDF-8415-E3D529522BAE}" destId="{EBFFE88D-69DC-4B86-9284-510D078AD5BD}" srcOrd="0" destOrd="0" presId="urn:microsoft.com/office/officeart/2005/8/layout/cycle6"/>
    <dgm:cxn modelId="{4F4C4F8A-3698-48B5-B1E5-AC25366713A3}" type="presParOf" srcId="{53F7C526-A305-4DDF-8415-E3D529522BAE}" destId="{DFE2648E-C9E2-41B3-8D79-420D3A4DC31F}" srcOrd="1" destOrd="0" presId="urn:microsoft.com/office/officeart/2005/8/layout/cycle6"/>
    <dgm:cxn modelId="{891E5967-8E4A-406B-BAAC-A099FBA1C69F}" type="presParOf" srcId="{53F7C526-A305-4DDF-8415-E3D529522BAE}" destId="{EC328850-426B-4187-B0E1-F2927C6F859D}" srcOrd="2" destOrd="0" presId="urn:microsoft.com/office/officeart/2005/8/layout/cycle6"/>
    <dgm:cxn modelId="{06251725-AA14-4C35-A5F3-E966305C83F4}" type="presParOf" srcId="{53F7C526-A305-4DDF-8415-E3D529522BAE}" destId="{AB2BBC2F-2861-45D2-ACC0-42D9845BA62D}" srcOrd="3" destOrd="0" presId="urn:microsoft.com/office/officeart/2005/8/layout/cycle6"/>
    <dgm:cxn modelId="{13763CA4-D8A8-49E5-8298-AFCAC06BE828}" type="presParOf" srcId="{53F7C526-A305-4DDF-8415-E3D529522BAE}" destId="{88DD1657-2A59-4B7B-A013-A38CD91352C4}" srcOrd="4" destOrd="0" presId="urn:microsoft.com/office/officeart/2005/8/layout/cycle6"/>
    <dgm:cxn modelId="{A0CB1D34-A19D-4633-87E9-BCF9807687E0}" type="presParOf" srcId="{53F7C526-A305-4DDF-8415-E3D529522BAE}" destId="{14C85ED9-E72E-4DCF-8A49-93C1AF4C8131}" srcOrd="5" destOrd="0" presId="urn:microsoft.com/office/officeart/2005/8/layout/cycle6"/>
    <dgm:cxn modelId="{77B14FDC-FCA0-4F91-ABC2-CACDF1FF0EA8}" type="presParOf" srcId="{53F7C526-A305-4DDF-8415-E3D529522BAE}" destId="{54FCC174-1FBF-48D3-A6D3-1A849EB865C9}" srcOrd="6" destOrd="0" presId="urn:microsoft.com/office/officeart/2005/8/layout/cycle6"/>
    <dgm:cxn modelId="{F0D0D099-900D-42B0-88F7-AACE2D48363D}" type="presParOf" srcId="{53F7C526-A305-4DDF-8415-E3D529522BAE}" destId="{4AD40F02-B3A1-4197-A692-0F2354FEBFF1}" srcOrd="7" destOrd="0" presId="urn:microsoft.com/office/officeart/2005/8/layout/cycle6"/>
    <dgm:cxn modelId="{485AF427-ACF9-49C6-9641-B2A09C0C00F1}" type="presParOf" srcId="{53F7C526-A305-4DDF-8415-E3D529522BAE}" destId="{F204255F-B4F5-430C-9B4A-BD167926698A}" srcOrd="8" destOrd="0" presId="urn:microsoft.com/office/officeart/2005/8/layout/cycle6"/>
    <dgm:cxn modelId="{A66DD880-EDE8-4ECD-8616-83109FF6C797}" type="presParOf" srcId="{53F7C526-A305-4DDF-8415-E3D529522BAE}" destId="{8A2FF4EC-A4B8-4247-8296-82C8A98269D1}" srcOrd="9" destOrd="0" presId="urn:microsoft.com/office/officeart/2005/8/layout/cycle6"/>
    <dgm:cxn modelId="{BEF00974-CC2A-4975-956D-05502284BDB3}" type="presParOf" srcId="{53F7C526-A305-4DDF-8415-E3D529522BAE}" destId="{616CF29F-C8E1-471D-A60C-A24347163011}" srcOrd="10" destOrd="0" presId="urn:microsoft.com/office/officeart/2005/8/layout/cycle6"/>
    <dgm:cxn modelId="{CBEA8DCA-C32F-478D-B44F-6A0292C246B7}" type="presParOf" srcId="{53F7C526-A305-4DDF-8415-E3D529522BAE}" destId="{8F7F3509-ACA6-4556-99D1-43B942392E62}" srcOrd="11" destOrd="0" presId="urn:microsoft.com/office/officeart/2005/8/layout/cycle6"/>
    <dgm:cxn modelId="{4E7DEE5A-227A-48F6-9D82-5BCFB126E58E}" type="presParOf" srcId="{53F7C526-A305-4DDF-8415-E3D529522BAE}" destId="{934F1BCC-0B30-409C-A9D2-2C8A974D7E66}" srcOrd="12" destOrd="0" presId="urn:microsoft.com/office/officeart/2005/8/layout/cycle6"/>
    <dgm:cxn modelId="{5499FF8F-B566-491D-9BD7-CF32F65052A9}" type="presParOf" srcId="{53F7C526-A305-4DDF-8415-E3D529522BAE}" destId="{18EE43D9-DA41-4510-A0A8-54AD090026A3}" srcOrd="13" destOrd="0" presId="urn:microsoft.com/office/officeart/2005/8/layout/cycle6"/>
    <dgm:cxn modelId="{CB86AA44-99B7-4082-92B0-2574B6876432}" type="presParOf" srcId="{53F7C526-A305-4DDF-8415-E3D529522BAE}" destId="{B4EF382F-B38F-47C1-B056-4549D14306BF}" srcOrd="14" destOrd="0" presId="urn:microsoft.com/office/officeart/2005/8/layout/cycle6"/>
    <dgm:cxn modelId="{C8AD8126-DE63-4CB9-BF94-CDE0564EE0F3}" type="presParOf" srcId="{53F7C526-A305-4DDF-8415-E3D529522BAE}" destId="{53565DD2-7EDF-49AD-A717-CEE7C61A3998}" srcOrd="15" destOrd="0" presId="urn:microsoft.com/office/officeart/2005/8/layout/cycle6"/>
    <dgm:cxn modelId="{86E9D9CB-5CB8-4A0E-8C75-471755342A5A}" type="presParOf" srcId="{53F7C526-A305-4DDF-8415-E3D529522BAE}" destId="{5626AAE8-B823-4AF7-B150-A0727AB4C92A}" srcOrd="16" destOrd="0" presId="urn:microsoft.com/office/officeart/2005/8/layout/cycle6"/>
    <dgm:cxn modelId="{A78A3E72-1FC8-4B7C-9377-78C06BF47907}" type="presParOf" srcId="{53F7C526-A305-4DDF-8415-E3D529522BAE}" destId="{25D074A1-7A73-454F-B094-AA8CE9683ECF}" srcOrd="17" destOrd="0" presId="urn:microsoft.com/office/officeart/2005/8/layout/cycle6"/>
    <dgm:cxn modelId="{EEC0B632-79B7-435F-8DCC-9F72BCC7D8B7}" type="presParOf" srcId="{53F7C526-A305-4DDF-8415-E3D529522BAE}" destId="{736215F2-FE53-4B6F-9D2C-67D54A9EF072}" srcOrd="18" destOrd="0" presId="urn:microsoft.com/office/officeart/2005/8/layout/cycle6"/>
    <dgm:cxn modelId="{2B9C1391-CB2C-40E0-B73D-AAE0EE8485AF}" type="presParOf" srcId="{53F7C526-A305-4DDF-8415-E3D529522BAE}" destId="{61176CC4-16F9-483E-A698-D2238E638F55}" srcOrd="19" destOrd="0" presId="urn:microsoft.com/office/officeart/2005/8/layout/cycle6"/>
    <dgm:cxn modelId="{B1A90CE7-1FF6-4664-8A4C-B82A46312C6A}" type="presParOf" srcId="{53F7C526-A305-4DDF-8415-E3D529522BAE}" destId="{B56DA4AE-14C7-4173-96E9-FD0FE0825FD6}" srcOrd="20" destOrd="0" presId="urn:microsoft.com/office/officeart/2005/8/layout/cycle6"/>
    <dgm:cxn modelId="{A74C100B-A50B-4E35-9906-1F8D94BE90B2}" type="presParOf" srcId="{53F7C526-A305-4DDF-8415-E3D529522BAE}" destId="{CBC10853-6B03-4794-BD25-B4751D94803E}" srcOrd="21" destOrd="0" presId="urn:microsoft.com/office/officeart/2005/8/layout/cycle6"/>
    <dgm:cxn modelId="{B7149DA1-8E37-4ABE-9D4F-97A1B541834E}" type="presParOf" srcId="{53F7C526-A305-4DDF-8415-E3D529522BAE}" destId="{B101EE63-DD78-423B-926A-BF1FD5409337}" srcOrd="22" destOrd="0" presId="urn:microsoft.com/office/officeart/2005/8/layout/cycle6"/>
    <dgm:cxn modelId="{9093BC72-F852-41FF-919A-949B20201918}" type="presParOf" srcId="{53F7C526-A305-4DDF-8415-E3D529522BAE}" destId="{69975278-00B7-4C58-B07C-C7C6905CECBA}" srcOrd="23" destOrd="0" presId="urn:microsoft.com/office/officeart/2005/8/layout/cycle6"/>
    <dgm:cxn modelId="{4A15594B-3908-4310-996E-3DBAF9C55570}" type="presParOf" srcId="{53F7C526-A305-4DDF-8415-E3D529522BAE}" destId="{B239F21C-3211-4DD5-8233-AE78170EA805}" srcOrd="24" destOrd="0" presId="urn:microsoft.com/office/officeart/2005/8/layout/cycle6"/>
    <dgm:cxn modelId="{A5003838-AE9C-4C74-B266-FD7112067A95}" type="presParOf" srcId="{53F7C526-A305-4DDF-8415-E3D529522BAE}" destId="{0C37DC31-B87F-4E9D-B6C2-C4ED0BC4DC83}" srcOrd="25" destOrd="0" presId="urn:microsoft.com/office/officeart/2005/8/layout/cycle6"/>
    <dgm:cxn modelId="{60D4CF92-EB01-465A-9295-06C1696C6642}" type="presParOf" srcId="{53F7C526-A305-4DDF-8415-E3D529522BAE}" destId="{DDD0945B-10B0-4B15-95DD-B91289CE3821}" srcOrd="26" destOrd="0" presId="urn:microsoft.com/office/officeart/2005/8/layout/cycle6"/>
    <dgm:cxn modelId="{12BA3CA9-7F96-483D-A5F9-115569991E25}" type="presParOf" srcId="{53F7C526-A305-4DDF-8415-E3D529522BAE}" destId="{F2BADC78-56F8-4B5C-B3A1-43911B948374}" srcOrd="27" destOrd="0" presId="urn:microsoft.com/office/officeart/2005/8/layout/cycle6"/>
    <dgm:cxn modelId="{AD4FC8C5-C412-4C71-A124-7D0E5A64C081}" type="presParOf" srcId="{53F7C526-A305-4DDF-8415-E3D529522BAE}" destId="{36EC221C-FBC5-4F4F-AB97-C3406318226F}" srcOrd="28" destOrd="0" presId="urn:microsoft.com/office/officeart/2005/8/layout/cycle6"/>
    <dgm:cxn modelId="{12E9DA87-C8E1-4F22-AA94-516CA6AE2DCA}" type="presParOf" srcId="{53F7C526-A305-4DDF-8415-E3D529522BAE}" destId="{10A9D96E-439A-408C-8483-3E8F5EA1E055}" srcOrd="29" destOrd="0" presId="urn:microsoft.com/office/officeart/2005/8/layout/cycle6"/>
    <dgm:cxn modelId="{051B08E5-9C08-4D78-B128-F76586280C67}" type="presParOf" srcId="{53F7C526-A305-4DDF-8415-E3D529522BAE}" destId="{5653073A-AC47-46C3-86D7-A2D9410DDD2A}" srcOrd="30" destOrd="0" presId="urn:microsoft.com/office/officeart/2005/8/layout/cycle6"/>
    <dgm:cxn modelId="{6C6BD40C-1C02-46B8-A0AD-104069408A5B}" type="presParOf" srcId="{53F7C526-A305-4DDF-8415-E3D529522BAE}" destId="{8280634B-031D-4673-9CBB-9AB9FA37B59A}" srcOrd="31" destOrd="0" presId="urn:microsoft.com/office/officeart/2005/8/layout/cycle6"/>
    <dgm:cxn modelId="{5F1B0B44-980D-4E7D-B61D-EAD293C5CF55}" type="presParOf" srcId="{53F7C526-A305-4DDF-8415-E3D529522BAE}" destId="{6830F8B8-07FE-4160-9825-80C324792739}" srcOrd="32" destOrd="0" presId="urn:microsoft.com/office/officeart/2005/8/layout/cycle6"/>
    <dgm:cxn modelId="{D9783148-C943-4751-B32C-3236C3EE4ACB}" type="presParOf" srcId="{53F7C526-A305-4DDF-8415-E3D529522BAE}" destId="{080F7E04-E859-4C0C-865B-0E0515664CEC}" srcOrd="33" destOrd="0" presId="urn:microsoft.com/office/officeart/2005/8/layout/cycle6"/>
    <dgm:cxn modelId="{BFF76333-3B1E-4A02-A217-7CBAC1ED6390}" type="presParOf" srcId="{53F7C526-A305-4DDF-8415-E3D529522BAE}" destId="{271B0AC4-0897-478F-BCDA-B7C3B89B29C2}" srcOrd="34" destOrd="0" presId="urn:microsoft.com/office/officeart/2005/8/layout/cycle6"/>
    <dgm:cxn modelId="{F1383057-E0DB-4AE1-AE81-D1DA2E4FEBA1}" type="presParOf" srcId="{53F7C526-A305-4DDF-8415-E3D529522BAE}" destId="{F7B1EEB3-AA1E-4453-82DD-ABDB0DD4B258}" srcOrd="35" destOrd="0" presId="urn:microsoft.com/office/officeart/2005/8/layout/cycle6"/>
    <dgm:cxn modelId="{FFB491C8-3B6C-46B9-B0B0-3C19A7266820}" type="presParOf" srcId="{53F7C526-A305-4DDF-8415-E3D529522BAE}" destId="{974838B5-1ACF-4D22-A8F1-9F27A820DA00}" srcOrd="36" destOrd="0" presId="urn:microsoft.com/office/officeart/2005/8/layout/cycle6"/>
    <dgm:cxn modelId="{DECE96CF-5F94-41C3-B276-E919572B9DAC}" type="presParOf" srcId="{53F7C526-A305-4DDF-8415-E3D529522BAE}" destId="{E7EF5F74-FE0D-4B15-8697-810B6A7A0CAE}" srcOrd="37" destOrd="0" presId="urn:microsoft.com/office/officeart/2005/8/layout/cycle6"/>
    <dgm:cxn modelId="{51B3FC9E-3597-4AD1-8A28-63293BDB920C}" type="presParOf" srcId="{53F7C526-A305-4DDF-8415-E3D529522BAE}" destId="{F70036B5-0DDC-47D0-9F68-A9D834F0E61B}" srcOrd="38" destOrd="0" presId="urn:microsoft.com/office/officeart/2005/8/layout/cycle6"/>
    <dgm:cxn modelId="{DF838BDD-1720-4504-96EF-8A0ED80F9FC8}" type="presParOf" srcId="{53F7C526-A305-4DDF-8415-E3D529522BAE}" destId="{230F75A9-8DC5-4172-AC80-B8542248E8BE}" srcOrd="39" destOrd="0" presId="urn:microsoft.com/office/officeart/2005/8/layout/cycle6"/>
    <dgm:cxn modelId="{D8D540FC-55AB-4B9E-9049-B02FF0D782ED}" type="presParOf" srcId="{53F7C526-A305-4DDF-8415-E3D529522BAE}" destId="{22DA5E31-8687-4D6A-B0BA-19C41FA63BE7}" srcOrd="40" destOrd="0" presId="urn:microsoft.com/office/officeart/2005/8/layout/cycle6"/>
    <dgm:cxn modelId="{630B25D2-A3CA-4E70-8861-BC18D7DEB9F9}" type="presParOf" srcId="{53F7C526-A305-4DDF-8415-E3D529522BAE}" destId="{2B36FB0A-4AA6-4E22-A8FB-8F3216B55D04}" srcOrd="41" destOrd="0" presId="urn:microsoft.com/office/officeart/2005/8/layout/cycle6"/>
    <dgm:cxn modelId="{1E7E278E-425E-4243-A618-E662173EE798}" type="presParOf" srcId="{53F7C526-A305-4DDF-8415-E3D529522BAE}" destId="{D3B5E785-A63D-4186-92FE-F0D5CA0D3850}" srcOrd="42" destOrd="0" presId="urn:microsoft.com/office/officeart/2005/8/layout/cycle6"/>
    <dgm:cxn modelId="{25331446-A841-40F0-82B6-1763D55DC725}" type="presParOf" srcId="{53F7C526-A305-4DDF-8415-E3D529522BAE}" destId="{C50C1796-3BB0-4E76-B66B-746034DF57A0}" srcOrd="43" destOrd="0" presId="urn:microsoft.com/office/officeart/2005/8/layout/cycle6"/>
    <dgm:cxn modelId="{7A1F0595-6B7E-487A-B18D-7944892CCD6B}" type="presParOf" srcId="{53F7C526-A305-4DDF-8415-E3D529522BAE}" destId="{972DB64F-C07F-4AF1-8823-11EDC63BE200}" srcOrd="44" destOrd="0" presId="urn:microsoft.com/office/officeart/2005/8/layout/cycle6"/>
    <dgm:cxn modelId="{67E9089F-A96C-4A4D-B67B-E67BEFA49353}" type="presParOf" srcId="{53F7C526-A305-4DDF-8415-E3D529522BAE}" destId="{6EEED8C3-3976-4DEE-A84D-6B093C3D01C7}" srcOrd="45" destOrd="0" presId="urn:microsoft.com/office/officeart/2005/8/layout/cycle6"/>
    <dgm:cxn modelId="{3F32408C-45CB-448C-8500-F1A6B530F7EF}" type="presParOf" srcId="{53F7C526-A305-4DDF-8415-E3D529522BAE}" destId="{106B595A-F78D-4179-9D8D-1BEE9E97AFC6}" srcOrd="46" destOrd="0" presId="urn:microsoft.com/office/officeart/2005/8/layout/cycle6"/>
    <dgm:cxn modelId="{76016465-6EB6-479D-AE7B-35EC86FA3A1B}" type="presParOf" srcId="{53F7C526-A305-4DDF-8415-E3D529522BAE}" destId="{0CFAEE8A-802A-4BC9-A256-914ABD557DC7}" srcOrd="47" destOrd="0" presId="urn:microsoft.com/office/officeart/2005/8/layout/cycle6"/>
    <dgm:cxn modelId="{55FF997C-9FD3-4E3C-BA53-8D61CFB886AC}" type="presParOf" srcId="{53F7C526-A305-4DDF-8415-E3D529522BAE}" destId="{B31425F7-36A5-4D0B-BCB7-0922B92069F1}" srcOrd="48" destOrd="0" presId="urn:microsoft.com/office/officeart/2005/8/layout/cycle6"/>
    <dgm:cxn modelId="{31FF2AEE-1E1C-4C9A-8B9E-0BD714055360}" type="presParOf" srcId="{53F7C526-A305-4DDF-8415-E3D529522BAE}" destId="{7D30409A-7C99-4FC4-B496-7090C578E365}" srcOrd="49" destOrd="0" presId="urn:microsoft.com/office/officeart/2005/8/layout/cycle6"/>
    <dgm:cxn modelId="{04CFF1A0-F32A-4780-8795-99E9D4F093D7}" type="presParOf" srcId="{53F7C526-A305-4DDF-8415-E3D529522BAE}" destId="{06BEF2CA-C8BC-4E00-AA6C-C66B32F221EC}" srcOrd="50" destOrd="0" presId="urn:microsoft.com/office/officeart/2005/8/layout/cycle6"/>
    <dgm:cxn modelId="{76C3634E-6913-4322-BB17-B1E9C9A4C96A}" type="presParOf" srcId="{53F7C526-A305-4DDF-8415-E3D529522BAE}" destId="{E3481626-9089-4527-94BD-259990E71BB0}" srcOrd="51" destOrd="0" presId="urn:microsoft.com/office/officeart/2005/8/layout/cycle6"/>
    <dgm:cxn modelId="{28EBE3AB-C679-405A-804D-C64128C22987}" type="presParOf" srcId="{53F7C526-A305-4DDF-8415-E3D529522BAE}" destId="{4836946E-5F79-4A7B-950E-C0F7E4ABC92D}" srcOrd="52" destOrd="0" presId="urn:microsoft.com/office/officeart/2005/8/layout/cycle6"/>
    <dgm:cxn modelId="{9DC93857-62A5-4BFA-8354-D45BDE7FEAE8}" type="presParOf" srcId="{53F7C526-A305-4DDF-8415-E3D529522BAE}" destId="{1C73E62B-BB61-42EF-90C5-63CD27DE8544}" srcOrd="53" destOrd="0" presId="urn:microsoft.com/office/officeart/2005/8/layout/cycle6"/>
    <dgm:cxn modelId="{A1983AEA-B8E0-4466-8400-E7986750DA3E}" type="presParOf" srcId="{53F7C526-A305-4DDF-8415-E3D529522BAE}" destId="{695104BF-8B6A-478B-A650-DE896F8CECD9}" srcOrd="54" destOrd="0" presId="urn:microsoft.com/office/officeart/2005/8/layout/cycle6"/>
    <dgm:cxn modelId="{FAF7681B-C3FA-4D6C-8D14-9D94D34ECBD2}" type="presParOf" srcId="{53F7C526-A305-4DDF-8415-E3D529522BAE}" destId="{1FB87BD3-8959-43A2-A150-A35E628E8E3E}" srcOrd="55" destOrd="0" presId="urn:microsoft.com/office/officeart/2005/8/layout/cycle6"/>
    <dgm:cxn modelId="{55CEC175-C180-4646-A095-5CA37A24334E}" type="presParOf" srcId="{53F7C526-A305-4DDF-8415-E3D529522BAE}" destId="{00EA599E-93CA-4E65-A8E8-FB74AD7F2144}" srcOrd="56" destOrd="0" presId="urn:microsoft.com/office/officeart/2005/8/layout/cycle6"/>
    <dgm:cxn modelId="{33CB4262-5D5E-4058-8512-F07727029601}" type="presParOf" srcId="{53F7C526-A305-4DDF-8415-E3D529522BAE}" destId="{2997C435-DF4F-48D2-A308-0BC411B81827}" srcOrd="57" destOrd="0" presId="urn:microsoft.com/office/officeart/2005/8/layout/cycle6"/>
    <dgm:cxn modelId="{9DE12D74-7F62-465C-B004-F552E677C211}" type="presParOf" srcId="{53F7C526-A305-4DDF-8415-E3D529522BAE}" destId="{B2790D49-946F-48BB-A454-B7552761C64F}" srcOrd="58" destOrd="0" presId="urn:microsoft.com/office/officeart/2005/8/layout/cycle6"/>
    <dgm:cxn modelId="{188D8B56-F8D6-4AF8-A8CB-4A85BECAD9E3}" type="presParOf" srcId="{53F7C526-A305-4DDF-8415-E3D529522BAE}" destId="{1C019606-BE26-4B4F-9A1A-EA376323199F}" srcOrd="59" destOrd="0" presId="urn:microsoft.com/office/officeart/2005/8/layout/cycle6"/>
    <dgm:cxn modelId="{82DED53A-93D5-4471-AD6C-0CFB4B61250F}" type="presParOf" srcId="{53F7C526-A305-4DDF-8415-E3D529522BAE}" destId="{A2FC1AF0-2795-4D3C-A5BE-525A6331C5EB}" srcOrd="60" destOrd="0" presId="urn:microsoft.com/office/officeart/2005/8/layout/cycle6"/>
    <dgm:cxn modelId="{D05D7DB4-5DC0-442D-A533-63CAEFD08C03}" type="presParOf" srcId="{53F7C526-A305-4DDF-8415-E3D529522BAE}" destId="{D9A6A0A0-04C0-4475-BA29-FB102D077B18}" srcOrd="61" destOrd="0" presId="urn:microsoft.com/office/officeart/2005/8/layout/cycle6"/>
    <dgm:cxn modelId="{2C129D51-2436-4C1E-8237-11F674F87B66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97DF1F8-04E9-4BEF-97C7-5111691A65E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97DF1F8-04E9-4BEF-97C7-5111691A65E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9877A78-F1DB-4665-B79C-D1BEFCFEBABE}" type="parTrans" cxnId="{DD00F1B2-D0DF-4265-9A95-98640C61DC2F}">
      <dgm:prSet/>
      <dgm:spPr/>
      <dgm:t>
        <a:bodyPr/>
        <a:lstStyle/>
        <a:p>
          <a:endParaRPr lang="en-GB"/>
        </a:p>
      </dgm:t>
    </dgm:pt>
    <dgm:pt modelId="{702490FF-FED1-4AB3-842A-EB7AE64890B3}" type="sibTrans" cxnId="{DD00F1B2-D0DF-4265-9A95-98640C61DC2F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1D94AB5-8A45-4B46-AF52-765FE3ADF63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51D94AB5-8A45-4B46-AF52-765FE3ADF63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BFDEA8D1-7918-4CF6-A23F-4EE9F527E09E}" type="parTrans" cxnId="{AFEE34BE-A131-4436-821B-77209BB8457D}">
      <dgm:prSet/>
      <dgm:spPr/>
      <dgm:t>
        <a:bodyPr/>
        <a:lstStyle/>
        <a:p>
          <a:endParaRPr lang="en-GB"/>
        </a:p>
      </dgm:t>
    </dgm:pt>
    <dgm:pt modelId="{23286DF3-30AE-4512-A1E0-004F04502CF4}" type="sibTrans" cxnId="{AFEE34BE-A131-4436-821B-77209BB8457D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</dgm:pt>
    <dgm:pt modelId="{53565DD2-7EDF-49AD-A717-CEE7C61A3998}" type="pres">
      <dgm:prSet presAssocID="{BB26EEEC-2BC9-4C19-A505-5985FB5C0A18}" presName="node" presStyleLbl="node1" presStyleIdx="5" presStyleCnt="21" custScaleX="147086" custScaleY="129244">
        <dgm:presLayoutVars>
          <dgm:bulletEnabled val="1"/>
        </dgm:presLayoutVars>
      </dgm:prSet>
      <dgm:spPr/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</dgm:pt>
    <dgm:pt modelId="{736215F2-FE53-4B6F-9D2C-67D54A9EF072}" type="pres">
      <dgm:prSet presAssocID="{B5AC6ED4-E230-454A-A5F2-001B9F73E988}" presName="node" presStyleLbl="node1" presStyleIdx="6" presStyleCnt="21" custScaleX="188912" custScaleY="129244">
        <dgm:presLayoutVars>
          <dgm:bulletEnabled val="1"/>
        </dgm:presLayoutVars>
      </dgm:prSet>
      <dgm:spPr/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</dgm:pt>
    <dgm:pt modelId="{CBC10853-6B03-4794-BD25-B4751D94803E}" type="pres">
      <dgm:prSet presAssocID="{A8C2F544-FEDC-44A4-A88E-A5A004FD6964}" presName="node" presStyleLbl="node1" presStyleIdx="7" presStyleCnt="21" custScaleX="194589" custScaleY="129244">
        <dgm:presLayoutVars>
          <dgm:bulletEnabled val="1"/>
        </dgm:presLayoutVars>
      </dgm:prSet>
      <dgm:spPr/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</dgm:pt>
    <dgm:pt modelId="{B239F21C-3211-4DD5-8233-AE78170EA805}" type="pres">
      <dgm:prSet presAssocID="{8C53806F-B5F7-4FC1-825C-963A17CD5C3F}" presName="node" presStyleLbl="node1" presStyleIdx="8" presStyleCnt="21" custScaleX="147086" custScaleY="129244">
        <dgm:presLayoutVars>
          <dgm:bulletEnabled val="1"/>
        </dgm:presLayoutVars>
      </dgm:prSet>
      <dgm:spPr/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</dgm:pt>
    <dgm:pt modelId="{F2BADC78-56F8-4B5C-B3A1-43911B948374}" type="pres">
      <dgm:prSet presAssocID="{1695BB34-50BC-4BF7-A49D-B198BD5C478B}" presName="node" presStyleLbl="node1" presStyleIdx="9" presStyleCnt="21" custScaleX="147086" custScaleY="129244">
        <dgm:presLayoutVars>
          <dgm:bulletEnabled val="1"/>
        </dgm:presLayoutVars>
      </dgm:prSet>
      <dgm:spPr/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</dgm:pt>
    <dgm:pt modelId="{6EEED8C3-3976-4DEE-A84D-6B093C3D01C7}" type="pres">
      <dgm:prSet presAssocID="{397DF1F8-04E9-4BEF-97C7-5111691A65EB}" presName="node" presStyleLbl="node1" presStyleIdx="15" presStyleCnt="21" custScaleX="200670" custScaleY="129244">
        <dgm:presLayoutVars>
          <dgm:bulletEnabled val="1"/>
        </dgm:presLayoutVars>
      </dgm:prSet>
      <dgm:spPr/>
    </dgm:pt>
    <dgm:pt modelId="{106B595A-F78D-4179-9D8D-1BEE9E97AFC6}" type="pres">
      <dgm:prSet presAssocID="{397DF1F8-04E9-4BEF-97C7-5111691A65EB}" presName="spNode" presStyleCnt="0"/>
      <dgm:spPr/>
    </dgm:pt>
    <dgm:pt modelId="{0CFAEE8A-802A-4BC9-A256-914ABD557DC7}" type="pres">
      <dgm:prSet presAssocID="{702490FF-FED1-4AB3-842A-EB7AE64890B3}" presName="sibTrans" presStyleLbl="sibTrans1D1" presStyleIdx="15" presStyleCnt="21"/>
      <dgm:spPr/>
    </dgm:pt>
    <dgm:pt modelId="{B31425F7-36A5-4D0B-BCB7-0922B92069F1}" type="pres">
      <dgm:prSet presAssocID="{068DF65D-0E1E-4CA9-8B96-A7910304C848}" presName="node" presStyleLbl="node1" presStyleIdx="16" presStyleCnt="21" custScaleX="147086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6" presStyleCnt="21"/>
      <dgm:spPr/>
    </dgm:pt>
    <dgm:pt modelId="{695104BF-8B6A-478B-A650-DE896F8CECD9}" type="pres">
      <dgm:prSet presAssocID="{89D1C96B-B0E9-4AB1-91AD-4A55E788F043}" presName="node" presStyleLbl="node1" presStyleIdx="17" presStyleCnt="21" custScaleX="147086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7" presStyleCnt="21"/>
      <dgm:spPr/>
    </dgm:pt>
    <dgm:pt modelId="{7889374B-D7BF-4686-82DC-C642663A7916}" type="pres">
      <dgm:prSet presAssocID="{51D94AB5-8A45-4B46-AF52-765FE3ADF638}" presName="node" presStyleLbl="node1" presStyleIdx="18" presStyleCnt="21" custScaleX="147086" custScaleY="129244">
        <dgm:presLayoutVars>
          <dgm:bulletEnabled val="1"/>
        </dgm:presLayoutVars>
      </dgm:prSet>
      <dgm:spPr/>
    </dgm:pt>
    <dgm:pt modelId="{18428378-555E-419D-AE85-629F08C97E92}" type="pres">
      <dgm:prSet presAssocID="{51D94AB5-8A45-4B46-AF52-765FE3ADF638}" presName="spNode" presStyleCnt="0"/>
      <dgm:spPr/>
    </dgm:pt>
    <dgm:pt modelId="{8E137AC4-C194-4E9B-A377-C96FE6E10CCB}" type="pres">
      <dgm:prSet presAssocID="{23286DF3-30AE-4512-A1E0-004F04502CF4}" presName="sibTrans" presStyleLbl="sibTrans1D1" presStyleIdx="18" presStyleCnt="21"/>
      <dgm:spPr/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</dgm:pt>
  </dgm:ptLst>
  <dgm:cxnLst>
    <dgm:cxn modelId="{53F15D08-9390-4166-BF91-F4A40663FC2B}" srcId="{6DEAC7EA-E4DD-4C83-9F88-71FE6CB42BF6}" destId="{89D1C96B-B0E9-4AB1-91AD-4A55E788F043}" srcOrd="17" destOrd="0" parTransId="{C6681032-0CD6-4AB7-9073-E9B5ED9247C7}" sibTransId="{AAEC642D-BEA0-424A-93FA-CE91051E0CFE}"/>
    <dgm:cxn modelId="{3803CC09-79BB-4131-9F77-E9423277E48C}" type="presOf" srcId="{3ACE1E40-5576-4F8B-971D-0010D0BD4080}" destId="{F70036B5-0DDC-47D0-9F68-A9D834F0E61B}" srcOrd="0" destOrd="0" presId="urn:microsoft.com/office/officeart/2005/8/layout/cycle6"/>
    <dgm:cxn modelId="{37BE710B-00ED-4E19-B904-F59C0A629025}" type="presOf" srcId="{012292B9-6B64-4CF0-8958-252096BF5F37}" destId="{934F1BCC-0B30-409C-A9D2-2C8A974D7E66}" srcOrd="0" destOrd="0" presId="urn:microsoft.com/office/officeart/2005/8/layout/cycle6"/>
    <dgm:cxn modelId="{7D1B790C-409F-4818-BEFF-2CB0ACA666F6}" type="presOf" srcId="{397DF1F8-04E9-4BEF-97C7-5111691A65EB}" destId="{6EEED8C3-3976-4DEE-A84D-6B093C3D01C7}" srcOrd="0" destOrd="0" presId="urn:microsoft.com/office/officeart/2005/8/layout/cycle6"/>
    <dgm:cxn modelId="{1B288B0F-A820-43FD-B9A3-1751146F7AFB}" type="presOf" srcId="{B732A509-C503-4F33-899B-82485414BC13}" destId="{2997C435-DF4F-48D2-A308-0BC411B81827}" srcOrd="0" destOrd="0" presId="urn:microsoft.com/office/officeart/2005/8/layout/cycle6"/>
    <dgm:cxn modelId="{DFBC4822-12CC-411C-9BDB-217B9F308B68}" type="presOf" srcId="{40A2C46F-E919-4EEB-86C0-D3B624508132}" destId="{DDD0945B-10B0-4B15-95DD-B91289CE3821}" srcOrd="0" destOrd="0" presId="urn:microsoft.com/office/officeart/2005/8/layout/cycle6"/>
    <dgm:cxn modelId="{41107B2A-BA14-4355-8B46-15DFE459AAF5}" type="presOf" srcId="{533558F9-E757-4CB7-9A7D-BD5A710BDA01}" destId="{974838B5-1ACF-4D22-A8F1-9F27A820DA00}" srcOrd="0" destOrd="0" presId="urn:microsoft.com/office/officeart/2005/8/layout/cycle6"/>
    <dgm:cxn modelId="{D94CE52D-7DDC-40B2-9966-FCAA7007C58D}" type="presOf" srcId="{0221D20F-100D-4902-A511-017ED95F75E0}" destId="{B4EF382F-B38F-47C1-B056-4549D14306BF}" srcOrd="0" destOrd="0" presId="urn:microsoft.com/office/officeart/2005/8/layout/cycle6"/>
    <dgm:cxn modelId="{8B4EF32F-3E4E-4611-BA8B-4E0D1BCCB66A}" type="presOf" srcId="{AAEC642D-BEA0-424A-93FA-CE91051E0CFE}" destId="{00EA599E-93CA-4E65-A8E8-FB74AD7F2144}" srcOrd="0" destOrd="0" presId="urn:microsoft.com/office/officeart/2005/8/layout/cycle6"/>
    <dgm:cxn modelId="{C7D57232-02D7-4F07-9853-934F6004B7E0}" type="presOf" srcId="{A8C2F544-FEDC-44A4-A88E-A5A004FD6964}" destId="{CBC10853-6B03-4794-BD25-B4751D94803E}" srcOrd="0" destOrd="0" presId="urn:microsoft.com/office/officeart/2005/8/layout/cycle6"/>
    <dgm:cxn modelId="{DADD1533-39FD-4F58-A0D9-4B2293C1001E}" type="presOf" srcId="{23286DF3-30AE-4512-A1E0-004F04502CF4}" destId="{8E137AC4-C194-4E9B-A377-C96FE6E10CCB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BC2D7B36-701E-4FD3-BE9C-E155A21957D8}" type="presOf" srcId="{37543A4E-DA52-44F7-857A-80CEFF1BA4A4}" destId="{B56DA4AE-14C7-4173-96E9-FD0FE0825FD6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B5BAB839-D14B-4A28-9822-02726DCCC0AD}" type="presOf" srcId="{8C2ABF21-4169-4F92-992B-B26A5BB85821}" destId="{080F7E04-E859-4C0C-865B-0E0515664CEC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AD89E342-35C2-4ABD-BFB9-5DB3E735D99E}" type="presOf" srcId="{5C91F015-FD51-4326-B4CE-CC02E72534BD}" destId="{8A2FF4EC-A4B8-4247-8296-82C8A98269D1}" srcOrd="0" destOrd="0" presId="urn:microsoft.com/office/officeart/2005/8/layout/cycle6"/>
    <dgm:cxn modelId="{9095A468-DBA6-4546-B1FB-B94703E4BE8B}" type="presOf" srcId="{BB26EEEC-2BC9-4C19-A505-5985FB5C0A18}" destId="{53565DD2-7EDF-49AD-A717-CEE7C61A3998}" srcOrd="0" destOrd="0" presId="urn:microsoft.com/office/officeart/2005/8/layout/cycle6"/>
    <dgm:cxn modelId="{AB2D276A-D8C0-4DFE-B44B-131D18AEFA7B}" type="presOf" srcId="{6CC98661-9AA2-44FE-B9BB-9D0CFF71A82E}" destId="{A2FC1AF0-2795-4D3C-A5BE-525A6331C5EB}" srcOrd="0" destOrd="0" presId="urn:microsoft.com/office/officeart/2005/8/layout/cycle6"/>
    <dgm:cxn modelId="{8F2CEF6A-1781-4E18-9AEA-8C21268DC98A}" type="presOf" srcId="{AB5A68D2-77AE-40EA-B0F2-A83E574BE687}" destId="{972DB64F-C07F-4AF1-8823-11EDC63BE200}" srcOrd="0" destOrd="0" presId="urn:microsoft.com/office/officeart/2005/8/layout/cycle6"/>
    <dgm:cxn modelId="{A7E08B4C-A08A-43C2-89B1-272FCCDB7614}" type="presOf" srcId="{B5AC6ED4-E230-454A-A5F2-001B9F73E988}" destId="{736215F2-FE53-4B6F-9D2C-67D54A9EF072}" srcOrd="0" destOrd="0" presId="urn:microsoft.com/office/officeart/2005/8/layout/cycle6"/>
    <dgm:cxn modelId="{CA96AD4C-A396-4BDF-A51B-411BEC7B4CAB}" type="presOf" srcId="{A18C1DDE-3C01-48B5-B44B-DAB0431C4063}" destId="{2B36FB0A-4AA6-4E22-A8FB-8F3216B55D04}" srcOrd="0" destOrd="0" presId="urn:microsoft.com/office/officeart/2005/8/layout/cycle6"/>
    <dgm:cxn modelId="{DFBDE56D-0BC6-4663-947D-804FAE0C0797}" type="presOf" srcId="{59CE7F2E-2433-4E53-8C0F-AD9526846DD1}" destId="{54FCC174-1FBF-48D3-A6D3-1A849EB865C9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87C8874F-B3A1-4A63-B895-21F34F4616C5}" type="presOf" srcId="{FD721607-C284-4C5E-BD28-38890780E7E9}" destId="{EC328850-426B-4187-B0E1-F2927C6F859D}" srcOrd="0" destOrd="0" presId="urn:microsoft.com/office/officeart/2005/8/layout/cycle6"/>
    <dgm:cxn modelId="{9C41D772-743E-4D95-A569-84BCFD9134EC}" type="presOf" srcId="{26612691-C27C-42EA-A866-D79ADE728901}" destId="{EBFFE88D-69DC-4B86-9284-510D078AD5BD}" srcOrd="0" destOrd="0" presId="urn:microsoft.com/office/officeart/2005/8/layout/cycle6"/>
    <dgm:cxn modelId="{E4FD0356-75FC-45ED-A8C2-44712E9FE6E3}" type="presOf" srcId="{8C53806F-B5F7-4FC1-825C-963A17CD5C3F}" destId="{B239F21C-3211-4DD5-8233-AE78170EA805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AC786980-F27F-49B8-8FC6-19877322C7E8}" type="presOf" srcId="{5E5EF1F4-4CF7-40F0-86A8-5E68C8393DEF}" destId="{F204255F-B4F5-430C-9B4A-BD167926698A}" srcOrd="0" destOrd="0" presId="urn:microsoft.com/office/officeart/2005/8/layout/cycle6"/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4EF73289-B61B-402F-BA54-23B191BF4CB7}" type="presOf" srcId="{705B1EE4-94FB-460D-A4A5-BBBB135473A1}" destId="{5653073A-AC47-46C3-86D7-A2D9410DDD2A}" srcOrd="0" destOrd="0" presId="urn:microsoft.com/office/officeart/2005/8/layout/cycle6"/>
    <dgm:cxn modelId="{E3B96189-1C5F-4826-8A7F-131910C29490}" type="presOf" srcId="{51D94AB5-8A45-4B46-AF52-765FE3ADF638}" destId="{7889374B-D7BF-4686-82DC-C642663A7916}" srcOrd="0" destOrd="0" presId="urn:microsoft.com/office/officeart/2005/8/layout/cycle6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FB608391-73AE-4510-B656-896405519CE4}" type="presOf" srcId="{1695BB34-50BC-4BF7-A49D-B198BD5C478B}" destId="{F2BADC78-56F8-4B5C-B3A1-43911B948374}" srcOrd="0" destOrd="0" presId="urn:microsoft.com/office/officeart/2005/8/layout/cycle6"/>
    <dgm:cxn modelId="{E64F08A2-EFCE-46FA-AA72-F569BA425C66}" srcId="{6DEAC7EA-E4DD-4C83-9F88-71FE6CB42BF6}" destId="{068DF65D-0E1E-4CA9-8B96-A7910304C848}" srcOrd="16" destOrd="0" parTransId="{33F263ED-1953-49B6-8F02-B75DAAD44B5A}" sibTransId="{C480DB87-EC2E-44A5-857F-94C30E3D92D6}"/>
    <dgm:cxn modelId="{F15605A3-8497-4C39-9ACF-5A2AE9DEBBE3}" type="presOf" srcId="{6DEAC7EA-E4DD-4C83-9F88-71FE6CB42BF6}" destId="{53F7C526-A305-4DDF-8415-E3D529522BAE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49DA95AB-07A4-4592-8355-8DB6E65588DE}" type="presOf" srcId="{C480DB87-EC2E-44A5-857F-94C30E3D92D6}" destId="{06BEF2CA-C8BC-4E00-AA6C-C66B32F221EC}" srcOrd="0" destOrd="0" presId="urn:microsoft.com/office/officeart/2005/8/layout/cycle6"/>
    <dgm:cxn modelId="{E7E6ECAD-457B-4135-86D6-C84A77627294}" type="presOf" srcId="{E18EA010-06B9-459D-9046-03F81AAC44C2}" destId="{D3B5E785-A63D-4186-92FE-F0D5CA0D3850}" srcOrd="0" destOrd="0" presId="urn:microsoft.com/office/officeart/2005/8/layout/cycle6"/>
    <dgm:cxn modelId="{DD00F1B2-D0DF-4265-9A95-98640C61DC2F}" srcId="{6DEAC7EA-E4DD-4C83-9F88-71FE6CB42BF6}" destId="{397DF1F8-04E9-4BEF-97C7-5111691A65EB}" srcOrd="15" destOrd="0" parTransId="{39877A78-F1DB-4665-B79C-D1BEFCFEBABE}" sibTransId="{702490FF-FED1-4AB3-842A-EB7AE64890B3}"/>
    <dgm:cxn modelId="{56447CB5-6D24-4171-9A08-16B5920EBC91}" type="presOf" srcId="{A1DED879-2367-49EE-B39A-CAD33286FED5}" destId="{14C85ED9-E72E-4DCF-8A49-93C1AF4C8131}" srcOrd="0" destOrd="0" presId="urn:microsoft.com/office/officeart/2005/8/layout/cycle6"/>
    <dgm:cxn modelId="{C0A88FB9-11CA-4408-A79C-59C927140FB5}" type="presOf" srcId="{7FF848E0-3C2A-428D-A998-D173111F56BD}" destId="{25D074A1-7A73-454F-B094-AA8CE9683ECF}" srcOrd="0" destOrd="0" presId="urn:microsoft.com/office/officeart/2005/8/layout/cycle6"/>
    <dgm:cxn modelId="{D7208FBB-F52E-4271-AB8F-C63DB579BE82}" type="presOf" srcId="{89D1C96B-B0E9-4AB1-91AD-4A55E788F043}" destId="{695104BF-8B6A-478B-A650-DE896F8CECD9}" srcOrd="0" destOrd="0" presId="urn:microsoft.com/office/officeart/2005/8/layout/cycle6"/>
    <dgm:cxn modelId="{AFEE34BE-A131-4436-821B-77209BB8457D}" srcId="{6DEAC7EA-E4DD-4C83-9F88-71FE6CB42BF6}" destId="{51D94AB5-8A45-4B46-AF52-765FE3ADF638}" srcOrd="18" destOrd="0" parTransId="{BFDEA8D1-7918-4CF6-A23F-4EE9F527E09E}" sibTransId="{23286DF3-30AE-4512-A1E0-004F04502CF4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48BFC6CC-4CBB-473F-8F46-2C1657D7004F}" type="presOf" srcId="{24D570E7-AC04-4911-8AE0-1F4F8171E639}" destId="{6830F8B8-07FE-4160-9825-80C324792739}" srcOrd="0" destOrd="0" presId="urn:microsoft.com/office/officeart/2005/8/layout/cycle6"/>
    <dgm:cxn modelId="{D7523BD3-B1D7-4F75-A362-208A288F2C5B}" type="presOf" srcId="{896A6010-309A-4EE5-9F69-22ECBF382023}" destId="{8F7F3509-ACA6-4556-99D1-43B942392E62}" srcOrd="0" destOrd="0" presId="urn:microsoft.com/office/officeart/2005/8/layout/cycle6"/>
    <dgm:cxn modelId="{8B1499D3-C799-48A0-8883-52BB34BF1101}" type="presOf" srcId="{8F6FA1D0-B892-45D3-8519-727B12979775}" destId="{1C019606-BE26-4B4F-9A1A-EA376323199F}" srcOrd="0" destOrd="0" presId="urn:microsoft.com/office/officeart/2005/8/layout/cycle6"/>
    <dgm:cxn modelId="{8771F0D5-C1FA-4989-A18C-07A2BC5FC895}" type="presOf" srcId="{BE28A756-02B9-4F75-A560-A7105EACB477}" destId="{230F75A9-8DC5-4172-AC80-B8542248E8BE}" srcOrd="0" destOrd="0" presId="urn:microsoft.com/office/officeart/2005/8/layout/cycle6"/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F9D876E0-E46E-46B0-A0D4-4E5B44CE66E4}" type="presOf" srcId="{B9CB9030-3DB4-4005-BF67-B95E8196CE7B}" destId="{10A9D96E-439A-408C-8483-3E8F5EA1E055}" srcOrd="0" destOrd="0" presId="urn:microsoft.com/office/officeart/2005/8/layout/cycle6"/>
    <dgm:cxn modelId="{581754E2-D93C-4731-911A-57C52389106B}" type="presOf" srcId="{9AE4F5F5-0EA1-4415-ABF8-623ADF2CFEEE}" destId="{F7B1EEB3-AA1E-4453-82DD-ABDB0DD4B258}" srcOrd="0" destOrd="0" presId="urn:microsoft.com/office/officeart/2005/8/layout/cycle6"/>
    <dgm:cxn modelId="{B867CAE2-1605-4ED1-88B3-EF2436972FA3}" type="presOf" srcId="{B72713C0-E37A-4927-B7F1-643DD674B5B4}" destId="{AB2BBC2F-2861-45D2-ACC0-42D9845BA62D}" srcOrd="0" destOrd="0" presId="urn:microsoft.com/office/officeart/2005/8/layout/cycle6"/>
    <dgm:cxn modelId="{1F84B9E3-069B-4C88-B67D-F36A1619ED14}" type="presOf" srcId="{068DF65D-0E1E-4CA9-8B96-A7910304C848}" destId="{B31425F7-36A5-4D0B-BCB7-0922B92069F1}" srcOrd="0" destOrd="0" presId="urn:microsoft.com/office/officeart/2005/8/layout/cycle6"/>
    <dgm:cxn modelId="{8A3312E7-8C70-4DBA-B354-A58877F382DE}" type="presOf" srcId="{702490FF-FED1-4AB3-842A-EB7AE64890B3}" destId="{0CFAEE8A-802A-4BC9-A256-914ABD557DC7}" srcOrd="0" destOrd="0" presId="urn:microsoft.com/office/officeart/2005/8/layout/cycle6"/>
    <dgm:cxn modelId="{8ED78CED-A810-44E5-824F-A7B778A041DE}" type="presOf" srcId="{90127650-1C33-41A0-BD3D-79579113C5CF}" destId="{69975278-00B7-4C58-B07C-C7C6905CECBA}" srcOrd="0" destOrd="0" presId="urn:microsoft.com/office/officeart/2005/8/layout/cycle6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56FE74FA-1503-4FE5-8EE0-6B6EB76F033E}" type="presOf" srcId="{122AFB5A-DD44-4172-B753-C6A939AEEAE6}" destId="{EEDB36A0-D559-454C-B077-651B3351D639}" srcOrd="0" destOrd="0" presId="urn:microsoft.com/office/officeart/2005/8/layout/cycle6"/>
    <dgm:cxn modelId="{F2E5E5C2-7094-4DFD-964A-F442EF93B12A}" type="presParOf" srcId="{53F7C526-A305-4DDF-8415-E3D529522BAE}" destId="{EBFFE88D-69DC-4B86-9284-510D078AD5BD}" srcOrd="0" destOrd="0" presId="urn:microsoft.com/office/officeart/2005/8/layout/cycle6"/>
    <dgm:cxn modelId="{3AF6DA57-39AD-4581-BF72-32CAE6DD7D6A}" type="presParOf" srcId="{53F7C526-A305-4DDF-8415-E3D529522BAE}" destId="{DFE2648E-C9E2-41B3-8D79-420D3A4DC31F}" srcOrd="1" destOrd="0" presId="urn:microsoft.com/office/officeart/2005/8/layout/cycle6"/>
    <dgm:cxn modelId="{7C9D39D1-A879-489E-83EB-6534BF85B896}" type="presParOf" srcId="{53F7C526-A305-4DDF-8415-E3D529522BAE}" destId="{EC328850-426B-4187-B0E1-F2927C6F859D}" srcOrd="2" destOrd="0" presId="urn:microsoft.com/office/officeart/2005/8/layout/cycle6"/>
    <dgm:cxn modelId="{28C465C7-66B4-4FE5-A4AB-B4C1ED4007B2}" type="presParOf" srcId="{53F7C526-A305-4DDF-8415-E3D529522BAE}" destId="{AB2BBC2F-2861-45D2-ACC0-42D9845BA62D}" srcOrd="3" destOrd="0" presId="urn:microsoft.com/office/officeart/2005/8/layout/cycle6"/>
    <dgm:cxn modelId="{21EF78DC-E9CA-4A9D-8CB9-8638093D37C5}" type="presParOf" srcId="{53F7C526-A305-4DDF-8415-E3D529522BAE}" destId="{88DD1657-2A59-4B7B-A013-A38CD91352C4}" srcOrd="4" destOrd="0" presId="urn:microsoft.com/office/officeart/2005/8/layout/cycle6"/>
    <dgm:cxn modelId="{33DBACAB-CBEF-41E5-AA3B-568CC60C801A}" type="presParOf" srcId="{53F7C526-A305-4DDF-8415-E3D529522BAE}" destId="{14C85ED9-E72E-4DCF-8A49-93C1AF4C8131}" srcOrd="5" destOrd="0" presId="urn:microsoft.com/office/officeart/2005/8/layout/cycle6"/>
    <dgm:cxn modelId="{CA0DB02F-6D63-4209-93DB-83B3522EFD3D}" type="presParOf" srcId="{53F7C526-A305-4DDF-8415-E3D529522BAE}" destId="{54FCC174-1FBF-48D3-A6D3-1A849EB865C9}" srcOrd="6" destOrd="0" presId="urn:microsoft.com/office/officeart/2005/8/layout/cycle6"/>
    <dgm:cxn modelId="{9BAC1066-2B4E-49B8-A0EE-5FD9FE9F7A59}" type="presParOf" srcId="{53F7C526-A305-4DDF-8415-E3D529522BAE}" destId="{4AD40F02-B3A1-4197-A692-0F2354FEBFF1}" srcOrd="7" destOrd="0" presId="urn:microsoft.com/office/officeart/2005/8/layout/cycle6"/>
    <dgm:cxn modelId="{527B741C-EA34-4D60-BF8E-A8AADDF58831}" type="presParOf" srcId="{53F7C526-A305-4DDF-8415-E3D529522BAE}" destId="{F204255F-B4F5-430C-9B4A-BD167926698A}" srcOrd="8" destOrd="0" presId="urn:microsoft.com/office/officeart/2005/8/layout/cycle6"/>
    <dgm:cxn modelId="{0AED1BD5-22FF-4A4C-9846-D45B80394066}" type="presParOf" srcId="{53F7C526-A305-4DDF-8415-E3D529522BAE}" destId="{8A2FF4EC-A4B8-4247-8296-82C8A98269D1}" srcOrd="9" destOrd="0" presId="urn:microsoft.com/office/officeart/2005/8/layout/cycle6"/>
    <dgm:cxn modelId="{F9301C96-672D-4691-8122-CEAC17E0B5D9}" type="presParOf" srcId="{53F7C526-A305-4DDF-8415-E3D529522BAE}" destId="{616CF29F-C8E1-471D-A60C-A24347163011}" srcOrd="10" destOrd="0" presId="urn:microsoft.com/office/officeart/2005/8/layout/cycle6"/>
    <dgm:cxn modelId="{2A45DFDB-DBC1-4899-A2AA-4878D01EFFD9}" type="presParOf" srcId="{53F7C526-A305-4DDF-8415-E3D529522BAE}" destId="{8F7F3509-ACA6-4556-99D1-43B942392E62}" srcOrd="11" destOrd="0" presId="urn:microsoft.com/office/officeart/2005/8/layout/cycle6"/>
    <dgm:cxn modelId="{29518476-A745-4713-B937-E7C23CBD2ED4}" type="presParOf" srcId="{53F7C526-A305-4DDF-8415-E3D529522BAE}" destId="{934F1BCC-0B30-409C-A9D2-2C8A974D7E66}" srcOrd="12" destOrd="0" presId="urn:microsoft.com/office/officeart/2005/8/layout/cycle6"/>
    <dgm:cxn modelId="{5942A1B5-0A1A-446D-B673-5131270C56F6}" type="presParOf" srcId="{53F7C526-A305-4DDF-8415-E3D529522BAE}" destId="{18EE43D9-DA41-4510-A0A8-54AD090026A3}" srcOrd="13" destOrd="0" presId="urn:microsoft.com/office/officeart/2005/8/layout/cycle6"/>
    <dgm:cxn modelId="{981CA169-FDB6-474C-BE26-6C37C4A8AD53}" type="presParOf" srcId="{53F7C526-A305-4DDF-8415-E3D529522BAE}" destId="{B4EF382F-B38F-47C1-B056-4549D14306BF}" srcOrd="14" destOrd="0" presId="urn:microsoft.com/office/officeart/2005/8/layout/cycle6"/>
    <dgm:cxn modelId="{42788C01-1E32-4521-A503-FA6600678606}" type="presParOf" srcId="{53F7C526-A305-4DDF-8415-E3D529522BAE}" destId="{53565DD2-7EDF-49AD-A717-CEE7C61A3998}" srcOrd="15" destOrd="0" presId="urn:microsoft.com/office/officeart/2005/8/layout/cycle6"/>
    <dgm:cxn modelId="{40B1BFB2-ECFC-4A2B-A7C4-B4640EA50F40}" type="presParOf" srcId="{53F7C526-A305-4DDF-8415-E3D529522BAE}" destId="{5626AAE8-B823-4AF7-B150-A0727AB4C92A}" srcOrd="16" destOrd="0" presId="urn:microsoft.com/office/officeart/2005/8/layout/cycle6"/>
    <dgm:cxn modelId="{8ECB242B-151E-41AC-B1CB-DD84DEC01399}" type="presParOf" srcId="{53F7C526-A305-4DDF-8415-E3D529522BAE}" destId="{25D074A1-7A73-454F-B094-AA8CE9683ECF}" srcOrd="17" destOrd="0" presId="urn:microsoft.com/office/officeart/2005/8/layout/cycle6"/>
    <dgm:cxn modelId="{E76E3660-CFCA-47C0-9E83-13AE9E3F0EF7}" type="presParOf" srcId="{53F7C526-A305-4DDF-8415-E3D529522BAE}" destId="{736215F2-FE53-4B6F-9D2C-67D54A9EF072}" srcOrd="18" destOrd="0" presId="urn:microsoft.com/office/officeart/2005/8/layout/cycle6"/>
    <dgm:cxn modelId="{35AE657A-428F-40D4-9820-C6C0AD174C2A}" type="presParOf" srcId="{53F7C526-A305-4DDF-8415-E3D529522BAE}" destId="{61176CC4-16F9-483E-A698-D2238E638F55}" srcOrd="19" destOrd="0" presId="urn:microsoft.com/office/officeart/2005/8/layout/cycle6"/>
    <dgm:cxn modelId="{2020AC42-5EDC-4CEB-80B5-7B265AB7E717}" type="presParOf" srcId="{53F7C526-A305-4DDF-8415-E3D529522BAE}" destId="{B56DA4AE-14C7-4173-96E9-FD0FE0825FD6}" srcOrd="20" destOrd="0" presId="urn:microsoft.com/office/officeart/2005/8/layout/cycle6"/>
    <dgm:cxn modelId="{CB27D494-798F-4766-B4AD-558DF37585CA}" type="presParOf" srcId="{53F7C526-A305-4DDF-8415-E3D529522BAE}" destId="{CBC10853-6B03-4794-BD25-B4751D94803E}" srcOrd="21" destOrd="0" presId="urn:microsoft.com/office/officeart/2005/8/layout/cycle6"/>
    <dgm:cxn modelId="{A83F8925-ABF6-49A4-A03B-F42952FD3147}" type="presParOf" srcId="{53F7C526-A305-4DDF-8415-E3D529522BAE}" destId="{B101EE63-DD78-423B-926A-BF1FD5409337}" srcOrd="22" destOrd="0" presId="urn:microsoft.com/office/officeart/2005/8/layout/cycle6"/>
    <dgm:cxn modelId="{E36F157F-DFA0-4216-A9FF-447B3AB20952}" type="presParOf" srcId="{53F7C526-A305-4DDF-8415-E3D529522BAE}" destId="{69975278-00B7-4C58-B07C-C7C6905CECBA}" srcOrd="23" destOrd="0" presId="urn:microsoft.com/office/officeart/2005/8/layout/cycle6"/>
    <dgm:cxn modelId="{EC68F431-18A7-4FB5-8BAB-C016E5FA7822}" type="presParOf" srcId="{53F7C526-A305-4DDF-8415-E3D529522BAE}" destId="{B239F21C-3211-4DD5-8233-AE78170EA805}" srcOrd="24" destOrd="0" presId="urn:microsoft.com/office/officeart/2005/8/layout/cycle6"/>
    <dgm:cxn modelId="{B6A30912-E05F-4D59-8170-EA95DB2024DC}" type="presParOf" srcId="{53F7C526-A305-4DDF-8415-E3D529522BAE}" destId="{0C37DC31-B87F-4E9D-B6C2-C4ED0BC4DC83}" srcOrd="25" destOrd="0" presId="urn:microsoft.com/office/officeart/2005/8/layout/cycle6"/>
    <dgm:cxn modelId="{FE5D460D-9605-426A-A768-3247AE1F2909}" type="presParOf" srcId="{53F7C526-A305-4DDF-8415-E3D529522BAE}" destId="{DDD0945B-10B0-4B15-95DD-B91289CE3821}" srcOrd="26" destOrd="0" presId="urn:microsoft.com/office/officeart/2005/8/layout/cycle6"/>
    <dgm:cxn modelId="{7D36660D-808E-49FC-BBBA-4828A41D5C29}" type="presParOf" srcId="{53F7C526-A305-4DDF-8415-E3D529522BAE}" destId="{F2BADC78-56F8-4B5C-B3A1-43911B948374}" srcOrd="27" destOrd="0" presId="urn:microsoft.com/office/officeart/2005/8/layout/cycle6"/>
    <dgm:cxn modelId="{698A00B8-C2AB-4E03-AA3D-CE21681390EB}" type="presParOf" srcId="{53F7C526-A305-4DDF-8415-E3D529522BAE}" destId="{36EC221C-FBC5-4F4F-AB97-C3406318226F}" srcOrd="28" destOrd="0" presId="urn:microsoft.com/office/officeart/2005/8/layout/cycle6"/>
    <dgm:cxn modelId="{DA625F4D-E3B5-43AA-A5F4-644951BF56F6}" type="presParOf" srcId="{53F7C526-A305-4DDF-8415-E3D529522BAE}" destId="{10A9D96E-439A-408C-8483-3E8F5EA1E055}" srcOrd="29" destOrd="0" presId="urn:microsoft.com/office/officeart/2005/8/layout/cycle6"/>
    <dgm:cxn modelId="{23B27497-AE71-417E-85B2-F94FE7B5409A}" type="presParOf" srcId="{53F7C526-A305-4DDF-8415-E3D529522BAE}" destId="{5653073A-AC47-46C3-86D7-A2D9410DDD2A}" srcOrd="30" destOrd="0" presId="urn:microsoft.com/office/officeart/2005/8/layout/cycle6"/>
    <dgm:cxn modelId="{7E38E3C7-BF3B-4282-B5F6-11403FB1874A}" type="presParOf" srcId="{53F7C526-A305-4DDF-8415-E3D529522BAE}" destId="{8280634B-031D-4673-9CBB-9AB9FA37B59A}" srcOrd="31" destOrd="0" presId="urn:microsoft.com/office/officeart/2005/8/layout/cycle6"/>
    <dgm:cxn modelId="{DAA07BC9-FC5F-43AD-AB79-22C2EBC5AA49}" type="presParOf" srcId="{53F7C526-A305-4DDF-8415-E3D529522BAE}" destId="{6830F8B8-07FE-4160-9825-80C324792739}" srcOrd="32" destOrd="0" presId="urn:microsoft.com/office/officeart/2005/8/layout/cycle6"/>
    <dgm:cxn modelId="{3F598D5A-1012-4932-8CEB-B056942D97EF}" type="presParOf" srcId="{53F7C526-A305-4DDF-8415-E3D529522BAE}" destId="{080F7E04-E859-4C0C-865B-0E0515664CEC}" srcOrd="33" destOrd="0" presId="urn:microsoft.com/office/officeart/2005/8/layout/cycle6"/>
    <dgm:cxn modelId="{EA827720-C1B3-4FF6-8858-3D26E4B736F6}" type="presParOf" srcId="{53F7C526-A305-4DDF-8415-E3D529522BAE}" destId="{271B0AC4-0897-478F-BCDA-B7C3B89B29C2}" srcOrd="34" destOrd="0" presId="urn:microsoft.com/office/officeart/2005/8/layout/cycle6"/>
    <dgm:cxn modelId="{647B429A-CD0B-4143-867D-3E1FAF689AD1}" type="presParOf" srcId="{53F7C526-A305-4DDF-8415-E3D529522BAE}" destId="{F7B1EEB3-AA1E-4453-82DD-ABDB0DD4B258}" srcOrd="35" destOrd="0" presId="urn:microsoft.com/office/officeart/2005/8/layout/cycle6"/>
    <dgm:cxn modelId="{186F41D4-A5BD-4F44-9290-4AF2492287A2}" type="presParOf" srcId="{53F7C526-A305-4DDF-8415-E3D529522BAE}" destId="{974838B5-1ACF-4D22-A8F1-9F27A820DA00}" srcOrd="36" destOrd="0" presId="urn:microsoft.com/office/officeart/2005/8/layout/cycle6"/>
    <dgm:cxn modelId="{981B8424-4C10-4CD6-AACE-AF4EB7D2691F}" type="presParOf" srcId="{53F7C526-A305-4DDF-8415-E3D529522BAE}" destId="{E7EF5F74-FE0D-4B15-8697-810B6A7A0CAE}" srcOrd="37" destOrd="0" presId="urn:microsoft.com/office/officeart/2005/8/layout/cycle6"/>
    <dgm:cxn modelId="{E08EC18F-28CB-4F05-BF3A-DC9E3986FB8B}" type="presParOf" srcId="{53F7C526-A305-4DDF-8415-E3D529522BAE}" destId="{F70036B5-0DDC-47D0-9F68-A9D834F0E61B}" srcOrd="38" destOrd="0" presId="urn:microsoft.com/office/officeart/2005/8/layout/cycle6"/>
    <dgm:cxn modelId="{9DCF9341-0512-4C4D-A741-10B58538A713}" type="presParOf" srcId="{53F7C526-A305-4DDF-8415-E3D529522BAE}" destId="{230F75A9-8DC5-4172-AC80-B8542248E8BE}" srcOrd="39" destOrd="0" presId="urn:microsoft.com/office/officeart/2005/8/layout/cycle6"/>
    <dgm:cxn modelId="{EE8CA9E7-A085-4D9A-9284-2A426F3E832E}" type="presParOf" srcId="{53F7C526-A305-4DDF-8415-E3D529522BAE}" destId="{22DA5E31-8687-4D6A-B0BA-19C41FA63BE7}" srcOrd="40" destOrd="0" presId="urn:microsoft.com/office/officeart/2005/8/layout/cycle6"/>
    <dgm:cxn modelId="{2BB2128C-9A9E-4058-9DE6-FEC6651DE785}" type="presParOf" srcId="{53F7C526-A305-4DDF-8415-E3D529522BAE}" destId="{2B36FB0A-4AA6-4E22-A8FB-8F3216B55D04}" srcOrd="41" destOrd="0" presId="urn:microsoft.com/office/officeart/2005/8/layout/cycle6"/>
    <dgm:cxn modelId="{5634E083-4A3B-45D9-8F32-EFD3D9D11442}" type="presParOf" srcId="{53F7C526-A305-4DDF-8415-E3D529522BAE}" destId="{D3B5E785-A63D-4186-92FE-F0D5CA0D3850}" srcOrd="42" destOrd="0" presId="urn:microsoft.com/office/officeart/2005/8/layout/cycle6"/>
    <dgm:cxn modelId="{A0AE0CD7-DB7D-420C-A62E-E23A15080786}" type="presParOf" srcId="{53F7C526-A305-4DDF-8415-E3D529522BAE}" destId="{C50C1796-3BB0-4E76-B66B-746034DF57A0}" srcOrd="43" destOrd="0" presId="urn:microsoft.com/office/officeart/2005/8/layout/cycle6"/>
    <dgm:cxn modelId="{004F12F3-91E8-4604-AE53-3C83130908A4}" type="presParOf" srcId="{53F7C526-A305-4DDF-8415-E3D529522BAE}" destId="{972DB64F-C07F-4AF1-8823-11EDC63BE200}" srcOrd="44" destOrd="0" presId="urn:microsoft.com/office/officeart/2005/8/layout/cycle6"/>
    <dgm:cxn modelId="{EF1BCA91-FA25-4C1E-8C58-5E5F056427A4}" type="presParOf" srcId="{53F7C526-A305-4DDF-8415-E3D529522BAE}" destId="{6EEED8C3-3976-4DEE-A84D-6B093C3D01C7}" srcOrd="45" destOrd="0" presId="urn:microsoft.com/office/officeart/2005/8/layout/cycle6"/>
    <dgm:cxn modelId="{E3CC3414-9BA5-4416-866D-D42B0A0265C3}" type="presParOf" srcId="{53F7C526-A305-4DDF-8415-E3D529522BAE}" destId="{106B595A-F78D-4179-9D8D-1BEE9E97AFC6}" srcOrd="46" destOrd="0" presId="urn:microsoft.com/office/officeart/2005/8/layout/cycle6"/>
    <dgm:cxn modelId="{B87F0E2B-9DE5-4AC6-9912-ACE392504A52}" type="presParOf" srcId="{53F7C526-A305-4DDF-8415-E3D529522BAE}" destId="{0CFAEE8A-802A-4BC9-A256-914ABD557DC7}" srcOrd="47" destOrd="0" presId="urn:microsoft.com/office/officeart/2005/8/layout/cycle6"/>
    <dgm:cxn modelId="{4D3AAEE5-75C8-47F3-87BC-6BCCE13C9FF0}" type="presParOf" srcId="{53F7C526-A305-4DDF-8415-E3D529522BAE}" destId="{B31425F7-36A5-4D0B-BCB7-0922B92069F1}" srcOrd="48" destOrd="0" presId="urn:microsoft.com/office/officeart/2005/8/layout/cycle6"/>
    <dgm:cxn modelId="{1CAA62C8-F1B4-4DA6-BB1C-9BC1FF8FADDB}" type="presParOf" srcId="{53F7C526-A305-4DDF-8415-E3D529522BAE}" destId="{7D30409A-7C99-4FC4-B496-7090C578E365}" srcOrd="49" destOrd="0" presId="urn:microsoft.com/office/officeart/2005/8/layout/cycle6"/>
    <dgm:cxn modelId="{BC32166D-5620-449B-8E6A-A4BADD2FF0A3}" type="presParOf" srcId="{53F7C526-A305-4DDF-8415-E3D529522BAE}" destId="{06BEF2CA-C8BC-4E00-AA6C-C66B32F221EC}" srcOrd="50" destOrd="0" presId="urn:microsoft.com/office/officeart/2005/8/layout/cycle6"/>
    <dgm:cxn modelId="{3096E9CF-3A20-4206-ACEE-D5DCD0243DD9}" type="presParOf" srcId="{53F7C526-A305-4DDF-8415-E3D529522BAE}" destId="{695104BF-8B6A-478B-A650-DE896F8CECD9}" srcOrd="51" destOrd="0" presId="urn:microsoft.com/office/officeart/2005/8/layout/cycle6"/>
    <dgm:cxn modelId="{02533333-DB7B-4591-9969-7C9A9D43C352}" type="presParOf" srcId="{53F7C526-A305-4DDF-8415-E3D529522BAE}" destId="{1FB87BD3-8959-43A2-A150-A35E628E8E3E}" srcOrd="52" destOrd="0" presId="urn:microsoft.com/office/officeart/2005/8/layout/cycle6"/>
    <dgm:cxn modelId="{BF249AC4-8542-42A1-9359-5E11B59C2247}" type="presParOf" srcId="{53F7C526-A305-4DDF-8415-E3D529522BAE}" destId="{00EA599E-93CA-4E65-A8E8-FB74AD7F2144}" srcOrd="53" destOrd="0" presId="urn:microsoft.com/office/officeart/2005/8/layout/cycle6"/>
    <dgm:cxn modelId="{D9613E5A-C3E5-4843-95D3-A8FBC97CB23D}" type="presParOf" srcId="{53F7C526-A305-4DDF-8415-E3D529522BAE}" destId="{7889374B-D7BF-4686-82DC-C642663A7916}" srcOrd="54" destOrd="0" presId="urn:microsoft.com/office/officeart/2005/8/layout/cycle6"/>
    <dgm:cxn modelId="{EC7AE62D-2286-40CF-A5C6-6F6D206B5E93}" type="presParOf" srcId="{53F7C526-A305-4DDF-8415-E3D529522BAE}" destId="{18428378-555E-419D-AE85-629F08C97E92}" srcOrd="55" destOrd="0" presId="urn:microsoft.com/office/officeart/2005/8/layout/cycle6"/>
    <dgm:cxn modelId="{1841C3E1-E7DC-4AAA-971F-FBF4B5C4B65E}" type="presParOf" srcId="{53F7C526-A305-4DDF-8415-E3D529522BAE}" destId="{8E137AC4-C194-4E9B-A377-C96FE6E10CCB}" srcOrd="56" destOrd="0" presId="urn:microsoft.com/office/officeart/2005/8/layout/cycle6"/>
    <dgm:cxn modelId="{4DB6D096-F9FB-48FD-9FE6-A610C1C4822B}" type="presParOf" srcId="{53F7C526-A305-4DDF-8415-E3D529522BAE}" destId="{2997C435-DF4F-48D2-A308-0BC411B81827}" srcOrd="57" destOrd="0" presId="urn:microsoft.com/office/officeart/2005/8/layout/cycle6"/>
    <dgm:cxn modelId="{08ECFA98-DE3A-4DF9-8331-E3E20D79A831}" type="presParOf" srcId="{53F7C526-A305-4DDF-8415-E3D529522BAE}" destId="{B2790D49-946F-48BB-A454-B7552761C64F}" srcOrd="58" destOrd="0" presId="urn:microsoft.com/office/officeart/2005/8/layout/cycle6"/>
    <dgm:cxn modelId="{68408DCC-ACCF-4702-9E7E-F78F7B9EEA81}" type="presParOf" srcId="{53F7C526-A305-4DDF-8415-E3D529522BAE}" destId="{1C019606-BE26-4B4F-9A1A-EA376323199F}" srcOrd="59" destOrd="0" presId="urn:microsoft.com/office/officeart/2005/8/layout/cycle6"/>
    <dgm:cxn modelId="{8C4E6651-8C48-4B4C-9F5D-3B04E1BC393B}" type="presParOf" srcId="{53F7C526-A305-4DDF-8415-E3D529522BAE}" destId="{A2FC1AF0-2795-4D3C-A5BE-525A6331C5EB}" srcOrd="60" destOrd="0" presId="urn:microsoft.com/office/officeart/2005/8/layout/cycle6"/>
    <dgm:cxn modelId="{DB8E619E-66FA-4FC7-8F20-5BBA82C21EF4}" type="presParOf" srcId="{53F7C526-A305-4DDF-8415-E3D529522BAE}" destId="{D9A6A0A0-04C0-4475-BA29-FB102D077B18}" srcOrd="61" destOrd="0" presId="urn:microsoft.com/office/officeart/2005/8/layout/cycle6"/>
    <dgm:cxn modelId="{D4BD8232-DBDB-4544-BA93-9E60D52178A0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1D94AB5-8A45-4B46-AF52-765FE3ADF638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DEA8D1-7918-4CF6-A23F-4EE9F527E09E}" type="parTrans" cxnId="{AFEE34BE-A131-4436-821B-77209BB8457D}">
      <dgm:prSet/>
      <dgm:spPr/>
      <dgm:t>
        <a:bodyPr/>
        <a:lstStyle/>
        <a:p>
          <a:endParaRPr lang="en-GB"/>
        </a:p>
      </dgm:t>
    </dgm:pt>
    <dgm:pt modelId="{23286DF3-30AE-4512-A1E0-004F04502CF4}" type="sibTrans" cxnId="{AFEE34BE-A131-4436-821B-77209BB8457D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0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1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" presStyleCnt="10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2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2" presStyleCnt="10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3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3" presStyleCnt="10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4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4" presStyleCnt="10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5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5" presStyleCnt="10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6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6" presStyleCnt="10"/>
      <dgm:spPr/>
      <dgm:t>
        <a:bodyPr/>
        <a:lstStyle/>
        <a:p>
          <a:endParaRPr lang="en-GB"/>
        </a:p>
      </dgm:t>
    </dgm:pt>
    <dgm:pt modelId="{7889374B-D7BF-4686-82DC-C642663A7916}" type="pres">
      <dgm:prSet presAssocID="{51D94AB5-8A45-4B46-AF52-765FE3ADF638}" presName="node" presStyleLbl="node1" presStyleIdx="7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428378-555E-419D-AE85-629F08C97E92}" type="pres">
      <dgm:prSet presAssocID="{51D94AB5-8A45-4B46-AF52-765FE3ADF638}" presName="spNode" presStyleCnt="0"/>
      <dgm:spPr/>
    </dgm:pt>
    <dgm:pt modelId="{8E137AC4-C194-4E9B-A377-C96FE6E10CCB}" type="pres">
      <dgm:prSet presAssocID="{23286DF3-30AE-4512-A1E0-004F04502CF4}" presName="sibTrans" presStyleLbl="sibTrans1D1" presStyleIdx="7" presStyleCnt="10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8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8" presStyleCnt="10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9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9" presStyleCnt="10"/>
      <dgm:spPr/>
      <dgm:t>
        <a:bodyPr/>
        <a:lstStyle/>
        <a:p>
          <a:endParaRPr lang="en-GB"/>
        </a:p>
      </dgm:t>
    </dgm:pt>
  </dgm:ptLst>
  <dgm:cxnLst>
    <dgm:cxn modelId="{AE9808D2-3CF1-4362-B21F-AE2EC811E874}" type="presOf" srcId="{A18C1DDE-3C01-48B5-B44B-DAB0431C4063}" destId="{2B36FB0A-4AA6-4E22-A8FB-8F3216B55D04}" srcOrd="0" destOrd="0" presId="urn:microsoft.com/office/officeart/2005/8/layout/cycle6"/>
    <dgm:cxn modelId="{B857797C-C4DC-422C-82B0-E1604DB69EAA}" type="presOf" srcId="{6DEAC7EA-E4DD-4C83-9F88-71FE6CB42BF6}" destId="{53F7C526-A305-4DDF-8415-E3D529522BAE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1A214FF7-F2F3-4026-B377-1FA79EA8B36C}" type="presOf" srcId="{8F6FA1D0-B892-45D3-8519-727B12979775}" destId="{1C019606-BE26-4B4F-9A1A-EA376323199F}" srcOrd="0" destOrd="0" presId="urn:microsoft.com/office/officeart/2005/8/layout/cycle6"/>
    <dgm:cxn modelId="{E96FBB74-1B70-4A16-9466-FEA1043E92DB}" type="presOf" srcId="{BE28A756-02B9-4F75-A560-A7105EACB477}" destId="{230F75A9-8DC5-4172-AC80-B8542248E8BE}" srcOrd="0" destOrd="0" presId="urn:microsoft.com/office/officeart/2005/8/layout/cycle6"/>
    <dgm:cxn modelId="{EF47E465-BA22-44EC-A07C-D96B9D4EB0D2}" type="presOf" srcId="{068DF65D-0E1E-4CA9-8B96-A7910304C848}" destId="{B31425F7-36A5-4D0B-BCB7-0922B92069F1}" srcOrd="0" destOrd="0" presId="urn:microsoft.com/office/officeart/2005/8/layout/cycle6"/>
    <dgm:cxn modelId="{680E11A3-F43F-45C0-A655-3F3D6FB8079D}" type="presOf" srcId="{122AFB5A-DD44-4172-B753-C6A939AEEAE6}" destId="{EEDB36A0-D559-454C-B077-651B3351D639}" srcOrd="0" destOrd="0" presId="urn:microsoft.com/office/officeart/2005/8/layout/cycle6"/>
    <dgm:cxn modelId="{7DD529EF-A4BB-4700-95E2-06BAACF07834}" type="presOf" srcId="{8C2ABF21-4169-4F92-992B-B26A5BB85821}" destId="{080F7E04-E859-4C0C-865B-0E0515664CEC}" srcOrd="0" destOrd="0" presId="urn:microsoft.com/office/officeart/2005/8/layout/cycle6"/>
    <dgm:cxn modelId="{6909F1BD-714E-4801-A3D4-AA61024D7D12}" type="presOf" srcId="{533558F9-E757-4CB7-9A7D-BD5A710BDA01}" destId="{974838B5-1ACF-4D22-A8F1-9F27A820DA00}" srcOrd="0" destOrd="0" presId="urn:microsoft.com/office/officeart/2005/8/layout/cycle6"/>
    <dgm:cxn modelId="{AFEE34BE-A131-4436-821B-77209BB8457D}" srcId="{6DEAC7EA-E4DD-4C83-9F88-71FE6CB42BF6}" destId="{51D94AB5-8A45-4B46-AF52-765FE3ADF638}" srcOrd="7" destOrd="0" parTransId="{BFDEA8D1-7918-4CF6-A23F-4EE9F527E09E}" sibTransId="{23286DF3-30AE-4512-A1E0-004F04502CF4}"/>
    <dgm:cxn modelId="{62347A81-2B9B-4950-AB79-9AD5BF79BFED}" type="presOf" srcId="{89D1C96B-B0E9-4AB1-91AD-4A55E788F043}" destId="{695104BF-8B6A-478B-A650-DE896F8CECD9}" srcOrd="0" destOrd="0" presId="urn:microsoft.com/office/officeart/2005/8/layout/cycle6"/>
    <dgm:cxn modelId="{299CDFD9-DB7F-47E0-8DA1-4D6A4C89124E}" type="presOf" srcId="{6CC98661-9AA2-44FE-B9BB-9D0CFF71A82E}" destId="{A2FC1AF0-2795-4D3C-A5BE-525A6331C5EB}" srcOrd="0" destOrd="0" presId="urn:microsoft.com/office/officeart/2005/8/layout/cycle6"/>
    <dgm:cxn modelId="{1BB1E086-3587-4D62-9A14-2650C9D72E18}" type="presOf" srcId="{3ACE1E40-5576-4F8B-971D-0010D0BD4080}" destId="{F70036B5-0DDC-47D0-9F68-A9D834F0E61B}" srcOrd="0" destOrd="0" presId="urn:microsoft.com/office/officeart/2005/8/layout/cycle6"/>
    <dgm:cxn modelId="{3B42C5B1-32A2-4632-8431-9FCDBBB8048E}" type="presOf" srcId="{E18EA010-06B9-459D-9046-03F81AAC44C2}" destId="{D3B5E785-A63D-4186-92FE-F0D5CA0D3850}" srcOrd="0" destOrd="0" presId="urn:microsoft.com/office/officeart/2005/8/layout/cycle6"/>
    <dgm:cxn modelId="{58EC3C6C-7ABF-42E9-B711-97BBFFE9205D}" type="presOf" srcId="{FD721607-C284-4C5E-BD28-38890780E7E9}" destId="{EC328850-426B-4187-B0E1-F2927C6F859D}" srcOrd="0" destOrd="0" presId="urn:microsoft.com/office/officeart/2005/8/layout/cycle6"/>
    <dgm:cxn modelId="{C9B893A9-9B27-4465-B4D4-B7E13BBDF749}" type="presOf" srcId="{B732A509-C503-4F33-899B-82485414BC13}" destId="{2997C435-DF4F-48D2-A308-0BC411B81827}" srcOrd="0" destOrd="0" presId="urn:microsoft.com/office/officeart/2005/8/layout/cycle6"/>
    <dgm:cxn modelId="{8FF84F8F-3F3C-484D-922A-A9D17ECA6A49}" type="presOf" srcId="{C480DB87-EC2E-44A5-857F-94C30E3D92D6}" destId="{06BEF2CA-C8BC-4E00-AA6C-C66B32F221EC}" srcOrd="0" destOrd="0" presId="urn:microsoft.com/office/officeart/2005/8/layout/cycle6"/>
    <dgm:cxn modelId="{6802964E-EC07-4835-BF5C-BEDCEDDCBC0E}" srcId="{6DEAC7EA-E4DD-4C83-9F88-71FE6CB42BF6}" destId="{6CC98661-9AA2-44FE-B9BB-9D0CFF71A82E}" srcOrd="9" destOrd="0" parTransId="{1E206E62-7BB2-403E-85A3-1854867FCFE2}" sibTransId="{122AFB5A-DD44-4172-B753-C6A939AEEAE6}"/>
    <dgm:cxn modelId="{F0FD6A34-589D-4985-A2DD-B9CCB0DF9EFE}" srcId="{6DEAC7EA-E4DD-4C83-9F88-71FE6CB42BF6}" destId="{B732A509-C503-4F33-899B-82485414BC13}" srcOrd="8" destOrd="0" parTransId="{94457224-220E-4396-9963-69C17109E01F}" sibTransId="{8F6FA1D0-B892-45D3-8519-727B12979775}"/>
    <dgm:cxn modelId="{E64F08A2-EFCE-46FA-AA72-F569BA425C66}" srcId="{6DEAC7EA-E4DD-4C83-9F88-71FE6CB42BF6}" destId="{068DF65D-0E1E-4CA9-8B96-A7910304C848}" srcOrd="5" destOrd="0" parTransId="{33F263ED-1953-49B6-8F02-B75DAAD44B5A}" sibTransId="{C480DB87-EC2E-44A5-857F-94C30E3D92D6}"/>
    <dgm:cxn modelId="{C1C3E9B3-BF17-43A3-BA86-B3209B2E51EB}" type="presOf" srcId="{51D94AB5-8A45-4B46-AF52-765FE3ADF638}" destId="{7889374B-D7BF-4686-82DC-C642663A7916}" srcOrd="0" destOrd="0" presId="urn:microsoft.com/office/officeart/2005/8/layout/cycle6"/>
    <dgm:cxn modelId="{006E3480-A41F-46BD-A144-208698AE1CD0}" srcId="{6DEAC7EA-E4DD-4C83-9F88-71FE6CB42BF6}" destId="{8C2ABF21-4169-4F92-992B-B26A5BB85821}" srcOrd="1" destOrd="0" parTransId="{08C30186-EBC2-4B78-A08E-58A158813B9C}" sibTransId="{9AE4F5F5-0EA1-4415-ABF8-623ADF2CFEEE}"/>
    <dgm:cxn modelId="{DFA0487F-2CEA-40E2-9854-71A4DE30D8F0}" srcId="{6DEAC7EA-E4DD-4C83-9F88-71FE6CB42BF6}" destId="{BE28A756-02B9-4F75-A560-A7105EACB477}" srcOrd="3" destOrd="0" parTransId="{ADE345F5-0734-48AC-B3EC-B0EFEC5AC0DB}" sibTransId="{A18C1DDE-3C01-48B5-B44B-DAB0431C4063}"/>
    <dgm:cxn modelId="{41C5D3EB-0BF6-4CB6-9499-6EEE229A49A1}" type="presOf" srcId="{AAEC642D-BEA0-424A-93FA-CE91051E0CFE}" destId="{00EA599E-93CA-4E65-A8E8-FB74AD7F2144}" srcOrd="0" destOrd="0" presId="urn:microsoft.com/office/officeart/2005/8/layout/cycle6"/>
    <dgm:cxn modelId="{DFBA0178-18C4-4F0E-A903-7103928C8F8A}" type="presOf" srcId="{AB5A68D2-77AE-40EA-B0F2-A83E574BE687}" destId="{972DB64F-C07F-4AF1-8823-11EDC63BE200}" srcOrd="0" destOrd="0" presId="urn:microsoft.com/office/officeart/2005/8/layout/cycle6"/>
    <dgm:cxn modelId="{D978BA8B-CA4E-4D37-B28C-FD9ED44D5468}" srcId="{6DEAC7EA-E4DD-4C83-9F88-71FE6CB42BF6}" destId="{E18EA010-06B9-459D-9046-03F81AAC44C2}" srcOrd="4" destOrd="0" parTransId="{03F6EB63-D564-4527-A197-0897D30A9D1A}" sibTransId="{AB5A68D2-77AE-40EA-B0F2-A83E574BE687}"/>
    <dgm:cxn modelId="{870B3803-B76E-4B01-980E-14FD4D2F8567}" type="presOf" srcId="{26612691-C27C-42EA-A866-D79ADE728901}" destId="{EBFFE88D-69DC-4B86-9284-510D078AD5BD}" srcOrd="0" destOrd="0" presId="urn:microsoft.com/office/officeart/2005/8/layout/cycle6"/>
    <dgm:cxn modelId="{0788DD61-C62A-4A68-AF98-EBEB340C0ED7}" srcId="{6DEAC7EA-E4DD-4C83-9F88-71FE6CB42BF6}" destId="{533558F9-E757-4CB7-9A7D-BD5A710BDA01}" srcOrd="2" destOrd="0" parTransId="{C4F5A96E-95D3-4509-8950-E2192BD601DD}" sibTransId="{3ACE1E40-5576-4F8B-971D-0010D0BD4080}"/>
    <dgm:cxn modelId="{F85042AB-199A-406A-BFFE-253551A9FDE4}" type="presOf" srcId="{9AE4F5F5-0EA1-4415-ABF8-623ADF2CFEEE}" destId="{F7B1EEB3-AA1E-4453-82DD-ABDB0DD4B258}" srcOrd="0" destOrd="0" presId="urn:microsoft.com/office/officeart/2005/8/layout/cycle6"/>
    <dgm:cxn modelId="{53F15D08-9390-4166-BF91-F4A40663FC2B}" srcId="{6DEAC7EA-E4DD-4C83-9F88-71FE6CB42BF6}" destId="{89D1C96B-B0E9-4AB1-91AD-4A55E788F043}" srcOrd="6" destOrd="0" parTransId="{C6681032-0CD6-4AB7-9073-E9B5ED9247C7}" sibTransId="{AAEC642D-BEA0-424A-93FA-CE91051E0CFE}"/>
    <dgm:cxn modelId="{3E96823C-2C3C-47EE-9DC6-197998CDFD7D}" type="presOf" srcId="{23286DF3-30AE-4512-A1E0-004F04502CF4}" destId="{8E137AC4-C194-4E9B-A377-C96FE6E10CCB}" srcOrd="0" destOrd="0" presId="urn:microsoft.com/office/officeart/2005/8/layout/cycle6"/>
    <dgm:cxn modelId="{15A6B53D-8865-43D6-9A21-7C9A5870DEED}" type="presParOf" srcId="{53F7C526-A305-4DDF-8415-E3D529522BAE}" destId="{EBFFE88D-69DC-4B86-9284-510D078AD5BD}" srcOrd="0" destOrd="0" presId="urn:microsoft.com/office/officeart/2005/8/layout/cycle6"/>
    <dgm:cxn modelId="{E7952E65-B5D7-492F-9B59-050256905D41}" type="presParOf" srcId="{53F7C526-A305-4DDF-8415-E3D529522BAE}" destId="{DFE2648E-C9E2-41B3-8D79-420D3A4DC31F}" srcOrd="1" destOrd="0" presId="urn:microsoft.com/office/officeart/2005/8/layout/cycle6"/>
    <dgm:cxn modelId="{BC4A3281-AD9C-4BEF-A515-7FF3D8134CC2}" type="presParOf" srcId="{53F7C526-A305-4DDF-8415-E3D529522BAE}" destId="{EC328850-426B-4187-B0E1-F2927C6F859D}" srcOrd="2" destOrd="0" presId="urn:microsoft.com/office/officeart/2005/8/layout/cycle6"/>
    <dgm:cxn modelId="{0D0FB703-D4AE-43D2-B071-D339AEFFA0CC}" type="presParOf" srcId="{53F7C526-A305-4DDF-8415-E3D529522BAE}" destId="{080F7E04-E859-4C0C-865B-0E0515664CEC}" srcOrd="3" destOrd="0" presId="urn:microsoft.com/office/officeart/2005/8/layout/cycle6"/>
    <dgm:cxn modelId="{6954051B-79D1-4669-B891-E40FBA12B06C}" type="presParOf" srcId="{53F7C526-A305-4DDF-8415-E3D529522BAE}" destId="{271B0AC4-0897-478F-BCDA-B7C3B89B29C2}" srcOrd="4" destOrd="0" presId="urn:microsoft.com/office/officeart/2005/8/layout/cycle6"/>
    <dgm:cxn modelId="{38BA9257-6637-48A6-B115-26E8CECE623E}" type="presParOf" srcId="{53F7C526-A305-4DDF-8415-E3D529522BAE}" destId="{F7B1EEB3-AA1E-4453-82DD-ABDB0DD4B258}" srcOrd="5" destOrd="0" presId="urn:microsoft.com/office/officeart/2005/8/layout/cycle6"/>
    <dgm:cxn modelId="{F0F155D5-CB23-4EDE-93E4-99B5557EEAAA}" type="presParOf" srcId="{53F7C526-A305-4DDF-8415-E3D529522BAE}" destId="{974838B5-1ACF-4D22-A8F1-9F27A820DA00}" srcOrd="6" destOrd="0" presId="urn:microsoft.com/office/officeart/2005/8/layout/cycle6"/>
    <dgm:cxn modelId="{83771C69-45E8-41F4-9D7E-DCFB70AB7BA5}" type="presParOf" srcId="{53F7C526-A305-4DDF-8415-E3D529522BAE}" destId="{E7EF5F74-FE0D-4B15-8697-810B6A7A0CAE}" srcOrd="7" destOrd="0" presId="urn:microsoft.com/office/officeart/2005/8/layout/cycle6"/>
    <dgm:cxn modelId="{35DE2B57-01AE-45E8-8934-DF318047386B}" type="presParOf" srcId="{53F7C526-A305-4DDF-8415-E3D529522BAE}" destId="{F70036B5-0DDC-47D0-9F68-A9D834F0E61B}" srcOrd="8" destOrd="0" presId="urn:microsoft.com/office/officeart/2005/8/layout/cycle6"/>
    <dgm:cxn modelId="{047EA6EA-79DE-4D97-ADFF-98F57C0B229D}" type="presParOf" srcId="{53F7C526-A305-4DDF-8415-E3D529522BAE}" destId="{230F75A9-8DC5-4172-AC80-B8542248E8BE}" srcOrd="9" destOrd="0" presId="urn:microsoft.com/office/officeart/2005/8/layout/cycle6"/>
    <dgm:cxn modelId="{1B212529-08D4-43C4-A2E1-191DE160F712}" type="presParOf" srcId="{53F7C526-A305-4DDF-8415-E3D529522BAE}" destId="{22DA5E31-8687-4D6A-B0BA-19C41FA63BE7}" srcOrd="10" destOrd="0" presId="urn:microsoft.com/office/officeart/2005/8/layout/cycle6"/>
    <dgm:cxn modelId="{B0DDDB00-6D17-4D23-8263-05CBC3288F87}" type="presParOf" srcId="{53F7C526-A305-4DDF-8415-E3D529522BAE}" destId="{2B36FB0A-4AA6-4E22-A8FB-8F3216B55D04}" srcOrd="11" destOrd="0" presId="urn:microsoft.com/office/officeart/2005/8/layout/cycle6"/>
    <dgm:cxn modelId="{064A2A21-DF97-47CC-A224-AF0BEED7E641}" type="presParOf" srcId="{53F7C526-A305-4DDF-8415-E3D529522BAE}" destId="{D3B5E785-A63D-4186-92FE-F0D5CA0D3850}" srcOrd="12" destOrd="0" presId="urn:microsoft.com/office/officeart/2005/8/layout/cycle6"/>
    <dgm:cxn modelId="{9A963F87-91B9-4097-9144-90E9AA361C2D}" type="presParOf" srcId="{53F7C526-A305-4DDF-8415-E3D529522BAE}" destId="{C50C1796-3BB0-4E76-B66B-746034DF57A0}" srcOrd="13" destOrd="0" presId="urn:microsoft.com/office/officeart/2005/8/layout/cycle6"/>
    <dgm:cxn modelId="{707B37CB-F0D0-4027-8D53-BB6B4DB64E0E}" type="presParOf" srcId="{53F7C526-A305-4DDF-8415-E3D529522BAE}" destId="{972DB64F-C07F-4AF1-8823-11EDC63BE200}" srcOrd="14" destOrd="0" presId="urn:microsoft.com/office/officeart/2005/8/layout/cycle6"/>
    <dgm:cxn modelId="{28FE0A26-682A-431D-B716-4914F307CC47}" type="presParOf" srcId="{53F7C526-A305-4DDF-8415-E3D529522BAE}" destId="{B31425F7-36A5-4D0B-BCB7-0922B92069F1}" srcOrd="15" destOrd="0" presId="urn:microsoft.com/office/officeart/2005/8/layout/cycle6"/>
    <dgm:cxn modelId="{8A925267-56DC-424E-A183-829538178FAE}" type="presParOf" srcId="{53F7C526-A305-4DDF-8415-E3D529522BAE}" destId="{7D30409A-7C99-4FC4-B496-7090C578E365}" srcOrd="16" destOrd="0" presId="urn:microsoft.com/office/officeart/2005/8/layout/cycle6"/>
    <dgm:cxn modelId="{32034F15-31CE-4332-92EB-D2B366E40DD7}" type="presParOf" srcId="{53F7C526-A305-4DDF-8415-E3D529522BAE}" destId="{06BEF2CA-C8BC-4E00-AA6C-C66B32F221EC}" srcOrd="17" destOrd="0" presId="urn:microsoft.com/office/officeart/2005/8/layout/cycle6"/>
    <dgm:cxn modelId="{CA65D075-0EF3-4A1D-901E-080D37A23970}" type="presParOf" srcId="{53F7C526-A305-4DDF-8415-E3D529522BAE}" destId="{695104BF-8B6A-478B-A650-DE896F8CECD9}" srcOrd="18" destOrd="0" presId="urn:microsoft.com/office/officeart/2005/8/layout/cycle6"/>
    <dgm:cxn modelId="{1DA3A2FD-3BED-409A-8BB3-369523B04049}" type="presParOf" srcId="{53F7C526-A305-4DDF-8415-E3D529522BAE}" destId="{1FB87BD3-8959-43A2-A150-A35E628E8E3E}" srcOrd="19" destOrd="0" presId="urn:microsoft.com/office/officeart/2005/8/layout/cycle6"/>
    <dgm:cxn modelId="{C42448FE-FE06-4E63-810F-726145BB875D}" type="presParOf" srcId="{53F7C526-A305-4DDF-8415-E3D529522BAE}" destId="{00EA599E-93CA-4E65-A8E8-FB74AD7F2144}" srcOrd="20" destOrd="0" presId="urn:microsoft.com/office/officeart/2005/8/layout/cycle6"/>
    <dgm:cxn modelId="{A42C3A25-BF5E-43EA-99BD-426A43ABFDB0}" type="presParOf" srcId="{53F7C526-A305-4DDF-8415-E3D529522BAE}" destId="{7889374B-D7BF-4686-82DC-C642663A7916}" srcOrd="21" destOrd="0" presId="urn:microsoft.com/office/officeart/2005/8/layout/cycle6"/>
    <dgm:cxn modelId="{E5070B02-1637-49FF-B1BB-649D2E0E58A7}" type="presParOf" srcId="{53F7C526-A305-4DDF-8415-E3D529522BAE}" destId="{18428378-555E-419D-AE85-629F08C97E92}" srcOrd="22" destOrd="0" presId="urn:microsoft.com/office/officeart/2005/8/layout/cycle6"/>
    <dgm:cxn modelId="{B0243627-C545-4892-B410-9334B3BB0EB6}" type="presParOf" srcId="{53F7C526-A305-4DDF-8415-E3D529522BAE}" destId="{8E137AC4-C194-4E9B-A377-C96FE6E10CCB}" srcOrd="23" destOrd="0" presId="urn:microsoft.com/office/officeart/2005/8/layout/cycle6"/>
    <dgm:cxn modelId="{ECFE23F6-F51D-410A-9A2C-E49C31438807}" type="presParOf" srcId="{53F7C526-A305-4DDF-8415-E3D529522BAE}" destId="{2997C435-DF4F-48D2-A308-0BC411B81827}" srcOrd="24" destOrd="0" presId="urn:microsoft.com/office/officeart/2005/8/layout/cycle6"/>
    <dgm:cxn modelId="{D9F96515-97C1-4485-B4F4-DA0A027F0EE1}" type="presParOf" srcId="{53F7C526-A305-4DDF-8415-E3D529522BAE}" destId="{B2790D49-946F-48BB-A454-B7552761C64F}" srcOrd="25" destOrd="0" presId="urn:microsoft.com/office/officeart/2005/8/layout/cycle6"/>
    <dgm:cxn modelId="{A730444C-91A0-467E-97A7-914D89C9E630}" type="presParOf" srcId="{53F7C526-A305-4DDF-8415-E3D529522BAE}" destId="{1C019606-BE26-4B4F-9A1A-EA376323199F}" srcOrd="26" destOrd="0" presId="urn:microsoft.com/office/officeart/2005/8/layout/cycle6"/>
    <dgm:cxn modelId="{EB4C3E1C-AA27-43E4-8928-9CBE147005D5}" type="presParOf" srcId="{53F7C526-A305-4DDF-8415-E3D529522BAE}" destId="{A2FC1AF0-2795-4D3C-A5BE-525A6331C5EB}" srcOrd="27" destOrd="0" presId="urn:microsoft.com/office/officeart/2005/8/layout/cycle6"/>
    <dgm:cxn modelId="{2E0F765D-86E0-4C01-AC1B-2A1BD9D3BA4E}" type="presParOf" srcId="{53F7C526-A305-4DDF-8415-E3D529522BAE}" destId="{D9A6A0A0-04C0-4475-BA29-FB102D077B18}" srcOrd="28" destOrd="0" presId="urn:microsoft.com/office/officeart/2005/8/layout/cycle6"/>
    <dgm:cxn modelId="{A88B2946-261D-4C39-94E8-C74356B6109C}" type="presParOf" srcId="{53F7C526-A305-4DDF-8415-E3D529522BAE}" destId="{EEDB36A0-D559-454C-B077-651B3351D639}" srcOrd="29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397DF1F8-04E9-4BEF-97C7-5111691A65EB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9877A78-F1DB-4665-B79C-D1BEFCFEBABE}" type="parTrans" cxnId="{DD00F1B2-D0DF-4265-9A95-98640C61DC2F}">
      <dgm:prSet/>
      <dgm:spPr/>
      <dgm:t>
        <a:bodyPr/>
        <a:lstStyle/>
        <a:p>
          <a:endParaRPr lang="en-GB"/>
        </a:p>
      </dgm:t>
    </dgm:pt>
    <dgm:pt modelId="{702490FF-FED1-4AB3-842A-EB7AE64890B3}" type="sibTrans" cxnId="{DD00F1B2-D0DF-4265-9A95-98640C61DC2F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BB26EEEC-2BC9-4C19-A505-5985FB5C0A18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dgm:pt modelId="{B5AC6ED4-E230-454A-A5F2-001B9F73E988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dgm:pt modelId="{A8C2F544-FEDC-44A4-A88E-A5A004FD6964}">
      <dgm:prSet phldrT="[Text]"/>
      <dgm:spPr>
        <a:blipFill rotWithShape="0">
          <a:blip xmlns:r="http://schemas.openxmlformats.org/officeDocument/2006/relationships" r:embed="rId5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dgm:pt modelId="{8C53806F-B5F7-4FC1-825C-963A17CD5C3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dgm:pt modelId="{1695BB34-50BC-4BF7-A49D-B198BD5C478B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dgm:pt modelId="{705B1EE4-94FB-460D-A4A5-BBBB135473A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51D94AB5-8A45-4B46-AF52-765FE3ADF63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DEA8D1-7918-4CF6-A23F-4EE9F527E09E}" type="parTrans" cxnId="{AFEE34BE-A131-4436-821B-77209BB8457D}">
      <dgm:prSet/>
      <dgm:spPr/>
      <dgm:t>
        <a:bodyPr/>
        <a:lstStyle/>
        <a:p>
          <a:endParaRPr lang="en-GB"/>
        </a:p>
      </dgm:t>
    </dgm:pt>
    <dgm:pt modelId="{23286DF3-30AE-4512-A1E0-004F04502CF4}" type="sibTrans" cxnId="{AFEE34BE-A131-4436-821B-77209BB8457D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  <dgm:t>
        <a:bodyPr/>
        <a:lstStyle/>
        <a:p>
          <a:endParaRPr lang="en-GB"/>
        </a:p>
      </dgm:t>
    </dgm:pt>
    <dgm:pt modelId="{53565DD2-7EDF-49AD-A717-CEE7C61A3998}" type="pres">
      <dgm:prSet presAssocID="{BB26EEEC-2BC9-4C19-A505-5985FB5C0A18}" presName="node" presStyleLbl="node1" presStyleIdx="5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  <dgm:t>
        <a:bodyPr/>
        <a:lstStyle/>
        <a:p>
          <a:endParaRPr lang="en-GB"/>
        </a:p>
      </dgm:t>
    </dgm:pt>
    <dgm:pt modelId="{736215F2-FE53-4B6F-9D2C-67D54A9EF072}" type="pres">
      <dgm:prSet presAssocID="{B5AC6ED4-E230-454A-A5F2-001B9F73E988}" presName="node" presStyleLbl="node1" presStyleIdx="6" presStyleCnt="21" custScaleX="188912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  <dgm:t>
        <a:bodyPr/>
        <a:lstStyle/>
        <a:p>
          <a:endParaRPr lang="en-GB"/>
        </a:p>
      </dgm:t>
    </dgm:pt>
    <dgm:pt modelId="{CBC10853-6B03-4794-BD25-B4751D94803E}" type="pres">
      <dgm:prSet presAssocID="{A8C2F544-FEDC-44A4-A88E-A5A004FD6964}" presName="node" presStyleLbl="node1" presStyleIdx="7" presStyleCnt="21" custScaleX="194589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  <dgm:t>
        <a:bodyPr/>
        <a:lstStyle/>
        <a:p>
          <a:endParaRPr lang="en-GB"/>
        </a:p>
      </dgm:t>
    </dgm:pt>
    <dgm:pt modelId="{B239F21C-3211-4DD5-8233-AE78170EA805}" type="pres">
      <dgm:prSet presAssocID="{8C53806F-B5F7-4FC1-825C-963A17CD5C3F}" presName="node" presStyleLbl="node1" presStyleIdx="8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  <dgm:t>
        <a:bodyPr/>
        <a:lstStyle/>
        <a:p>
          <a:endParaRPr lang="en-GB"/>
        </a:p>
      </dgm:t>
    </dgm:pt>
    <dgm:pt modelId="{F2BADC78-56F8-4B5C-B3A1-43911B948374}" type="pres">
      <dgm:prSet presAssocID="{1695BB34-50BC-4BF7-A49D-B198BD5C478B}" presName="node" presStyleLbl="node1" presStyleIdx="9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  <dgm:t>
        <a:bodyPr/>
        <a:lstStyle/>
        <a:p>
          <a:endParaRPr lang="en-GB"/>
        </a:p>
      </dgm:t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  <dgm:t>
        <a:bodyPr/>
        <a:lstStyle/>
        <a:p>
          <a:endParaRPr lang="en-GB"/>
        </a:p>
      </dgm:t>
    </dgm:pt>
    <dgm:pt modelId="{6EEED8C3-3976-4DEE-A84D-6B093C3D01C7}" type="pres">
      <dgm:prSet presAssocID="{397DF1F8-04E9-4BEF-97C7-5111691A65EB}" presName="node" presStyleLbl="node1" presStyleIdx="15" presStyleCnt="21" custScaleX="200670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6B595A-F78D-4179-9D8D-1BEE9E97AFC6}" type="pres">
      <dgm:prSet presAssocID="{397DF1F8-04E9-4BEF-97C7-5111691A65EB}" presName="spNode" presStyleCnt="0"/>
      <dgm:spPr/>
    </dgm:pt>
    <dgm:pt modelId="{0CFAEE8A-802A-4BC9-A256-914ABD557DC7}" type="pres">
      <dgm:prSet presAssocID="{702490FF-FED1-4AB3-842A-EB7AE64890B3}" presName="sibTrans" presStyleLbl="sibTrans1D1" presStyleIdx="15" presStyleCnt="21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6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6" presStyleCnt="21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7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7" presStyleCnt="21"/>
      <dgm:spPr/>
      <dgm:t>
        <a:bodyPr/>
        <a:lstStyle/>
        <a:p>
          <a:endParaRPr lang="en-GB"/>
        </a:p>
      </dgm:t>
    </dgm:pt>
    <dgm:pt modelId="{7889374B-D7BF-4686-82DC-C642663A7916}" type="pres">
      <dgm:prSet presAssocID="{51D94AB5-8A45-4B46-AF52-765FE3ADF638}" presName="node" presStyleLbl="node1" presStyleIdx="18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428378-555E-419D-AE85-629F08C97E92}" type="pres">
      <dgm:prSet presAssocID="{51D94AB5-8A45-4B46-AF52-765FE3ADF638}" presName="spNode" presStyleCnt="0"/>
      <dgm:spPr/>
    </dgm:pt>
    <dgm:pt modelId="{8E137AC4-C194-4E9B-A377-C96FE6E10CCB}" type="pres">
      <dgm:prSet presAssocID="{23286DF3-30AE-4512-A1E0-004F04502CF4}" presName="sibTrans" presStyleLbl="sibTrans1D1" presStyleIdx="18" presStyleCnt="21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  <dgm:t>
        <a:bodyPr/>
        <a:lstStyle/>
        <a:p>
          <a:endParaRPr lang="en-GB"/>
        </a:p>
      </dgm:t>
    </dgm:pt>
  </dgm:ptLst>
  <dgm:cxnLst>
    <dgm:cxn modelId="{37BE710B-00ED-4E19-B904-F59C0A629025}" type="presOf" srcId="{012292B9-6B64-4CF0-8958-252096BF5F37}" destId="{934F1BCC-0B30-409C-A9D2-2C8A974D7E66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87C8874F-B3A1-4A63-B895-21F34F4616C5}" type="presOf" srcId="{FD721607-C284-4C5E-BD28-38890780E7E9}" destId="{EC328850-426B-4187-B0E1-F2927C6F859D}" srcOrd="0" destOrd="0" presId="urn:microsoft.com/office/officeart/2005/8/layout/cycle6"/>
    <dgm:cxn modelId="{3803CC09-79BB-4131-9F77-E9423277E48C}" type="presOf" srcId="{3ACE1E40-5576-4F8B-971D-0010D0BD4080}" destId="{F70036B5-0DDC-47D0-9F68-A9D834F0E61B}" srcOrd="0" destOrd="0" presId="urn:microsoft.com/office/officeart/2005/8/layout/cycle6"/>
    <dgm:cxn modelId="{DFBC4822-12CC-411C-9BDB-217B9F308B68}" type="presOf" srcId="{40A2C46F-E919-4EEB-86C0-D3B624508132}" destId="{DDD0945B-10B0-4B15-95DD-B91289CE3821}" srcOrd="0" destOrd="0" presId="urn:microsoft.com/office/officeart/2005/8/layout/cycle6"/>
    <dgm:cxn modelId="{F15605A3-8497-4C39-9ACF-5A2AE9DEBBE3}" type="presOf" srcId="{6DEAC7EA-E4DD-4C83-9F88-71FE6CB42BF6}" destId="{53F7C526-A305-4DDF-8415-E3D529522BAE}" srcOrd="0" destOrd="0" presId="urn:microsoft.com/office/officeart/2005/8/layout/cycle6"/>
    <dgm:cxn modelId="{8A3312E7-8C70-4DBA-B354-A58877F382DE}" type="presOf" srcId="{702490FF-FED1-4AB3-842A-EB7AE64890B3}" destId="{0CFAEE8A-802A-4BC9-A256-914ABD557DC7}" srcOrd="0" destOrd="0" presId="urn:microsoft.com/office/officeart/2005/8/layout/cycle6"/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DFBDE56D-0BC6-4663-947D-804FAE0C0797}" type="presOf" srcId="{59CE7F2E-2433-4E53-8C0F-AD9526846DD1}" destId="{54FCC174-1FBF-48D3-A6D3-1A849EB865C9}" srcOrd="0" destOrd="0" presId="urn:microsoft.com/office/officeart/2005/8/layout/cycle6"/>
    <dgm:cxn modelId="{41107B2A-BA14-4355-8B46-15DFE459AAF5}" type="presOf" srcId="{533558F9-E757-4CB7-9A7D-BD5A710BDA01}" destId="{974838B5-1ACF-4D22-A8F1-9F27A820DA00}" srcOrd="0" destOrd="0" presId="urn:microsoft.com/office/officeart/2005/8/layout/cycle6"/>
    <dgm:cxn modelId="{AB2D276A-D8C0-4DFE-B44B-131D18AEFA7B}" type="presOf" srcId="{6CC98661-9AA2-44FE-B9BB-9D0CFF71A82E}" destId="{A2FC1AF0-2795-4D3C-A5BE-525A6331C5EB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A7E08B4C-A08A-43C2-89B1-272FCCDB7614}" type="presOf" srcId="{B5AC6ED4-E230-454A-A5F2-001B9F73E988}" destId="{736215F2-FE53-4B6F-9D2C-67D54A9EF072}" srcOrd="0" destOrd="0" presId="urn:microsoft.com/office/officeart/2005/8/layout/cycle6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AD89E342-35C2-4ABD-BFB9-5DB3E735D99E}" type="presOf" srcId="{5C91F015-FD51-4326-B4CE-CC02E72534BD}" destId="{8A2FF4EC-A4B8-4247-8296-82C8A98269D1}" srcOrd="0" destOrd="0" presId="urn:microsoft.com/office/officeart/2005/8/layout/cycle6"/>
    <dgm:cxn modelId="{D7208FBB-F52E-4271-AB8F-C63DB579BE82}" type="presOf" srcId="{89D1C96B-B0E9-4AB1-91AD-4A55E788F043}" destId="{695104BF-8B6A-478B-A650-DE896F8CECD9}" srcOrd="0" destOrd="0" presId="urn:microsoft.com/office/officeart/2005/8/layout/cycle6"/>
    <dgm:cxn modelId="{AC786980-F27F-49B8-8FC6-19877322C7E8}" type="presOf" srcId="{5E5EF1F4-4CF7-40F0-86A8-5E68C8393DEF}" destId="{F204255F-B4F5-430C-9B4A-BD167926698A}" srcOrd="0" destOrd="0" presId="urn:microsoft.com/office/officeart/2005/8/layout/cycle6"/>
    <dgm:cxn modelId="{9C41D772-743E-4D95-A569-84BCFD9134EC}" type="presOf" srcId="{26612691-C27C-42EA-A866-D79ADE728901}" destId="{EBFFE88D-69DC-4B86-9284-510D078AD5BD}" srcOrd="0" destOrd="0" presId="urn:microsoft.com/office/officeart/2005/8/layout/cycle6"/>
    <dgm:cxn modelId="{8771F0D5-C1FA-4989-A18C-07A2BC5FC895}" type="presOf" srcId="{BE28A756-02B9-4F75-A560-A7105EACB477}" destId="{230F75A9-8DC5-4172-AC80-B8542248E8BE}" srcOrd="0" destOrd="0" presId="urn:microsoft.com/office/officeart/2005/8/layout/cycle6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B5BAB839-D14B-4A28-9822-02726DCCC0AD}" type="presOf" srcId="{8C2ABF21-4169-4F92-992B-B26A5BB85821}" destId="{080F7E04-E859-4C0C-865B-0E0515664CEC}" srcOrd="0" destOrd="0" presId="urn:microsoft.com/office/officeart/2005/8/layout/cycle6"/>
    <dgm:cxn modelId="{53F15D08-9390-4166-BF91-F4A40663FC2B}" srcId="{6DEAC7EA-E4DD-4C83-9F88-71FE6CB42BF6}" destId="{89D1C96B-B0E9-4AB1-91AD-4A55E788F043}" srcOrd="17" destOrd="0" parTransId="{C6681032-0CD6-4AB7-9073-E9B5ED9247C7}" sibTransId="{AAEC642D-BEA0-424A-93FA-CE91051E0CFE}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C0A88FB9-11CA-4408-A79C-59C927140FB5}" type="presOf" srcId="{7FF848E0-3C2A-428D-A998-D173111F56BD}" destId="{25D074A1-7A73-454F-B094-AA8CE9683ECF}" srcOrd="0" destOrd="0" presId="urn:microsoft.com/office/officeart/2005/8/layout/cycle6"/>
    <dgm:cxn modelId="{DD00F1B2-D0DF-4265-9A95-98640C61DC2F}" srcId="{6DEAC7EA-E4DD-4C83-9F88-71FE6CB42BF6}" destId="{397DF1F8-04E9-4BEF-97C7-5111691A65EB}" srcOrd="15" destOrd="0" parTransId="{39877A78-F1DB-4665-B79C-D1BEFCFEBABE}" sibTransId="{702490FF-FED1-4AB3-842A-EB7AE64890B3}"/>
    <dgm:cxn modelId="{4EF73289-B61B-402F-BA54-23B191BF4CB7}" type="presOf" srcId="{705B1EE4-94FB-460D-A4A5-BBBB135473A1}" destId="{5653073A-AC47-46C3-86D7-A2D9410DDD2A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8F2CEF6A-1781-4E18-9AEA-8C21268DC98A}" type="presOf" srcId="{AB5A68D2-77AE-40EA-B0F2-A83E574BE687}" destId="{972DB64F-C07F-4AF1-8823-11EDC63BE200}" srcOrd="0" destOrd="0" presId="urn:microsoft.com/office/officeart/2005/8/layout/cycle6"/>
    <dgm:cxn modelId="{FB608391-73AE-4510-B656-896405519CE4}" type="presOf" srcId="{1695BB34-50BC-4BF7-A49D-B198BD5C478B}" destId="{F2BADC78-56F8-4B5C-B3A1-43911B948374}" srcOrd="0" destOrd="0" presId="urn:microsoft.com/office/officeart/2005/8/layout/cycle6"/>
    <dgm:cxn modelId="{E4FD0356-75FC-45ED-A8C2-44712E9FE6E3}" type="presOf" srcId="{8C53806F-B5F7-4FC1-825C-963A17CD5C3F}" destId="{B239F21C-3211-4DD5-8233-AE78170EA805}" srcOrd="0" destOrd="0" presId="urn:microsoft.com/office/officeart/2005/8/layout/cycle6"/>
    <dgm:cxn modelId="{F9D876E0-E46E-46B0-A0D4-4E5B44CE66E4}" type="presOf" srcId="{B9CB9030-3DB4-4005-BF67-B95E8196CE7B}" destId="{10A9D96E-439A-408C-8483-3E8F5EA1E055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DADD1533-39FD-4F58-A0D9-4B2293C1001E}" type="presOf" srcId="{23286DF3-30AE-4512-A1E0-004F04502CF4}" destId="{8E137AC4-C194-4E9B-A377-C96FE6E10CCB}" srcOrd="0" destOrd="0" presId="urn:microsoft.com/office/officeart/2005/8/layout/cycle6"/>
    <dgm:cxn modelId="{E64F08A2-EFCE-46FA-AA72-F569BA425C66}" srcId="{6DEAC7EA-E4DD-4C83-9F88-71FE6CB42BF6}" destId="{068DF65D-0E1E-4CA9-8B96-A7910304C848}" srcOrd="16" destOrd="0" parTransId="{33F263ED-1953-49B6-8F02-B75DAAD44B5A}" sibTransId="{C480DB87-EC2E-44A5-857F-94C30E3D92D6}"/>
    <dgm:cxn modelId="{D7523BD3-B1D7-4F75-A362-208A288F2C5B}" type="presOf" srcId="{896A6010-309A-4EE5-9F69-22ECBF382023}" destId="{8F7F3509-ACA6-4556-99D1-43B942392E62}" srcOrd="0" destOrd="0" presId="urn:microsoft.com/office/officeart/2005/8/layout/cycle6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E3B96189-1C5F-4826-8A7F-131910C29490}" type="presOf" srcId="{51D94AB5-8A45-4B46-AF52-765FE3ADF638}" destId="{7889374B-D7BF-4686-82DC-C642663A7916}" srcOrd="0" destOrd="0" presId="urn:microsoft.com/office/officeart/2005/8/layout/cycle6"/>
    <dgm:cxn modelId="{D94CE52D-7DDC-40B2-9966-FCAA7007C58D}" type="presOf" srcId="{0221D20F-100D-4902-A511-017ED95F75E0}" destId="{B4EF382F-B38F-47C1-B056-4549D14306BF}" srcOrd="0" destOrd="0" presId="urn:microsoft.com/office/officeart/2005/8/layout/cycle6"/>
    <dgm:cxn modelId="{56447CB5-6D24-4171-9A08-16B5920EBC91}" type="presOf" srcId="{A1DED879-2367-49EE-B39A-CAD33286FED5}" destId="{14C85ED9-E72E-4DCF-8A49-93C1AF4C8131}" srcOrd="0" destOrd="0" presId="urn:microsoft.com/office/officeart/2005/8/layout/cycle6"/>
    <dgm:cxn modelId="{8ED78CED-A810-44E5-824F-A7B778A041DE}" type="presOf" srcId="{90127650-1C33-41A0-BD3D-79579113C5CF}" destId="{69975278-00B7-4C58-B07C-C7C6905CECBA}" srcOrd="0" destOrd="0" presId="urn:microsoft.com/office/officeart/2005/8/layout/cycle6"/>
    <dgm:cxn modelId="{48BFC6CC-4CBB-473F-8F46-2C1657D7004F}" type="presOf" srcId="{24D570E7-AC04-4911-8AE0-1F4F8171E639}" destId="{6830F8B8-07FE-4160-9825-80C324792739}" srcOrd="0" destOrd="0" presId="urn:microsoft.com/office/officeart/2005/8/layout/cycle6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B867CAE2-1605-4ED1-88B3-EF2436972FA3}" type="presOf" srcId="{B72713C0-E37A-4927-B7F1-643DD674B5B4}" destId="{AB2BBC2F-2861-45D2-ACC0-42D9845BA62D}" srcOrd="0" destOrd="0" presId="urn:microsoft.com/office/officeart/2005/8/layout/cycle6"/>
    <dgm:cxn modelId="{8B4EF32F-3E4E-4611-BA8B-4E0D1BCCB66A}" type="presOf" srcId="{AAEC642D-BEA0-424A-93FA-CE91051E0CFE}" destId="{00EA599E-93CA-4E65-A8E8-FB74AD7F2144}" srcOrd="0" destOrd="0" presId="urn:microsoft.com/office/officeart/2005/8/layout/cycle6"/>
    <dgm:cxn modelId="{E7E6ECAD-457B-4135-86D6-C84A77627294}" type="presOf" srcId="{E18EA010-06B9-459D-9046-03F81AAC44C2}" destId="{D3B5E785-A63D-4186-92FE-F0D5CA0D3850}" srcOrd="0" destOrd="0" presId="urn:microsoft.com/office/officeart/2005/8/layout/cycle6"/>
    <dgm:cxn modelId="{581754E2-D93C-4731-911A-57C52389106B}" type="presOf" srcId="{9AE4F5F5-0EA1-4415-ABF8-623ADF2CFEEE}" destId="{F7B1EEB3-AA1E-4453-82DD-ABDB0DD4B258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C7D57232-02D7-4F07-9853-934F6004B7E0}" type="presOf" srcId="{A8C2F544-FEDC-44A4-A88E-A5A004FD6964}" destId="{CBC10853-6B03-4794-BD25-B4751D94803E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8B1499D3-C799-48A0-8883-52BB34BF1101}" type="presOf" srcId="{8F6FA1D0-B892-45D3-8519-727B12979775}" destId="{1C019606-BE26-4B4F-9A1A-EA376323199F}" srcOrd="0" destOrd="0" presId="urn:microsoft.com/office/officeart/2005/8/layout/cycle6"/>
    <dgm:cxn modelId="{CA96AD4C-A396-4BDF-A51B-411BEC7B4CAB}" type="presOf" srcId="{A18C1DDE-3C01-48B5-B44B-DAB0431C4063}" destId="{2B36FB0A-4AA6-4E22-A8FB-8F3216B55D04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AFEE34BE-A131-4436-821B-77209BB8457D}" srcId="{6DEAC7EA-E4DD-4C83-9F88-71FE6CB42BF6}" destId="{51D94AB5-8A45-4B46-AF52-765FE3ADF638}" srcOrd="18" destOrd="0" parTransId="{BFDEA8D1-7918-4CF6-A23F-4EE9F527E09E}" sibTransId="{23286DF3-30AE-4512-A1E0-004F04502CF4}"/>
    <dgm:cxn modelId="{1B288B0F-A820-43FD-B9A3-1751146F7AFB}" type="presOf" srcId="{B732A509-C503-4F33-899B-82485414BC13}" destId="{2997C435-DF4F-48D2-A308-0BC411B81827}" srcOrd="0" destOrd="0" presId="urn:microsoft.com/office/officeart/2005/8/layout/cycle6"/>
    <dgm:cxn modelId="{BC2D7B36-701E-4FD3-BE9C-E155A21957D8}" type="presOf" srcId="{37543A4E-DA52-44F7-857A-80CEFF1BA4A4}" destId="{B56DA4AE-14C7-4173-96E9-FD0FE0825FD6}" srcOrd="0" destOrd="0" presId="urn:microsoft.com/office/officeart/2005/8/layout/cycle6"/>
    <dgm:cxn modelId="{1F84B9E3-069B-4C88-B67D-F36A1619ED14}" type="presOf" srcId="{068DF65D-0E1E-4CA9-8B96-A7910304C848}" destId="{B31425F7-36A5-4D0B-BCB7-0922B92069F1}" srcOrd="0" destOrd="0" presId="urn:microsoft.com/office/officeart/2005/8/layout/cycle6"/>
    <dgm:cxn modelId="{49DA95AB-07A4-4592-8355-8DB6E65588DE}" type="presOf" srcId="{C480DB87-EC2E-44A5-857F-94C30E3D92D6}" destId="{06BEF2CA-C8BC-4E00-AA6C-C66B32F221EC}" srcOrd="0" destOrd="0" presId="urn:microsoft.com/office/officeart/2005/8/layout/cycle6"/>
    <dgm:cxn modelId="{9095A468-DBA6-4546-B1FB-B94703E4BE8B}" type="presOf" srcId="{BB26EEEC-2BC9-4C19-A505-5985FB5C0A18}" destId="{53565DD2-7EDF-49AD-A717-CEE7C61A3998}" srcOrd="0" destOrd="0" presId="urn:microsoft.com/office/officeart/2005/8/layout/cycle6"/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7D1B790C-409F-4818-BEFF-2CB0ACA666F6}" type="presOf" srcId="{397DF1F8-04E9-4BEF-97C7-5111691A65EB}" destId="{6EEED8C3-3976-4DEE-A84D-6B093C3D01C7}" srcOrd="0" destOrd="0" presId="urn:microsoft.com/office/officeart/2005/8/layout/cycle6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56FE74FA-1503-4FE5-8EE0-6B6EB76F033E}" type="presOf" srcId="{122AFB5A-DD44-4172-B753-C6A939AEEAE6}" destId="{EEDB36A0-D559-454C-B077-651B3351D639}" srcOrd="0" destOrd="0" presId="urn:microsoft.com/office/officeart/2005/8/layout/cycle6"/>
    <dgm:cxn modelId="{F2E5E5C2-7094-4DFD-964A-F442EF93B12A}" type="presParOf" srcId="{53F7C526-A305-4DDF-8415-E3D529522BAE}" destId="{EBFFE88D-69DC-4B86-9284-510D078AD5BD}" srcOrd="0" destOrd="0" presId="urn:microsoft.com/office/officeart/2005/8/layout/cycle6"/>
    <dgm:cxn modelId="{3AF6DA57-39AD-4581-BF72-32CAE6DD7D6A}" type="presParOf" srcId="{53F7C526-A305-4DDF-8415-E3D529522BAE}" destId="{DFE2648E-C9E2-41B3-8D79-420D3A4DC31F}" srcOrd="1" destOrd="0" presId="urn:microsoft.com/office/officeart/2005/8/layout/cycle6"/>
    <dgm:cxn modelId="{7C9D39D1-A879-489E-83EB-6534BF85B896}" type="presParOf" srcId="{53F7C526-A305-4DDF-8415-E3D529522BAE}" destId="{EC328850-426B-4187-B0E1-F2927C6F859D}" srcOrd="2" destOrd="0" presId="urn:microsoft.com/office/officeart/2005/8/layout/cycle6"/>
    <dgm:cxn modelId="{28C465C7-66B4-4FE5-A4AB-B4C1ED4007B2}" type="presParOf" srcId="{53F7C526-A305-4DDF-8415-E3D529522BAE}" destId="{AB2BBC2F-2861-45D2-ACC0-42D9845BA62D}" srcOrd="3" destOrd="0" presId="urn:microsoft.com/office/officeart/2005/8/layout/cycle6"/>
    <dgm:cxn modelId="{21EF78DC-E9CA-4A9D-8CB9-8638093D37C5}" type="presParOf" srcId="{53F7C526-A305-4DDF-8415-E3D529522BAE}" destId="{88DD1657-2A59-4B7B-A013-A38CD91352C4}" srcOrd="4" destOrd="0" presId="urn:microsoft.com/office/officeart/2005/8/layout/cycle6"/>
    <dgm:cxn modelId="{33DBACAB-CBEF-41E5-AA3B-568CC60C801A}" type="presParOf" srcId="{53F7C526-A305-4DDF-8415-E3D529522BAE}" destId="{14C85ED9-E72E-4DCF-8A49-93C1AF4C8131}" srcOrd="5" destOrd="0" presId="urn:microsoft.com/office/officeart/2005/8/layout/cycle6"/>
    <dgm:cxn modelId="{CA0DB02F-6D63-4209-93DB-83B3522EFD3D}" type="presParOf" srcId="{53F7C526-A305-4DDF-8415-E3D529522BAE}" destId="{54FCC174-1FBF-48D3-A6D3-1A849EB865C9}" srcOrd="6" destOrd="0" presId="urn:microsoft.com/office/officeart/2005/8/layout/cycle6"/>
    <dgm:cxn modelId="{9BAC1066-2B4E-49B8-A0EE-5FD9FE9F7A59}" type="presParOf" srcId="{53F7C526-A305-4DDF-8415-E3D529522BAE}" destId="{4AD40F02-B3A1-4197-A692-0F2354FEBFF1}" srcOrd="7" destOrd="0" presId="urn:microsoft.com/office/officeart/2005/8/layout/cycle6"/>
    <dgm:cxn modelId="{527B741C-EA34-4D60-BF8E-A8AADDF58831}" type="presParOf" srcId="{53F7C526-A305-4DDF-8415-E3D529522BAE}" destId="{F204255F-B4F5-430C-9B4A-BD167926698A}" srcOrd="8" destOrd="0" presId="urn:microsoft.com/office/officeart/2005/8/layout/cycle6"/>
    <dgm:cxn modelId="{0AED1BD5-22FF-4A4C-9846-D45B80394066}" type="presParOf" srcId="{53F7C526-A305-4DDF-8415-E3D529522BAE}" destId="{8A2FF4EC-A4B8-4247-8296-82C8A98269D1}" srcOrd="9" destOrd="0" presId="urn:microsoft.com/office/officeart/2005/8/layout/cycle6"/>
    <dgm:cxn modelId="{F9301C96-672D-4691-8122-CEAC17E0B5D9}" type="presParOf" srcId="{53F7C526-A305-4DDF-8415-E3D529522BAE}" destId="{616CF29F-C8E1-471D-A60C-A24347163011}" srcOrd="10" destOrd="0" presId="urn:microsoft.com/office/officeart/2005/8/layout/cycle6"/>
    <dgm:cxn modelId="{2A45DFDB-DBC1-4899-A2AA-4878D01EFFD9}" type="presParOf" srcId="{53F7C526-A305-4DDF-8415-E3D529522BAE}" destId="{8F7F3509-ACA6-4556-99D1-43B942392E62}" srcOrd="11" destOrd="0" presId="urn:microsoft.com/office/officeart/2005/8/layout/cycle6"/>
    <dgm:cxn modelId="{29518476-A745-4713-B937-E7C23CBD2ED4}" type="presParOf" srcId="{53F7C526-A305-4DDF-8415-E3D529522BAE}" destId="{934F1BCC-0B30-409C-A9D2-2C8A974D7E66}" srcOrd="12" destOrd="0" presId="urn:microsoft.com/office/officeart/2005/8/layout/cycle6"/>
    <dgm:cxn modelId="{5942A1B5-0A1A-446D-B673-5131270C56F6}" type="presParOf" srcId="{53F7C526-A305-4DDF-8415-E3D529522BAE}" destId="{18EE43D9-DA41-4510-A0A8-54AD090026A3}" srcOrd="13" destOrd="0" presId="urn:microsoft.com/office/officeart/2005/8/layout/cycle6"/>
    <dgm:cxn modelId="{981CA169-FDB6-474C-BE26-6C37C4A8AD53}" type="presParOf" srcId="{53F7C526-A305-4DDF-8415-E3D529522BAE}" destId="{B4EF382F-B38F-47C1-B056-4549D14306BF}" srcOrd="14" destOrd="0" presId="urn:microsoft.com/office/officeart/2005/8/layout/cycle6"/>
    <dgm:cxn modelId="{42788C01-1E32-4521-A503-FA6600678606}" type="presParOf" srcId="{53F7C526-A305-4DDF-8415-E3D529522BAE}" destId="{53565DD2-7EDF-49AD-A717-CEE7C61A3998}" srcOrd="15" destOrd="0" presId="urn:microsoft.com/office/officeart/2005/8/layout/cycle6"/>
    <dgm:cxn modelId="{40B1BFB2-ECFC-4A2B-A7C4-B4640EA50F40}" type="presParOf" srcId="{53F7C526-A305-4DDF-8415-E3D529522BAE}" destId="{5626AAE8-B823-4AF7-B150-A0727AB4C92A}" srcOrd="16" destOrd="0" presId="urn:microsoft.com/office/officeart/2005/8/layout/cycle6"/>
    <dgm:cxn modelId="{8ECB242B-151E-41AC-B1CB-DD84DEC01399}" type="presParOf" srcId="{53F7C526-A305-4DDF-8415-E3D529522BAE}" destId="{25D074A1-7A73-454F-B094-AA8CE9683ECF}" srcOrd="17" destOrd="0" presId="urn:microsoft.com/office/officeart/2005/8/layout/cycle6"/>
    <dgm:cxn modelId="{E76E3660-CFCA-47C0-9E83-13AE9E3F0EF7}" type="presParOf" srcId="{53F7C526-A305-4DDF-8415-E3D529522BAE}" destId="{736215F2-FE53-4B6F-9D2C-67D54A9EF072}" srcOrd="18" destOrd="0" presId="urn:microsoft.com/office/officeart/2005/8/layout/cycle6"/>
    <dgm:cxn modelId="{35AE657A-428F-40D4-9820-C6C0AD174C2A}" type="presParOf" srcId="{53F7C526-A305-4DDF-8415-E3D529522BAE}" destId="{61176CC4-16F9-483E-A698-D2238E638F55}" srcOrd="19" destOrd="0" presId="urn:microsoft.com/office/officeart/2005/8/layout/cycle6"/>
    <dgm:cxn modelId="{2020AC42-5EDC-4CEB-80B5-7B265AB7E717}" type="presParOf" srcId="{53F7C526-A305-4DDF-8415-E3D529522BAE}" destId="{B56DA4AE-14C7-4173-96E9-FD0FE0825FD6}" srcOrd="20" destOrd="0" presId="urn:microsoft.com/office/officeart/2005/8/layout/cycle6"/>
    <dgm:cxn modelId="{CB27D494-798F-4766-B4AD-558DF37585CA}" type="presParOf" srcId="{53F7C526-A305-4DDF-8415-E3D529522BAE}" destId="{CBC10853-6B03-4794-BD25-B4751D94803E}" srcOrd="21" destOrd="0" presId="urn:microsoft.com/office/officeart/2005/8/layout/cycle6"/>
    <dgm:cxn modelId="{A83F8925-ABF6-49A4-A03B-F42952FD3147}" type="presParOf" srcId="{53F7C526-A305-4DDF-8415-E3D529522BAE}" destId="{B101EE63-DD78-423B-926A-BF1FD5409337}" srcOrd="22" destOrd="0" presId="urn:microsoft.com/office/officeart/2005/8/layout/cycle6"/>
    <dgm:cxn modelId="{E36F157F-DFA0-4216-A9FF-447B3AB20952}" type="presParOf" srcId="{53F7C526-A305-4DDF-8415-E3D529522BAE}" destId="{69975278-00B7-4C58-B07C-C7C6905CECBA}" srcOrd="23" destOrd="0" presId="urn:microsoft.com/office/officeart/2005/8/layout/cycle6"/>
    <dgm:cxn modelId="{EC68F431-18A7-4FB5-8BAB-C016E5FA7822}" type="presParOf" srcId="{53F7C526-A305-4DDF-8415-E3D529522BAE}" destId="{B239F21C-3211-4DD5-8233-AE78170EA805}" srcOrd="24" destOrd="0" presId="urn:microsoft.com/office/officeart/2005/8/layout/cycle6"/>
    <dgm:cxn modelId="{B6A30912-E05F-4D59-8170-EA95DB2024DC}" type="presParOf" srcId="{53F7C526-A305-4DDF-8415-E3D529522BAE}" destId="{0C37DC31-B87F-4E9D-B6C2-C4ED0BC4DC83}" srcOrd="25" destOrd="0" presId="urn:microsoft.com/office/officeart/2005/8/layout/cycle6"/>
    <dgm:cxn modelId="{FE5D460D-9605-426A-A768-3247AE1F2909}" type="presParOf" srcId="{53F7C526-A305-4DDF-8415-E3D529522BAE}" destId="{DDD0945B-10B0-4B15-95DD-B91289CE3821}" srcOrd="26" destOrd="0" presId="urn:microsoft.com/office/officeart/2005/8/layout/cycle6"/>
    <dgm:cxn modelId="{7D36660D-808E-49FC-BBBA-4828A41D5C29}" type="presParOf" srcId="{53F7C526-A305-4DDF-8415-E3D529522BAE}" destId="{F2BADC78-56F8-4B5C-B3A1-43911B948374}" srcOrd="27" destOrd="0" presId="urn:microsoft.com/office/officeart/2005/8/layout/cycle6"/>
    <dgm:cxn modelId="{698A00B8-C2AB-4E03-AA3D-CE21681390EB}" type="presParOf" srcId="{53F7C526-A305-4DDF-8415-E3D529522BAE}" destId="{36EC221C-FBC5-4F4F-AB97-C3406318226F}" srcOrd="28" destOrd="0" presId="urn:microsoft.com/office/officeart/2005/8/layout/cycle6"/>
    <dgm:cxn modelId="{DA625F4D-E3B5-43AA-A5F4-644951BF56F6}" type="presParOf" srcId="{53F7C526-A305-4DDF-8415-E3D529522BAE}" destId="{10A9D96E-439A-408C-8483-3E8F5EA1E055}" srcOrd="29" destOrd="0" presId="urn:microsoft.com/office/officeart/2005/8/layout/cycle6"/>
    <dgm:cxn modelId="{23B27497-AE71-417E-85B2-F94FE7B5409A}" type="presParOf" srcId="{53F7C526-A305-4DDF-8415-E3D529522BAE}" destId="{5653073A-AC47-46C3-86D7-A2D9410DDD2A}" srcOrd="30" destOrd="0" presId="urn:microsoft.com/office/officeart/2005/8/layout/cycle6"/>
    <dgm:cxn modelId="{7E38E3C7-BF3B-4282-B5F6-11403FB1874A}" type="presParOf" srcId="{53F7C526-A305-4DDF-8415-E3D529522BAE}" destId="{8280634B-031D-4673-9CBB-9AB9FA37B59A}" srcOrd="31" destOrd="0" presId="urn:microsoft.com/office/officeart/2005/8/layout/cycle6"/>
    <dgm:cxn modelId="{DAA07BC9-FC5F-43AD-AB79-22C2EBC5AA49}" type="presParOf" srcId="{53F7C526-A305-4DDF-8415-E3D529522BAE}" destId="{6830F8B8-07FE-4160-9825-80C324792739}" srcOrd="32" destOrd="0" presId="urn:microsoft.com/office/officeart/2005/8/layout/cycle6"/>
    <dgm:cxn modelId="{3F598D5A-1012-4932-8CEB-B056942D97EF}" type="presParOf" srcId="{53F7C526-A305-4DDF-8415-E3D529522BAE}" destId="{080F7E04-E859-4C0C-865B-0E0515664CEC}" srcOrd="33" destOrd="0" presId="urn:microsoft.com/office/officeart/2005/8/layout/cycle6"/>
    <dgm:cxn modelId="{EA827720-C1B3-4FF6-8858-3D26E4B736F6}" type="presParOf" srcId="{53F7C526-A305-4DDF-8415-E3D529522BAE}" destId="{271B0AC4-0897-478F-BCDA-B7C3B89B29C2}" srcOrd="34" destOrd="0" presId="urn:microsoft.com/office/officeart/2005/8/layout/cycle6"/>
    <dgm:cxn modelId="{647B429A-CD0B-4143-867D-3E1FAF689AD1}" type="presParOf" srcId="{53F7C526-A305-4DDF-8415-E3D529522BAE}" destId="{F7B1EEB3-AA1E-4453-82DD-ABDB0DD4B258}" srcOrd="35" destOrd="0" presId="urn:microsoft.com/office/officeart/2005/8/layout/cycle6"/>
    <dgm:cxn modelId="{186F41D4-A5BD-4F44-9290-4AF2492287A2}" type="presParOf" srcId="{53F7C526-A305-4DDF-8415-E3D529522BAE}" destId="{974838B5-1ACF-4D22-A8F1-9F27A820DA00}" srcOrd="36" destOrd="0" presId="urn:microsoft.com/office/officeart/2005/8/layout/cycle6"/>
    <dgm:cxn modelId="{981B8424-4C10-4CD6-AACE-AF4EB7D2691F}" type="presParOf" srcId="{53F7C526-A305-4DDF-8415-E3D529522BAE}" destId="{E7EF5F74-FE0D-4B15-8697-810B6A7A0CAE}" srcOrd="37" destOrd="0" presId="urn:microsoft.com/office/officeart/2005/8/layout/cycle6"/>
    <dgm:cxn modelId="{E08EC18F-28CB-4F05-BF3A-DC9E3986FB8B}" type="presParOf" srcId="{53F7C526-A305-4DDF-8415-E3D529522BAE}" destId="{F70036B5-0DDC-47D0-9F68-A9D834F0E61B}" srcOrd="38" destOrd="0" presId="urn:microsoft.com/office/officeart/2005/8/layout/cycle6"/>
    <dgm:cxn modelId="{9DCF9341-0512-4C4D-A741-10B58538A713}" type="presParOf" srcId="{53F7C526-A305-4DDF-8415-E3D529522BAE}" destId="{230F75A9-8DC5-4172-AC80-B8542248E8BE}" srcOrd="39" destOrd="0" presId="urn:microsoft.com/office/officeart/2005/8/layout/cycle6"/>
    <dgm:cxn modelId="{EE8CA9E7-A085-4D9A-9284-2A426F3E832E}" type="presParOf" srcId="{53F7C526-A305-4DDF-8415-E3D529522BAE}" destId="{22DA5E31-8687-4D6A-B0BA-19C41FA63BE7}" srcOrd="40" destOrd="0" presId="urn:microsoft.com/office/officeart/2005/8/layout/cycle6"/>
    <dgm:cxn modelId="{2BB2128C-9A9E-4058-9DE6-FEC6651DE785}" type="presParOf" srcId="{53F7C526-A305-4DDF-8415-E3D529522BAE}" destId="{2B36FB0A-4AA6-4E22-A8FB-8F3216B55D04}" srcOrd="41" destOrd="0" presId="urn:microsoft.com/office/officeart/2005/8/layout/cycle6"/>
    <dgm:cxn modelId="{5634E083-4A3B-45D9-8F32-EFD3D9D11442}" type="presParOf" srcId="{53F7C526-A305-4DDF-8415-E3D529522BAE}" destId="{D3B5E785-A63D-4186-92FE-F0D5CA0D3850}" srcOrd="42" destOrd="0" presId="urn:microsoft.com/office/officeart/2005/8/layout/cycle6"/>
    <dgm:cxn modelId="{A0AE0CD7-DB7D-420C-A62E-E23A15080786}" type="presParOf" srcId="{53F7C526-A305-4DDF-8415-E3D529522BAE}" destId="{C50C1796-3BB0-4E76-B66B-746034DF57A0}" srcOrd="43" destOrd="0" presId="urn:microsoft.com/office/officeart/2005/8/layout/cycle6"/>
    <dgm:cxn modelId="{004F12F3-91E8-4604-AE53-3C83130908A4}" type="presParOf" srcId="{53F7C526-A305-4DDF-8415-E3D529522BAE}" destId="{972DB64F-C07F-4AF1-8823-11EDC63BE200}" srcOrd="44" destOrd="0" presId="urn:microsoft.com/office/officeart/2005/8/layout/cycle6"/>
    <dgm:cxn modelId="{EF1BCA91-FA25-4C1E-8C58-5E5F056427A4}" type="presParOf" srcId="{53F7C526-A305-4DDF-8415-E3D529522BAE}" destId="{6EEED8C3-3976-4DEE-A84D-6B093C3D01C7}" srcOrd="45" destOrd="0" presId="urn:microsoft.com/office/officeart/2005/8/layout/cycle6"/>
    <dgm:cxn modelId="{E3CC3414-9BA5-4416-866D-D42B0A0265C3}" type="presParOf" srcId="{53F7C526-A305-4DDF-8415-E3D529522BAE}" destId="{106B595A-F78D-4179-9D8D-1BEE9E97AFC6}" srcOrd="46" destOrd="0" presId="urn:microsoft.com/office/officeart/2005/8/layout/cycle6"/>
    <dgm:cxn modelId="{B87F0E2B-9DE5-4AC6-9912-ACE392504A52}" type="presParOf" srcId="{53F7C526-A305-4DDF-8415-E3D529522BAE}" destId="{0CFAEE8A-802A-4BC9-A256-914ABD557DC7}" srcOrd="47" destOrd="0" presId="urn:microsoft.com/office/officeart/2005/8/layout/cycle6"/>
    <dgm:cxn modelId="{4D3AAEE5-75C8-47F3-87BC-6BCCE13C9FF0}" type="presParOf" srcId="{53F7C526-A305-4DDF-8415-E3D529522BAE}" destId="{B31425F7-36A5-4D0B-BCB7-0922B92069F1}" srcOrd="48" destOrd="0" presId="urn:microsoft.com/office/officeart/2005/8/layout/cycle6"/>
    <dgm:cxn modelId="{1CAA62C8-F1B4-4DA6-BB1C-9BC1FF8FADDB}" type="presParOf" srcId="{53F7C526-A305-4DDF-8415-E3D529522BAE}" destId="{7D30409A-7C99-4FC4-B496-7090C578E365}" srcOrd="49" destOrd="0" presId="urn:microsoft.com/office/officeart/2005/8/layout/cycle6"/>
    <dgm:cxn modelId="{BC32166D-5620-449B-8E6A-A4BADD2FF0A3}" type="presParOf" srcId="{53F7C526-A305-4DDF-8415-E3D529522BAE}" destId="{06BEF2CA-C8BC-4E00-AA6C-C66B32F221EC}" srcOrd="50" destOrd="0" presId="urn:microsoft.com/office/officeart/2005/8/layout/cycle6"/>
    <dgm:cxn modelId="{3096E9CF-3A20-4206-ACEE-D5DCD0243DD9}" type="presParOf" srcId="{53F7C526-A305-4DDF-8415-E3D529522BAE}" destId="{695104BF-8B6A-478B-A650-DE896F8CECD9}" srcOrd="51" destOrd="0" presId="urn:microsoft.com/office/officeart/2005/8/layout/cycle6"/>
    <dgm:cxn modelId="{02533333-DB7B-4591-9969-7C9A9D43C352}" type="presParOf" srcId="{53F7C526-A305-4DDF-8415-E3D529522BAE}" destId="{1FB87BD3-8959-43A2-A150-A35E628E8E3E}" srcOrd="52" destOrd="0" presId="urn:microsoft.com/office/officeart/2005/8/layout/cycle6"/>
    <dgm:cxn modelId="{BF249AC4-8542-42A1-9359-5E11B59C2247}" type="presParOf" srcId="{53F7C526-A305-4DDF-8415-E3D529522BAE}" destId="{00EA599E-93CA-4E65-A8E8-FB74AD7F2144}" srcOrd="53" destOrd="0" presId="urn:microsoft.com/office/officeart/2005/8/layout/cycle6"/>
    <dgm:cxn modelId="{D9613E5A-C3E5-4843-95D3-A8FBC97CB23D}" type="presParOf" srcId="{53F7C526-A305-4DDF-8415-E3D529522BAE}" destId="{7889374B-D7BF-4686-82DC-C642663A7916}" srcOrd="54" destOrd="0" presId="urn:microsoft.com/office/officeart/2005/8/layout/cycle6"/>
    <dgm:cxn modelId="{EC7AE62D-2286-40CF-A5C6-6F6D206B5E93}" type="presParOf" srcId="{53F7C526-A305-4DDF-8415-E3D529522BAE}" destId="{18428378-555E-419D-AE85-629F08C97E92}" srcOrd="55" destOrd="0" presId="urn:microsoft.com/office/officeart/2005/8/layout/cycle6"/>
    <dgm:cxn modelId="{1841C3E1-E7DC-4AAA-971F-FBF4B5C4B65E}" type="presParOf" srcId="{53F7C526-A305-4DDF-8415-E3D529522BAE}" destId="{8E137AC4-C194-4E9B-A377-C96FE6E10CCB}" srcOrd="56" destOrd="0" presId="urn:microsoft.com/office/officeart/2005/8/layout/cycle6"/>
    <dgm:cxn modelId="{4DB6D096-F9FB-48FD-9FE6-A610C1C4822B}" type="presParOf" srcId="{53F7C526-A305-4DDF-8415-E3D529522BAE}" destId="{2997C435-DF4F-48D2-A308-0BC411B81827}" srcOrd="57" destOrd="0" presId="urn:microsoft.com/office/officeart/2005/8/layout/cycle6"/>
    <dgm:cxn modelId="{08ECFA98-DE3A-4DF9-8331-E3E20D79A831}" type="presParOf" srcId="{53F7C526-A305-4DDF-8415-E3D529522BAE}" destId="{B2790D49-946F-48BB-A454-B7552761C64F}" srcOrd="58" destOrd="0" presId="urn:microsoft.com/office/officeart/2005/8/layout/cycle6"/>
    <dgm:cxn modelId="{68408DCC-ACCF-4702-9E7E-F78F7B9EEA81}" type="presParOf" srcId="{53F7C526-A305-4DDF-8415-E3D529522BAE}" destId="{1C019606-BE26-4B4F-9A1A-EA376323199F}" srcOrd="59" destOrd="0" presId="urn:microsoft.com/office/officeart/2005/8/layout/cycle6"/>
    <dgm:cxn modelId="{8C4E6651-8C48-4B4C-9F5D-3B04E1BC393B}" type="presParOf" srcId="{53F7C526-A305-4DDF-8415-E3D529522BAE}" destId="{A2FC1AF0-2795-4D3C-A5BE-525A6331C5EB}" srcOrd="60" destOrd="0" presId="urn:microsoft.com/office/officeart/2005/8/layout/cycle6"/>
    <dgm:cxn modelId="{DB8E619E-66FA-4FC7-8F20-5BBA82C21EF4}" type="presParOf" srcId="{53F7C526-A305-4DDF-8415-E3D529522BAE}" destId="{D9A6A0A0-04C0-4475-BA29-FB102D077B18}" srcOrd="61" destOrd="0" presId="urn:microsoft.com/office/officeart/2005/8/layout/cycle6"/>
    <dgm:cxn modelId="{D4BD8232-DBDB-4544-BA93-9E60D52178A0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BB26EEEC-2BC9-4C19-A505-5985FB5C0A18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dgm:pt modelId="{B5AC6ED4-E230-454A-A5F2-001B9F73E988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dgm:pt modelId="{A8C2F544-FEDC-44A4-A88E-A5A004FD6964}">
      <dgm:prSet phldrT="[Text]"/>
      <dgm:spPr>
        <a:blipFill rotWithShape="0">
          <a:blip xmlns:r="http://schemas.openxmlformats.org/officeDocument/2006/relationships" r:embed="rId5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dgm:pt modelId="{8C53806F-B5F7-4FC1-825C-963A17CD5C3F}">
      <dgm:prSet phldrT="[Text]"/>
      <dgm:spPr>
        <a:blipFill rotWithShape="0">
          <a:blip xmlns:r="http://schemas.openxmlformats.org/officeDocument/2006/relationships" r:embed="rId6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dgm:pt modelId="{1695BB34-50BC-4BF7-A49D-B198BD5C478B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dgm:pt modelId="{705B1EE4-94FB-460D-A4A5-BBBB135473A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35CC89CF-ED58-459F-BF29-8A1F32A049E1}">
      <dgm:prSet phldrT="[Text]"/>
      <dgm:spPr>
        <a:blipFill rotWithShape="0">
          <a:blip xmlns:r="http://schemas.openxmlformats.org/officeDocument/2006/relationships" r:embed="rId8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0EFFFFA-0895-4ED3-B487-A52C33D64128}" type="parTrans" cxnId="{2F085D8C-C712-4A57-9F1E-3DA8F5C57479}">
      <dgm:prSet/>
      <dgm:spPr/>
      <dgm:t>
        <a:bodyPr/>
        <a:lstStyle/>
        <a:p>
          <a:endParaRPr lang="en-GB"/>
        </a:p>
      </dgm:t>
    </dgm:pt>
    <dgm:pt modelId="{1D0797A2-9E69-4777-8A90-E82A986A7122}" type="sibTrans" cxnId="{2F085D8C-C712-4A57-9F1E-3DA8F5C57479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  <dgm:t>
        <a:bodyPr/>
        <a:lstStyle/>
        <a:p>
          <a:endParaRPr lang="en-GB"/>
        </a:p>
      </dgm:t>
    </dgm:pt>
    <dgm:pt modelId="{53565DD2-7EDF-49AD-A717-CEE7C61A3998}" type="pres">
      <dgm:prSet presAssocID="{BB26EEEC-2BC9-4C19-A505-5985FB5C0A18}" presName="node" presStyleLbl="node1" presStyleIdx="5" presStyleCnt="21" custScaleX="174144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  <dgm:t>
        <a:bodyPr/>
        <a:lstStyle/>
        <a:p>
          <a:endParaRPr lang="en-GB"/>
        </a:p>
      </dgm:t>
    </dgm:pt>
    <dgm:pt modelId="{736215F2-FE53-4B6F-9D2C-67D54A9EF072}" type="pres">
      <dgm:prSet presAssocID="{B5AC6ED4-E230-454A-A5F2-001B9F73E988}" presName="node" presStyleLbl="node1" presStyleIdx="6" presStyleCnt="21" custScaleX="198007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  <dgm:t>
        <a:bodyPr/>
        <a:lstStyle/>
        <a:p>
          <a:endParaRPr lang="en-GB"/>
        </a:p>
      </dgm:t>
    </dgm:pt>
    <dgm:pt modelId="{CBC10853-6B03-4794-BD25-B4751D94803E}" type="pres">
      <dgm:prSet presAssocID="{A8C2F544-FEDC-44A4-A88E-A5A004FD6964}" presName="node" presStyleLbl="node1" presStyleIdx="7" presStyleCnt="21" custScaleX="294509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  <dgm:t>
        <a:bodyPr/>
        <a:lstStyle/>
        <a:p>
          <a:endParaRPr lang="en-GB"/>
        </a:p>
      </dgm:t>
    </dgm:pt>
    <dgm:pt modelId="{B239F21C-3211-4DD5-8233-AE78170EA805}" type="pres">
      <dgm:prSet presAssocID="{8C53806F-B5F7-4FC1-825C-963A17CD5C3F}" presName="node" presStyleLbl="node1" presStyleIdx="8" presStyleCnt="21" custScaleX="194769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  <dgm:t>
        <a:bodyPr/>
        <a:lstStyle/>
        <a:p>
          <a:endParaRPr lang="en-GB"/>
        </a:p>
      </dgm:t>
    </dgm:pt>
    <dgm:pt modelId="{F2BADC78-56F8-4B5C-B3A1-43911B948374}" type="pres">
      <dgm:prSet presAssocID="{1695BB34-50BC-4BF7-A49D-B198BD5C478B}" presName="node" presStyleLbl="node1" presStyleIdx="9" presStyleCnt="21" custScaleX="177223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  <dgm:t>
        <a:bodyPr/>
        <a:lstStyle/>
        <a:p>
          <a:endParaRPr lang="en-GB"/>
        </a:p>
      </dgm:t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5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5" presStyleCnt="21"/>
      <dgm:spPr/>
      <dgm:t>
        <a:bodyPr/>
        <a:lstStyle/>
        <a:p>
          <a:endParaRPr lang="en-GB"/>
        </a:p>
      </dgm:t>
    </dgm:pt>
    <dgm:pt modelId="{59E37828-9D81-48F1-A68D-F3078C0930D5}" type="pres">
      <dgm:prSet presAssocID="{35CC89CF-ED58-459F-BF29-8A1F32A049E1}" presName="node" presStyleLbl="node1" presStyleIdx="16" presStyleCnt="21" custScaleX="195204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1716BB-FAA2-42F1-97BB-A1932F0556CF}" type="pres">
      <dgm:prSet presAssocID="{35CC89CF-ED58-459F-BF29-8A1F32A049E1}" presName="spNode" presStyleCnt="0"/>
      <dgm:spPr/>
    </dgm:pt>
    <dgm:pt modelId="{A410D5E1-45B5-407F-8F5F-7BA30108CF61}" type="pres">
      <dgm:prSet presAssocID="{1D0797A2-9E69-4777-8A90-E82A986A7122}" presName="sibTrans" presStyleLbl="sibTrans1D1" presStyleIdx="16" presStyleCnt="21"/>
      <dgm:spPr/>
      <dgm:t>
        <a:bodyPr/>
        <a:lstStyle/>
        <a:p>
          <a:endParaRPr lang="en-GB"/>
        </a:p>
      </dgm:t>
    </dgm:pt>
    <dgm:pt modelId="{CB8210D4-B5E9-49FE-8DB4-97FD169CB9A8}" type="pres">
      <dgm:prSet presAssocID="{38BE18E5-7EEF-4FFA-B11F-26BBBE9B6C6F}" presName="node" presStyleLbl="node1" presStyleIdx="17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7" presStyleCnt="21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8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  <dgm:t>
        <a:bodyPr/>
        <a:lstStyle/>
        <a:p>
          <a:endParaRPr lang="en-GB"/>
        </a:p>
      </dgm:t>
    </dgm:pt>
  </dgm:ptLst>
  <dgm:cxnLst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A22CAB66-6C0B-4ECD-B47D-5DBDA17FBAE7}" type="presOf" srcId="{90127650-1C33-41A0-BD3D-79579113C5CF}" destId="{69975278-00B7-4C58-B07C-C7C6905CECBA}" srcOrd="0" destOrd="0" presId="urn:microsoft.com/office/officeart/2005/8/layout/cycle6"/>
    <dgm:cxn modelId="{EB75E205-8984-4624-A19C-9C9BF088677F}" type="presOf" srcId="{59CE7F2E-2433-4E53-8C0F-AD9526846DD1}" destId="{54FCC174-1FBF-48D3-A6D3-1A849EB865C9}" srcOrd="0" destOrd="0" presId="urn:microsoft.com/office/officeart/2005/8/layout/cycle6"/>
    <dgm:cxn modelId="{B55B7B71-85D7-4651-8F39-8F136000B123}" type="presOf" srcId="{1695BB34-50BC-4BF7-A49D-B198BD5C478B}" destId="{F2BADC78-56F8-4B5C-B3A1-43911B948374}" srcOrd="0" destOrd="0" presId="urn:microsoft.com/office/officeart/2005/8/layout/cycle6"/>
    <dgm:cxn modelId="{7834426D-E8AA-4670-A9C3-B4DD9491A132}" type="presOf" srcId="{A1DED879-2367-49EE-B39A-CAD33286FED5}" destId="{14C85ED9-E72E-4DCF-8A49-93C1AF4C8131}" srcOrd="0" destOrd="0" presId="urn:microsoft.com/office/officeart/2005/8/layout/cycle6"/>
    <dgm:cxn modelId="{EFC1A038-4D0C-4F4C-BF0A-61C6F64FAE24}" type="presOf" srcId="{896A6010-309A-4EE5-9F69-22ECBF382023}" destId="{8F7F3509-ACA6-4556-99D1-43B942392E62}" srcOrd="0" destOrd="0" presId="urn:microsoft.com/office/officeart/2005/8/layout/cycle6"/>
    <dgm:cxn modelId="{FD631AD0-C945-4D2F-92B1-C20842BEF8C9}" type="presOf" srcId="{B732A509-C503-4F33-899B-82485414BC13}" destId="{2997C435-DF4F-48D2-A308-0BC411B81827}" srcOrd="0" destOrd="0" presId="urn:microsoft.com/office/officeart/2005/8/layout/cycle6"/>
    <dgm:cxn modelId="{4C67F69D-AFA0-4335-87A5-51D96554402F}" type="presOf" srcId="{B9CB9030-3DB4-4005-BF67-B95E8196CE7B}" destId="{10A9D96E-439A-408C-8483-3E8F5EA1E055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4D71231C-E28D-4AF5-A60B-FFECEEFC6313}" type="presOf" srcId="{40A2C46F-E919-4EEB-86C0-D3B624508132}" destId="{DDD0945B-10B0-4B15-95DD-B91289CE3821}" srcOrd="0" destOrd="0" presId="urn:microsoft.com/office/officeart/2005/8/layout/cycle6"/>
    <dgm:cxn modelId="{068A111C-9843-4042-AA98-E0006CA92FB9}" type="presOf" srcId="{012292B9-6B64-4CF0-8958-252096BF5F37}" destId="{934F1BCC-0B30-409C-A9D2-2C8A974D7E66}" srcOrd="0" destOrd="0" presId="urn:microsoft.com/office/officeart/2005/8/layout/cycle6"/>
    <dgm:cxn modelId="{898B3530-D49E-440C-B501-E1A1B547B075}" type="presOf" srcId="{BB26EEEC-2BC9-4C19-A505-5985FB5C0A18}" destId="{53565DD2-7EDF-49AD-A717-CEE7C61A3998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6127EB1B-4161-4DC6-86C7-4533B3A23F42}" type="presOf" srcId="{068DF65D-0E1E-4CA9-8B96-A7910304C848}" destId="{B31425F7-36A5-4D0B-BCB7-0922B92069F1}" srcOrd="0" destOrd="0" presId="urn:microsoft.com/office/officeart/2005/8/layout/cycle6"/>
    <dgm:cxn modelId="{E81902E8-3E12-40BB-BE11-8C2CEC3FD180}" type="presOf" srcId="{6CC98661-9AA2-44FE-B9BB-9D0CFF71A82E}" destId="{A2FC1AF0-2795-4D3C-A5BE-525A6331C5EB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06AC227C-A482-4421-AEBA-06D779417D5B}" type="presOf" srcId="{37543A4E-DA52-44F7-857A-80CEFF1BA4A4}" destId="{B56DA4AE-14C7-4173-96E9-FD0FE0825FD6}" srcOrd="0" destOrd="0" presId="urn:microsoft.com/office/officeart/2005/8/layout/cycle6"/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74052A9D-1385-441B-A890-C7E9CED6BE91}" type="presOf" srcId="{AAEC642D-BEA0-424A-93FA-CE91051E0CFE}" destId="{00EA599E-93CA-4E65-A8E8-FB74AD7F2144}" srcOrd="0" destOrd="0" presId="urn:microsoft.com/office/officeart/2005/8/layout/cycle6"/>
    <dgm:cxn modelId="{E64F08A2-EFCE-46FA-AA72-F569BA425C66}" srcId="{6DEAC7EA-E4DD-4C83-9F88-71FE6CB42BF6}" destId="{068DF65D-0E1E-4CA9-8B96-A7910304C848}" srcOrd="15" destOrd="0" parTransId="{33F263ED-1953-49B6-8F02-B75DAAD44B5A}" sibTransId="{C480DB87-EC2E-44A5-857F-94C30E3D92D6}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B992936A-59EE-4500-8927-D92C78A791CD}" type="presOf" srcId="{89D1C96B-B0E9-4AB1-91AD-4A55E788F043}" destId="{695104BF-8B6A-478B-A650-DE896F8CECD9}" srcOrd="0" destOrd="0" presId="urn:microsoft.com/office/officeart/2005/8/layout/cycle6"/>
    <dgm:cxn modelId="{3485A5AB-EF21-4F8F-BA6D-CA80355FD00B}" type="presOf" srcId="{0221D20F-100D-4902-A511-017ED95F75E0}" destId="{B4EF382F-B38F-47C1-B056-4549D14306BF}" srcOrd="0" destOrd="0" presId="urn:microsoft.com/office/officeart/2005/8/layout/cycle6"/>
    <dgm:cxn modelId="{E3A909D3-8244-4B78-95D9-180DA28827F6}" type="presOf" srcId="{5C91F015-FD51-4326-B4CE-CC02E72534BD}" destId="{8A2FF4EC-A4B8-4247-8296-82C8A98269D1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E203C00E-5FDC-4C7F-9634-F6F914B38DF7}" type="presOf" srcId="{C480DB87-EC2E-44A5-857F-94C30E3D92D6}" destId="{06BEF2CA-C8BC-4E00-AA6C-C66B32F221EC}" srcOrd="0" destOrd="0" presId="urn:microsoft.com/office/officeart/2005/8/layout/cycle6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20DDE573-F621-4402-BC57-844B76545EC6}" type="presOf" srcId="{A18C1DDE-3C01-48B5-B44B-DAB0431C4063}" destId="{2B36FB0A-4AA6-4E22-A8FB-8F3216B55D04}" srcOrd="0" destOrd="0" presId="urn:microsoft.com/office/officeart/2005/8/layout/cycle6"/>
    <dgm:cxn modelId="{7BC02F79-09F6-4C35-B1B2-3E24DD392D1A}" type="presOf" srcId="{7FF848E0-3C2A-428D-A998-D173111F56BD}" destId="{25D074A1-7A73-454F-B094-AA8CE9683ECF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4CB13D97-376B-41DF-B431-3D091042AE25}" type="presOf" srcId="{38BE18E5-7EEF-4FFA-B11F-26BBBE9B6C6F}" destId="{CB8210D4-B5E9-49FE-8DB4-97FD169CB9A8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C140226A-16D0-48B4-8E7D-5B3CDE96A3A8}" type="presOf" srcId="{B5AC6ED4-E230-454A-A5F2-001B9F73E988}" destId="{736215F2-FE53-4B6F-9D2C-67D54A9EF072}" srcOrd="0" destOrd="0" presId="urn:microsoft.com/office/officeart/2005/8/layout/cycle6"/>
    <dgm:cxn modelId="{25DDE35A-06B7-4AE9-82B4-8EE9DF05C54F}" type="presOf" srcId="{8C53806F-B5F7-4FC1-825C-963A17CD5C3F}" destId="{B239F21C-3211-4DD5-8233-AE78170EA805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135E1FFA-AB03-4BDC-A5F0-1EC041084A75}" type="presOf" srcId="{3ACE1E40-5576-4F8B-971D-0010D0BD4080}" destId="{F70036B5-0DDC-47D0-9F68-A9D834F0E61B}" srcOrd="0" destOrd="0" presId="urn:microsoft.com/office/officeart/2005/8/layout/cycle6"/>
    <dgm:cxn modelId="{678594CC-4161-4178-BDF0-AD71B26F6F31}" type="presOf" srcId="{BE28A756-02B9-4F75-A560-A7105EACB477}" destId="{230F75A9-8DC5-4172-AC80-B8542248E8BE}" srcOrd="0" destOrd="0" presId="urn:microsoft.com/office/officeart/2005/8/layout/cycle6"/>
    <dgm:cxn modelId="{8201F5C7-CD8B-485A-8D9E-24C81D50919A}" type="presOf" srcId="{8F6FA1D0-B892-45D3-8519-727B12979775}" destId="{1C019606-BE26-4B4F-9A1A-EA376323199F}" srcOrd="0" destOrd="0" presId="urn:microsoft.com/office/officeart/2005/8/layout/cycle6"/>
    <dgm:cxn modelId="{27A42FA4-205B-49FE-9B02-C33A4E415C4C}" type="presOf" srcId="{533558F9-E757-4CB7-9A7D-BD5A710BDA01}" destId="{974838B5-1ACF-4D22-A8F1-9F27A820DA00}" srcOrd="0" destOrd="0" presId="urn:microsoft.com/office/officeart/2005/8/layout/cycle6"/>
    <dgm:cxn modelId="{3011371F-CD8F-476D-92A8-E03774E3F9F1}" type="presOf" srcId="{26612691-C27C-42EA-A866-D79ADE728901}" destId="{EBFFE88D-69DC-4B86-9284-510D078AD5BD}" srcOrd="0" destOrd="0" presId="urn:microsoft.com/office/officeart/2005/8/layout/cycle6"/>
    <dgm:cxn modelId="{709A621D-2BCB-4939-A459-EE78080FCFF0}" type="presOf" srcId="{B72713C0-E37A-4927-B7F1-643DD674B5B4}" destId="{AB2BBC2F-2861-45D2-ACC0-42D9845BA62D}" srcOrd="0" destOrd="0" presId="urn:microsoft.com/office/officeart/2005/8/layout/cycle6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73E07D36-E106-4669-9174-80DDC8BC74A5}" type="presOf" srcId="{E18EA010-06B9-459D-9046-03F81AAC44C2}" destId="{D3B5E785-A63D-4186-92FE-F0D5CA0D3850}" srcOrd="0" destOrd="0" presId="urn:microsoft.com/office/officeart/2005/8/layout/cycle6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89320C28-1634-4CEF-8C72-9928E8E32F8C}" type="presOf" srcId="{9AE4F5F5-0EA1-4415-ABF8-623ADF2CFEEE}" destId="{F7B1EEB3-AA1E-4453-82DD-ABDB0DD4B258}" srcOrd="0" destOrd="0" presId="urn:microsoft.com/office/officeart/2005/8/layout/cycle6"/>
    <dgm:cxn modelId="{12B72F0A-CF2F-4694-8C23-38C2C4CE5EB3}" type="presOf" srcId="{FE096762-ED23-422F-AC8B-AAD3FF46F829}" destId="{D53BB2C9-BA7F-4184-AFDB-22AFDB1E66DD}" srcOrd="0" destOrd="0" presId="urn:microsoft.com/office/officeart/2005/8/layout/cycle6"/>
    <dgm:cxn modelId="{3ABE98D9-B6AB-475B-9F82-352654452DE3}" srcId="{6DEAC7EA-E4DD-4C83-9F88-71FE6CB42BF6}" destId="{38BE18E5-7EEF-4FFA-B11F-26BBBE9B6C6F}" srcOrd="17" destOrd="0" parTransId="{10757860-AD28-434F-BB52-33AFB59162BB}" sibTransId="{FE096762-ED23-422F-AC8B-AAD3FF46F829}"/>
    <dgm:cxn modelId="{A9BEE1C9-2EFC-478B-80B1-4CB7E32DE2EC}" type="presOf" srcId="{FD721607-C284-4C5E-BD28-38890780E7E9}" destId="{EC328850-426B-4187-B0E1-F2927C6F859D}" srcOrd="0" destOrd="0" presId="urn:microsoft.com/office/officeart/2005/8/layout/cycle6"/>
    <dgm:cxn modelId="{5C532C54-8B24-4F7B-BC06-BAFD6C921745}" type="presOf" srcId="{5E5EF1F4-4CF7-40F0-86A8-5E68C8393DEF}" destId="{F204255F-B4F5-430C-9B4A-BD167926698A}" srcOrd="0" destOrd="0" presId="urn:microsoft.com/office/officeart/2005/8/layout/cycle6"/>
    <dgm:cxn modelId="{4B742665-9F58-4F07-A995-F9EA1DA3EE45}" type="presOf" srcId="{35CC89CF-ED58-459F-BF29-8A1F32A049E1}" destId="{59E37828-9D81-48F1-A68D-F3078C0930D5}" srcOrd="0" destOrd="0" presId="urn:microsoft.com/office/officeart/2005/8/layout/cycle6"/>
    <dgm:cxn modelId="{2F085D8C-C712-4A57-9F1E-3DA8F5C57479}" srcId="{6DEAC7EA-E4DD-4C83-9F88-71FE6CB42BF6}" destId="{35CC89CF-ED58-459F-BF29-8A1F32A049E1}" srcOrd="16" destOrd="0" parTransId="{60EFFFFA-0895-4ED3-B487-A52C33D64128}" sibTransId="{1D0797A2-9E69-4777-8A90-E82A986A7122}"/>
    <dgm:cxn modelId="{FCD5468D-FB01-478B-8E05-2B9195A2EAC7}" type="presOf" srcId="{24D570E7-AC04-4911-8AE0-1F4F8171E639}" destId="{6830F8B8-07FE-4160-9825-80C324792739}" srcOrd="0" destOrd="0" presId="urn:microsoft.com/office/officeart/2005/8/layout/cycle6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4ADCD6EC-E6AA-4164-8C5B-2BB8DB992B30}" type="presOf" srcId="{6DEAC7EA-E4DD-4C83-9F88-71FE6CB42BF6}" destId="{53F7C526-A305-4DDF-8415-E3D529522BAE}" srcOrd="0" destOrd="0" presId="urn:microsoft.com/office/officeart/2005/8/layout/cycle6"/>
    <dgm:cxn modelId="{D83589B1-3F93-4475-857C-B45FAC8F7BF6}" type="presOf" srcId="{122AFB5A-DD44-4172-B753-C6A939AEEAE6}" destId="{EEDB36A0-D559-454C-B077-651B3351D639}" srcOrd="0" destOrd="0" presId="urn:microsoft.com/office/officeart/2005/8/layout/cycle6"/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2AE680FB-A547-49D4-AAC2-99E94E6259F2}" type="presOf" srcId="{705B1EE4-94FB-460D-A4A5-BBBB135473A1}" destId="{5653073A-AC47-46C3-86D7-A2D9410DDD2A}" srcOrd="0" destOrd="0" presId="urn:microsoft.com/office/officeart/2005/8/layout/cycle6"/>
    <dgm:cxn modelId="{1E4CF6E4-C8A4-479E-90FE-77498F51B427}" type="presOf" srcId="{8C2ABF21-4169-4F92-992B-B26A5BB85821}" destId="{080F7E04-E859-4C0C-865B-0E0515664CEC}" srcOrd="0" destOrd="0" presId="urn:microsoft.com/office/officeart/2005/8/layout/cycle6"/>
    <dgm:cxn modelId="{A9435A64-39FA-4A1C-B957-A73AD7760E32}" type="presOf" srcId="{A8C2F544-FEDC-44A4-A88E-A5A004FD6964}" destId="{CBC10853-6B03-4794-BD25-B4751D94803E}" srcOrd="0" destOrd="0" presId="urn:microsoft.com/office/officeart/2005/8/layout/cycle6"/>
    <dgm:cxn modelId="{0EE786D8-CDBA-4854-B865-AABF190A9736}" type="presOf" srcId="{1D0797A2-9E69-4777-8A90-E82A986A7122}" destId="{A410D5E1-45B5-407F-8F5F-7BA30108CF61}" srcOrd="0" destOrd="0" presId="urn:microsoft.com/office/officeart/2005/8/layout/cycle6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53C035EC-5A70-4277-B8B0-3A67C7C12674}" type="presOf" srcId="{AB5A68D2-77AE-40EA-B0F2-A83E574BE687}" destId="{972DB64F-C07F-4AF1-8823-11EDC63BE200}" srcOrd="0" destOrd="0" presId="urn:microsoft.com/office/officeart/2005/8/layout/cycle6"/>
    <dgm:cxn modelId="{6FA6A5EF-BA4B-4332-8C75-1F30D33B4D65}" type="presParOf" srcId="{53F7C526-A305-4DDF-8415-E3D529522BAE}" destId="{EBFFE88D-69DC-4B86-9284-510D078AD5BD}" srcOrd="0" destOrd="0" presId="urn:microsoft.com/office/officeart/2005/8/layout/cycle6"/>
    <dgm:cxn modelId="{1940C35C-CCE1-428C-9518-EC295340CF34}" type="presParOf" srcId="{53F7C526-A305-4DDF-8415-E3D529522BAE}" destId="{DFE2648E-C9E2-41B3-8D79-420D3A4DC31F}" srcOrd="1" destOrd="0" presId="urn:microsoft.com/office/officeart/2005/8/layout/cycle6"/>
    <dgm:cxn modelId="{31FFB2F6-866E-488A-9752-5A4BC400270E}" type="presParOf" srcId="{53F7C526-A305-4DDF-8415-E3D529522BAE}" destId="{EC328850-426B-4187-B0E1-F2927C6F859D}" srcOrd="2" destOrd="0" presId="urn:microsoft.com/office/officeart/2005/8/layout/cycle6"/>
    <dgm:cxn modelId="{CA35B254-CF19-48AB-A49A-1C5A461C96D8}" type="presParOf" srcId="{53F7C526-A305-4DDF-8415-E3D529522BAE}" destId="{AB2BBC2F-2861-45D2-ACC0-42D9845BA62D}" srcOrd="3" destOrd="0" presId="urn:microsoft.com/office/officeart/2005/8/layout/cycle6"/>
    <dgm:cxn modelId="{1D36DA44-234A-490D-9D37-44FCBCC0DCED}" type="presParOf" srcId="{53F7C526-A305-4DDF-8415-E3D529522BAE}" destId="{88DD1657-2A59-4B7B-A013-A38CD91352C4}" srcOrd="4" destOrd="0" presId="urn:microsoft.com/office/officeart/2005/8/layout/cycle6"/>
    <dgm:cxn modelId="{3562B997-0622-4474-9C53-BE5F64C77B4E}" type="presParOf" srcId="{53F7C526-A305-4DDF-8415-E3D529522BAE}" destId="{14C85ED9-E72E-4DCF-8A49-93C1AF4C8131}" srcOrd="5" destOrd="0" presId="urn:microsoft.com/office/officeart/2005/8/layout/cycle6"/>
    <dgm:cxn modelId="{00BA53B5-482E-486B-9167-A67AE6E4953C}" type="presParOf" srcId="{53F7C526-A305-4DDF-8415-E3D529522BAE}" destId="{54FCC174-1FBF-48D3-A6D3-1A849EB865C9}" srcOrd="6" destOrd="0" presId="urn:microsoft.com/office/officeart/2005/8/layout/cycle6"/>
    <dgm:cxn modelId="{C4D8E977-30F3-412F-B8FD-286CA0FBF24A}" type="presParOf" srcId="{53F7C526-A305-4DDF-8415-E3D529522BAE}" destId="{4AD40F02-B3A1-4197-A692-0F2354FEBFF1}" srcOrd="7" destOrd="0" presId="urn:microsoft.com/office/officeart/2005/8/layout/cycle6"/>
    <dgm:cxn modelId="{12341FAA-8825-48EF-9C47-55A751C4C64A}" type="presParOf" srcId="{53F7C526-A305-4DDF-8415-E3D529522BAE}" destId="{F204255F-B4F5-430C-9B4A-BD167926698A}" srcOrd="8" destOrd="0" presId="urn:microsoft.com/office/officeart/2005/8/layout/cycle6"/>
    <dgm:cxn modelId="{1D32AC65-B730-49E3-A9DA-19F866367AF7}" type="presParOf" srcId="{53F7C526-A305-4DDF-8415-E3D529522BAE}" destId="{8A2FF4EC-A4B8-4247-8296-82C8A98269D1}" srcOrd="9" destOrd="0" presId="urn:microsoft.com/office/officeart/2005/8/layout/cycle6"/>
    <dgm:cxn modelId="{7C02FB5E-B7E1-41FB-977D-B8D2C7FD8D59}" type="presParOf" srcId="{53F7C526-A305-4DDF-8415-E3D529522BAE}" destId="{616CF29F-C8E1-471D-A60C-A24347163011}" srcOrd="10" destOrd="0" presId="urn:microsoft.com/office/officeart/2005/8/layout/cycle6"/>
    <dgm:cxn modelId="{1298F94D-D29C-4C0D-B05B-E434B265B333}" type="presParOf" srcId="{53F7C526-A305-4DDF-8415-E3D529522BAE}" destId="{8F7F3509-ACA6-4556-99D1-43B942392E62}" srcOrd="11" destOrd="0" presId="urn:microsoft.com/office/officeart/2005/8/layout/cycle6"/>
    <dgm:cxn modelId="{18971387-56C0-4698-9A66-B8DA20F69F65}" type="presParOf" srcId="{53F7C526-A305-4DDF-8415-E3D529522BAE}" destId="{934F1BCC-0B30-409C-A9D2-2C8A974D7E66}" srcOrd="12" destOrd="0" presId="urn:microsoft.com/office/officeart/2005/8/layout/cycle6"/>
    <dgm:cxn modelId="{AFD1D49C-8DA9-48AE-82AB-0C16AAD75697}" type="presParOf" srcId="{53F7C526-A305-4DDF-8415-E3D529522BAE}" destId="{18EE43D9-DA41-4510-A0A8-54AD090026A3}" srcOrd="13" destOrd="0" presId="urn:microsoft.com/office/officeart/2005/8/layout/cycle6"/>
    <dgm:cxn modelId="{C36BB269-BD9C-40AB-9DBF-596E06BB3A27}" type="presParOf" srcId="{53F7C526-A305-4DDF-8415-E3D529522BAE}" destId="{B4EF382F-B38F-47C1-B056-4549D14306BF}" srcOrd="14" destOrd="0" presId="urn:microsoft.com/office/officeart/2005/8/layout/cycle6"/>
    <dgm:cxn modelId="{C152F1A1-E813-42EE-B285-DCA10D295EA2}" type="presParOf" srcId="{53F7C526-A305-4DDF-8415-E3D529522BAE}" destId="{53565DD2-7EDF-49AD-A717-CEE7C61A3998}" srcOrd="15" destOrd="0" presId="urn:microsoft.com/office/officeart/2005/8/layout/cycle6"/>
    <dgm:cxn modelId="{30193E55-916B-4098-96B8-D93F178A50B9}" type="presParOf" srcId="{53F7C526-A305-4DDF-8415-E3D529522BAE}" destId="{5626AAE8-B823-4AF7-B150-A0727AB4C92A}" srcOrd="16" destOrd="0" presId="urn:microsoft.com/office/officeart/2005/8/layout/cycle6"/>
    <dgm:cxn modelId="{6470CC1C-2621-436C-8A16-F376AB8CF9E6}" type="presParOf" srcId="{53F7C526-A305-4DDF-8415-E3D529522BAE}" destId="{25D074A1-7A73-454F-B094-AA8CE9683ECF}" srcOrd="17" destOrd="0" presId="urn:microsoft.com/office/officeart/2005/8/layout/cycle6"/>
    <dgm:cxn modelId="{6EB6A331-E8F7-4E06-A968-C77587185D37}" type="presParOf" srcId="{53F7C526-A305-4DDF-8415-E3D529522BAE}" destId="{736215F2-FE53-4B6F-9D2C-67D54A9EF072}" srcOrd="18" destOrd="0" presId="urn:microsoft.com/office/officeart/2005/8/layout/cycle6"/>
    <dgm:cxn modelId="{7A2911CB-56AD-4DAA-9C3A-B0068AEE4D7A}" type="presParOf" srcId="{53F7C526-A305-4DDF-8415-E3D529522BAE}" destId="{61176CC4-16F9-483E-A698-D2238E638F55}" srcOrd="19" destOrd="0" presId="urn:microsoft.com/office/officeart/2005/8/layout/cycle6"/>
    <dgm:cxn modelId="{4663D11C-5870-4803-B16E-072CF9D80A07}" type="presParOf" srcId="{53F7C526-A305-4DDF-8415-E3D529522BAE}" destId="{B56DA4AE-14C7-4173-96E9-FD0FE0825FD6}" srcOrd="20" destOrd="0" presId="urn:microsoft.com/office/officeart/2005/8/layout/cycle6"/>
    <dgm:cxn modelId="{35248352-6E1B-424B-9CD1-8C53BBAE80DE}" type="presParOf" srcId="{53F7C526-A305-4DDF-8415-E3D529522BAE}" destId="{CBC10853-6B03-4794-BD25-B4751D94803E}" srcOrd="21" destOrd="0" presId="urn:microsoft.com/office/officeart/2005/8/layout/cycle6"/>
    <dgm:cxn modelId="{DA4579EA-DE8C-4088-9B67-0CA5C6046CC8}" type="presParOf" srcId="{53F7C526-A305-4DDF-8415-E3D529522BAE}" destId="{B101EE63-DD78-423B-926A-BF1FD5409337}" srcOrd="22" destOrd="0" presId="urn:microsoft.com/office/officeart/2005/8/layout/cycle6"/>
    <dgm:cxn modelId="{EE8FF303-11CD-4BE2-812C-A86FC6DB7EB3}" type="presParOf" srcId="{53F7C526-A305-4DDF-8415-E3D529522BAE}" destId="{69975278-00B7-4C58-B07C-C7C6905CECBA}" srcOrd="23" destOrd="0" presId="urn:microsoft.com/office/officeart/2005/8/layout/cycle6"/>
    <dgm:cxn modelId="{DDCD35F1-0330-4BF8-8619-25A2EF4EF49A}" type="presParOf" srcId="{53F7C526-A305-4DDF-8415-E3D529522BAE}" destId="{B239F21C-3211-4DD5-8233-AE78170EA805}" srcOrd="24" destOrd="0" presId="urn:microsoft.com/office/officeart/2005/8/layout/cycle6"/>
    <dgm:cxn modelId="{3E320697-33DD-444E-9EBC-1565E56431B1}" type="presParOf" srcId="{53F7C526-A305-4DDF-8415-E3D529522BAE}" destId="{0C37DC31-B87F-4E9D-B6C2-C4ED0BC4DC83}" srcOrd="25" destOrd="0" presId="urn:microsoft.com/office/officeart/2005/8/layout/cycle6"/>
    <dgm:cxn modelId="{036F0D10-0FE8-4C44-A4BA-7626F3F0B7EC}" type="presParOf" srcId="{53F7C526-A305-4DDF-8415-E3D529522BAE}" destId="{DDD0945B-10B0-4B15-95DD-B91289CE3821}" srcOrd="26" destOrd="0" presId="urn:microsoft.com/office/officeart/2005/8/layout/cycle6"/>
    <dgm:cxn modelId="{BE753AE2-AE45-4CEB-AEC7-7B810391BA36}" type="presParOf" srcId="{53F7C526-A305-4DDF-8415-E3D529522BAE}" destId="{F2BADC78-56F8-4B5C-B3A1-43911B948374}" srcOrd="27" destOrd="0" presId="urn:microsoft.com/office/officeart/2005/8/layout/cycle6"/>
    <dgm:cxn modelId="{E56336C3-CD60-468F-A9DC-CAC0D9D77FAE}" type="presParOf" srcId="{53F7C526-A305-4DDF-8415-E3D529522BAE}" destId="{36EC221C-FBC5-4F4F-AB97-C3406318226F}" srcOrd="28" destOrd="0" presId="urn:microsoft.com/office/officeart/2005/8/layout/cycle6"/>
    <dgm:cxn modelId="{22DE8AB3-9E4E-41EE-ADD0-B1281EBED668}" type="presParOf" srcId="{53F7C526-A305-4DDF-8415-E3D529522BAE}" destId="{10A9D96E-439A-408C-8483-3E8F5EA1E055}" srcOrd="29" destOrd="0" presId="urn:microsoft.com/office/officeart/2005/8/layout/cycle6"/>
    <dgm:cxn modelId="{E439DB14-6246-4007-9C74-45CFBD766A79}" type="presParOf" srcId="{53F7C526-A305-4DDF-8415-E3D529522BAE}" destId="{5653073A-AC47-46C3-86D7-A2D9410DDD2A}" srcOrd="30" destOrd="0" presId="urn:microsoft.com/office/officeart/2005/8/layout/cycle6"/>
    <dgm:cxn modelId="{18F100C3-24E9-44CB-96C4-A35959E156E5}" type="presParOf" srcId="{53F7C526-A305-4DDF-8415-E3D529522BAE}" destId="{8280634B-031D-4673-9CBB-9AB9FA37B59A}" srcOrd="31" destOrd="0" presId="urn:microsoft.com/office/officeart/2005/8/layout/cycle6"/>
    <dgm:cxn modelId="{DB38A039-0E36-45C7-A0ED-FDCCC2108D9E}" type="presParOf" srcId="{53F7C526-A305-4DDF-8415-E3D529522BAE}" destId="{6830F8B8-07FE-4160-9825-80C324792739}" srcOrd="32" destOrd="0" presId="urn:microsoft.com/office/officeart/2005/8/layout/cycle6"/>
    <dgm:cxn modelId="{C5B4D156-2972-4521-A30B-8D4844DF70D0}" type="presParOf" srcId="{53F7C526-A305-4DDF-8415-E3D529522BAE}" destId="{080F7E04-E859-4C0C-865B-0E0515664CEC}" srcOrd="33" destOrd="0" presId="urn:microsoft.com/office/officeart/2005/8/layout/cycle6"/>
    <dgm:cxn modelId="{40D1BA4E-0ECD-4A8F-BF7C-E0B3FC817511}" type="presParOf" srcId="{53F7C526-A305-4DDF-8415-E3D529522BAE}" destId="{271B0AC4-0897-478F-BCDA-B7C3B89B29C2}" srcOrd="34" destOrd="0" presId="urn:microsoft.com/office/officeart/2005/8/layout/cycle6"/>
    <dgm:cxn modelId="{CCC7F94F-E8E1-484C-A93F-9BB82B1A15C6}" type="presParOf" srcId="{53F7C526-A305-4DDF-8415-E3D529522BAE}" destId="{F7B1EEB3-AA1E-4453-82DD-ABDB0DD4B258}" srcOrd="35" destOrd="0" presId="urn:microsoft.com/office/officeart/2005/8/layout/cycle6"/>
    <dgm:cxn modelId="{99D1BFF7-7DDF-4AF1-B534-531161EA45B3}" type="presParOf" srcId="{53F7C526-A305-4DDF-8415-E3D529522BAE}" destId="{974838B5-1ACF-4D22-A8F1-9F27A820DA00}" srcOrd="36" destOrd="0" presId="urn:microsoft.com/office/officeart/2005/8/layout/cycle6"/>
    <dgm:cxn modelId="{2C20F41E-3563-4F58-8C3F-504E1A804108}" type="presParOf" srcId="{53F7C526-A305-4DDF-8415-E3D529522BAE}" destId="{E7EF5F74-FE0D-4B15-8697-810B6A7A0CAE}" srcOrd="37" destOrd="0" presId="urn:microsoft.com/office/officeart/2005/8/layout/cycle6"/>
    <dgm:cxn modelId="{7DD83A16-03B6-4B87-BAA7-346D3C76F908}" type="presParOf" srcId="{53F7C526-A305-4DDF-8415-E3D529522BAE}" destId="{F70036B5-0DDC-47D0-9F68-A9D834F0E61B}" srcOrd="38" destOrd="0" presId="urn:microsoft.com/office/officeart/2005/8/layout/cycle6"/>
    <dgm:cxn modelId="{B956E1DD-BE76-45D5-B626-CB2FA7E5C7AD}" type="presParOf" srcId="{53F7C526-A305-4DDF-8415-E3D529522BAE}" destId="{230F75A9-8DC5-4172-AC80-B8542248E8BE}" srcOrd="39" destOrd="0" presId="urn:microsoft.com/office/officeart/2005/8/layout/cycle6"/>
    <dgm:cxn modelId="{18CF1A02-0E31-425C-9DD5-EA0806C26E21}" type="presParOf" srcId="{53F7C526-A305-4DDF-8415-E3D529522BAE}" destId="{22DA5E31-8687-4D6A-B0BA-19C41FA63BE7}" srcOrd="40" destOrd="0" presId="urn:microsoft.com/office/officeart/2005/8/layout/cycle6"/>
    <dgm:cxn modelId="{E486571B-D8C0-4A97-AFFC-E15A5AE2B330}" type="presParOf" srcId="{53F7C526-A305-4DDF-8415-E3D529522BAE}" destId="{2B36FB0A-4AA6-4E22-A8FB-8F3216B55D04}" srcOrd="41" destOrd="0" presId="urn:microsoft.com/office/officeart/2005/8/layout/cycle6"/>
    <dgm:cxn modelId="{674AB037-426A-4005-AEC6-5D1ACCD4094E}" type="presParOf" srcId="{53F7C526-A305-4DDF-8415-E3D529522BAE}" destId="{D3B5E785-A63D-4186-92FE-F0D5CA0D3850}" srcOrd="42" destOrd="0" presId="urn:microsoft.com/office/officeart/2005/8/layout/cycle6"/>
    <dgm:cxn modelId="{523AD390-80C3-45F0-840C-54267153ED84}" type="presParOf" srcId="{53F7C526-A305-4DDF-8415-E3D529522BAE}" destId="{C50C1796-3BB0-4E76-B66B-746034DF57A0}" srcOrd="43" destOrd="0" presId="urn:microsoft.com/office/officeart/2005/8/layout/cycle6"/>
    <dgm:cxn modelId="{230D0B39-003E-4543-A07F-1DBD31E40748}" type="presParOf" srcId="{53F7C526-A305-4DDF-8415-E3D529522BAE}" destId="{972DB64F-C07F-4AF1-8823-11EDC63BE200}" srcOrd="44" destOrd="0" presId="urn:microsoft.com/office/officeart/2005/8/layout/cycle6"/>
    <dgm:cxn modelId="{83A77FAD-9298-4E57-9DF6-CA1F12998189}" type="presParOf" srcId="{53F7C526-A305-4DDF-8415-E3D529522BAE}" destId="{B31425F7-36A5-4D0B-BCB7-0922B92069F1}" srcOrd="45" destOrd="0" presId="urn:microsoft.com/office/officeart/2005/8/layout/cycle6"/>
    <dgm:cxn modelId="{724D4E1B-0853-407A-89DF-786C13C906E8}" type="presParOf" srcId="{53F7C526-A305-4DDF-8415-E3D529522BAE}" destId="{7D30409A-7C99-4FC4-B496-7090C578E365}" srcOrd="46" destOrd="0" presId="urn:microsoft.com/office/officeart/2005/8/layout/cycle6"/>
    <dgm:cxn modelId="{5B5637B7-4C4A-448F-8B92-99349154AD3C}" type="presParOf" srcId="{53F7C526-A305-4DDF-8415-E3D529522BAE}" destId="{06BEF2CA-C8BC-4E00-AA6C-C66B32F221EC}" srcOrd="47" destOrd="0" presId="urn:microsoft.com/office/officeart/2005/8/layout/cycle6"/>
    <dgm:cxn modelId="{330175E6-7EC9-4B60-8E8F-244B21D9A569}" type="presParOf" srcId="{53F7C526-A305-4DDF-8415-E3D529522BAE}" destId="{59E37828-9D81-48F1-A68D-F3078C0930D5}" srcOrd="48" destOrd="0" presId="urn:microsoft.com/office/officeart/2005/8/layout/cycle6"/>
    <dgm:cxn modelId="{F1EDEBA8-A202-458E-A40C-2EC7866778BF}" type="presParOf" srcId="{53F7C526-A305-4DDF-8415-E3D529522BAE}" destId="{A31716BB-FAA2-42F1-97BB-A1932F0556CF}" srcOrd="49" destOrd="0" presId="urn:microsoft.com/office/officeart/2005/8/layout/cycle6"/>
    <dgm:cxn modelId="{320BC4F1-5203-4767-9A6F-909F9C75BC7A}" type="presParOf" srcId="{53F7C526-A305-4DDF-8415-E3D529522BAE}" destId="{A410D5E1-45B5-407F-8F5F-7BA30108CF61}" srcOrd="50" destOrd="0" presId="urn:microsoft.com/office/officeart/2005/8/layout/cycle6"/>
    <dgm:cxn modelId="{41432DFD-20E8-40FB-9BDD-B5357DF6BC24}" type="presParOf" srcId="{53F7C526-A305-4DDF-8415-E3D529522BAE}" destId="{CB8210D4-B5E9-49FE-8DB4-97FD169CB9A8}" srcOrd="51" destOrd="0" presId="urn:microsoft.com/office/officeart/2005/8/layout/cycle6"/>
    <dgm:cxn modelId="{6A2F4200-01FA-4786-9E2A-B8C84BFC3402}" type="presParOf" srcId="{53F7C526-A305-4DDF-8415-E3D529522BAE}" destId="{DC13EAE6-CA4D-4E5C-9674-B050D8EE7E61}" srcOrd="52" destOrd="0" presId="urn:microsoft.com/office/officeart/2005/8/layout/cycle6"/>
    <dgm:cxn modelId="{E5EAE13B-D941-499D-A0CB-E95CEEC94E05}" type="presParOf" srcId="{53F7C526-A305-4DDF-8415-E3D529522BAE}" destId="{D53BB2C9-BA7F-4184-AFDB-22AFDB1E66DD}" srcOrd="53" destOrd="0" presId="urn:microsoft.com/office/officeart/2005/8/layout/cycle6"/>
    <dgm:cxn modelId="{310DE89F-76CC-4A94-AA60-9441870717DE}" type="presParOf" srcId="{53F7C526-A305-4DDF-8415-E3D529522BAE}" destId="{695104BF-8B6A-478B-A650-DE896F8CECD9}" srcOrd="54" destOrd="0" presId="urn:microsoft.com/office/officeart/2005/8/layout/cycle6"/>
    <dgm:cxn modelId="{48D08C75-8D15-4FB4-9E57-5EC2D4815AC1}" type="presParOf" srcId="{53F7C526-A305-4DDF-8415-E3D529522BAE}" destId="{1FB87BD3-8959-43A2-A150-A35E628E8E3E}" srcOrd="55" destOrd="0" presId="urn:microsoft.com/office/officeart/2005/8/layout/cycle6"/>
    <dgm:cxn modelId="{7214744E-74D8-462B-BFE6-213B01E57557}" type="presParOf" srcId="{53F7C526-A305-4DDF-8415-E3D529522BAE}" destId="{00EA599E-93CA-4E65-A8E8-FB74AD7F2144}" srcOrd="56" destOrd="0" presId="urn:microsoft.com/office/officeart/2005/8/layout/cycle6"/>
    <dgm:cxn modelId="{54B3F8C8-A2B5-40F2-B9FD-FACD34232DAA}" type="presParOf" srcId="{53F7C526-A305-4DDF-8415-E3D529522BAE}" destId="{2997C435-DF4F-48D2-A308-0BC411B81827}" srcOrd="57" destOrd="0" presId="urn:microsoft.com/office/officeart/2005/8/layout/cycle6"/>
    <dgm:cxn modelId="{0A676475-97A8-436F-8AD5-BE16A889B496}" type="presParOf" srcId="{53F7C526-A305-4DDF-8415-E3D529522BAE}" destId="{B2790D49-946F-48BB-A454-B7552761C64F}" srcOrd="58" destOrd="0" presId="urn:microsoft.com/office/officeart/2005/8/layout/cycle6"/>
    <dgm:cxn modelId="{22AF5CF6-B140-49CB-8554-0481F62C53D5}" type="presParOf" srcId="{53F7C526-A305-4DDF-8415-E3D529522BAE}" destId="{1C019606-BE26-4B4F-9A1A-EA376323199F}" srcOrd="59" destOrd="0" presId="urn:microsoft.com/office/officeart/2005/8/layout/cycle6"/>
    <dgm:cxn modelId="{19A7FEBD-08CA-4107-AD7C-21A9E12B1C95}" type="presParOf" srcId="{53F7C526-A305-4DDF-8415-E3D529522BAE}" destId="{A2FC1AF0-2795-4D3C-A5BE-525A6331C5EB}" srcOrd="60" destOrd="0" presId="urn:microsoft.com/office/officeart/2005/8/layout/cycle6"/>
    <dgm:cxn modelId="{71C1C2F7-080E-47E6-90C9-AA46809FF1AE}" type="presParOf" srcId="{53F7C526-A305-4DDF-8415-E3D529522BAE}" destId="{D9A6A0A0-04C0-4475-BA29-FB102D077B18}" srcOrd="61" destOrd="0" presId="urn:microsoft.com/office/officeart/2005/8/layout/cycle6"/>
    <dgm:cxn modelId="{B8AE7814-2CE6-43B4-8487-45310486A67B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1D94AB5-8A45-4B46-AF52-765FE3ADF63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51D94AB5-8A45-4B46-AF52-765FE3ADF63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BFDEA8D1-7918-4CF6-A23F-4EE9F527E09E}" type="parTrans" cxnId="{AFEE34BE-A131-4436-821B-77209BB8457D}">
      <dgm:prSet/>
      <dgm:spPr/>
      <dgm:t>
        <a:bodyPr/>
        <a:lstStyle/>
        <a:p>
          <a:endParaRPr lang="en-GB"/>
        </a:p>
      </dgm:t>
    </dgm:pt>
    <dgm:pt modelId="{23286DF3-30AE-4512-A1E0-004F04502CF4}" type="sibTrans" cxnId="{AFEE34BE-A131-4436-821B-77209BB8457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0" custScaleX="147086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0"/>
      <dgm:spPr/>
    </dgm:pt>
    <dgm:pt modelId="{080F7E04-E859-4C0C-865B-0E0515664CEC}" type="pres">
      <dgm:prSet presAssocID="{8C2ABF21-4169-4F92-992B-B26A5BB85821}" presName="node" presStyleLbl="node1" presStyleIdx="1" presStyleCnt="10" custScaleX="147086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" presStyleCnt="10"/>
      <dgm:spPr/>
    </dgm:pt>
    <dgm:pt modelId="{974838B5-1ACF-4D22-A8F1-9F27A820DA00}" type="pres">
      <dgm:prSet presAssocID="{533558F9-E757-4CB7-9A7D-BD5A710BDA01}" presName="node" presStyleLbl="node1" presStyleIdx="2" presStyleCnt="10" custScaleX="147086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2" presStyleCnt="10"/>
      <dgm:spPr/>
    </dgm:pt>
    <dgm:pt modelId="{230F75A9-8DC5-4172-AC80-B8542248E8BE}" type="pres">
      <dgm:prSet presAssocID="{BE28A756-02B9-4F75-A560-A7105EACB477}" presName="node" presStyleLbl="node1" presStyleIdx="3" presStyleCnt="10" custScaleX="147086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3" presStyleCnt="10"/>
      <dgm:spPr/>
    </dgm:pt>
    <dgm:pt modelId="{D3B5E785-A63D-4186-92FE-F0D5CA0D3850}" type="pres">
      <dgm:prSet presAssocID="{E18EA010-06B9-459D-9046-03F81AAC44C2}" presName="node" presStyleLbl="node1" presStyleIdx="4" presStyleCnt="10" custScaleX="147086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4" presStyleCnt="10"/>
      <dgm:spPr/>
    </dgm:pt>
    <dgm:pt modelId="{B31425F7-36A5-4D0B-BCB7-0922B92069F1}" type="pres">
      <dgm:prSet presAssocID="{068DF65D-0E1E-4CA9-8B96-A7910304C848}" presName="node" presStyleLbl="node1" presStyleIdx="5" presStyleCnt="10" custScaleX="147086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5" presStyleCnt="10"/>
      <dgm:spPr/>
    </dgm:pt>
    <dgm:pt modelId="{695104BF-8B6A-478B-A650-DE896F8CECD9}" type="pres">
      <dgm:prSet presAssocID="{89D1C96B-B0E9-4AB1-91AD-4A55E788F043}" presName="node" presStyleLbl="node1" presStyleIdx="6" presStyleCnt="10" custScaleX="147086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6" presStyleCnt="10"/>
      <dgm:spPr/>
    </dgm:pt>
    <dgm:pt modelId="{7889374B-D7BF-4686-82DC-C642663A7916}" type="pres">
      <dgm:prSet presAssocID="{51D94AB5-8A45-4B46-AF52-765FE3ADF638}" presName="node" presStyleLbl="node1" presStyleIdx="7" presStyleCnt="10" custScaleX="147086" custScaleY="129244">
        <dgm:presLayoutVars>
          <dgm:bulletEnabled val="1"/>
        </dgm:presLayoutVars>
      </dgm:prSet>
      <dgm:spPr/>
    </dgm:pt>
    <dgm:pt modelId="{18428378-555E-419D-AE85-629F08C97E92}" type="pres">
      <dgm:prSet presAssocID="{51D94AB5-8A45-4B46-AF52-765FE3ADF638}" presName="spNode" presStyleCnt="0"/>
      <dgm:spPr/>
    </dgm:pt>
    <dgm:pt modelId="{8E137AC4-C194-4E9B-A377-C96FE6E10CCB}" type="pres">
      <dgm:prSet presAssocID="{23286DF3-30AE-4512-A1E0-004F04502CF4}" presName="sibTrans" presStyleLbl="sibTrans1D1" presStyleIdx="7" presStyleCnt="10"/>
      <dgm:spPr/>
    </dgm:pt>
    <dgm:pt modelId="{2997C435-DF4F-48D2-A308-0BC411B81827}" type="pres">
      <dgm:prSet presAssocID="{B732A509-C503-4F33-899B-82485414BC13}" presName="node" presStyleLbl="node1" presStyleIdx="8" presStyleCnt="10" custScaleX="147086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8" presStyleCnt="10"/>
      <dgm:spPr/>
    </dgm:pt>
    <dgm:pt modelId="{A2FC1AF0-2795-4D3C-A5BE-525A6331C5EB}" type="pres">
      <dgm:prSet presAssocID="{6CC98661-9AA2-44FE-B9BB-9D0CFF71A82E}" presName="node" presStyleLbl="node1" presStyleIdx="9" presStyleCnt="10" custScaleX="147086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9" presStyleCnt="10"/>
      <dgm:spPr/>
    </dgm:pt>
  </dgm:ptLst>
  <dgm:cxnLst>
    <dgm:cxn modelId="{870B3803-B76E-4B01-980E-14FD4D2F8567}" type="presOf" srcId="{26612691-C27C-42EA-A866-D79ADE728901}" destId="{EBFFE88D-69DC-4B86-9284-510D078AD5BD}" srcOrd="0" destOrd="0" presId="urn:microsoft.com/office/officeart/2005/8/layout/cycle6"/>
    <dgm:cxn modelId="{53F15D08-9390-4166-BF91-F4A40663FC2B}" srcId="{6DEAC7EA-E4DD-4C83-9F88-71FE6CB42BF6}" destId="{89D1C96B-B0E9-4AB1-91AD-4A55E788F043}" srcOrd="6" destOrd="0" parTransId="{C6681032-0CD6-4AB7-9073-E9B5ED9247C7}" sibTransId="{AAEC642D-BEA0-424A-93FA-CE91051E0CFE}"/>
    <dgm:cxn modelId="{F0FD6A34-589D-4985-A2DD-B9CCB0DF9EFE}" srcId="{6DEAC7EA-E4DD-4C83-9F88-71FE6CB42BF6}" destId="{B732A509-C503-4F33-899B-82485414BC13}" srcOrd="8" destOrd="0" parTransId="{94457224-220E-4396-9963-69C17109E01F}" sibTransId="{8F6FA1D0-B892-45D3-8519-727B12979775}"/>
    <dgm:cxn modelId="{3E96823C-2C3C-47EE-9DC6-197998CDFD7D}" type="presOf" srcId="{23286DF3-30AE-4512-A1E0-004F04502CF4}" destId="{8E137AC4-C194-4E9B-A377-C96FE6E10CCB}" srcOrd="0" destOrd="0" presId="urn:microsoft.com/office/officeart/2005/8/layout/cycle6"/>
    <dgm:cxn modelId="{0788DD61-C62A-4A68-AF98-EBEB340C0ED7}" srcId="{6DEAC7EA-E4DD-4C83-9F88-71FE6CB42BF6}" destId="{533558F9-E757-4CB7-9A7D-BD5A710BDA01}" srcOrd="2" destOrd="0" parTransId="{C4F5A96E-95D3-4509-8950-E2192BD601DD}" sibTransId="{3ACE1E40-5576-4F8B-971D-0010D0BD4080}"/>
    <dgm:cxn modelId="{EF47E465-BA22-44EC-A07C-D96B9D4EB0D2}" type="presOf" srcId="{068DF65D-0E1E-4CA9-8B96-A7910304C848}" destId="{B31425F7-36A5-4D0B-BCB7-0922B92069F1}" srcOrd="0" destOrd="0" presId="urn:microsoft.com/office/officeart/2005/8/layout/cycle6"/>
    <dgm:cxn modelId="{58EC3C6C-7ABF-42E9-B711-97BBFFE9205D}" type="presOf" srcId="{FD721607-C284-4C5E-BD28-38890780E7E9}" destId="{EC328850-426B-4187-B0E1-F2927C6F859D}" srcOrd="0" destOrd="0" presId="urn:microsoft.com/office/officeart/2005/8/layout/cycle6"/>
    <dgm:cxn modelId="{6802964E-EC07-4835-BF5C-BEDCEDDCBC0E}" srcId="{6DEAC7EA-E4DD-4C83-9F88-71FE6CB42BF6}" destId="{6CC98661-9AA2-44FE-B9BB-9D0CFF71A82E}" srcOrd="9" destOrd="0" parTransId="{1E206E62-7BB2-403E-85A3-1854867FCFE2}" sibTransId="{122AFB5A-DD44-4172-B753-C6A939AEEAE6}"/>
    <dgm:cxn modelId="{E96FBB74-1B70-4A16-9466-FEA1043E92DB}" type="presOf" srcId="{BE28A756-02B9-4F75-A560-A7105EACB477}" destId="{230F75A9-8DC5-4172-AC80-B8542248E8BE}" srcOrd="0" destOrd="0" presId="urn:microsoft.com/office/officeart/2005/8/layout/cycle6"/>
    <dgm:cxn modelId="{DFBA0178-18C4-4F0E-A903-7103928C8F8A}" type="presOf" srcId="{AB5A68D2-77AE-40EA-B0F2-A83E574BE687}" destId="{972DB64F-C07F-4AF1-8823-11EDC63BE200}" srcOrd="0" destOrd="0" presId="urn:microsoft.com/office/officeart/2005/8/layout/cycle6"/>
    <dgm:cxn modelId="{B857797C-C4DC-422C-82B0-E1604DB69EAA}" type="presOf" srcId="{6DEAC7EA-E4DD-4C83-9F88-71FE6CB42BF6}" destId="{53F7C526-A305-4DDF-8415-E3D529522BAE}" srcOrd="0" destOrd="0" presId="urn:microsoft.com/office/officeart/2005/8/layout/cycle6"/>
    <dgm:cxn modelId="{DFA0487F-2CEA-40E2-9854-71A4DE30D8F0}" srcId="{6DEAC7EA-E4DD-4C83-9F88-71FE6CB42BF6}" destId="{BE28A756-02B9-4F75-A560-A7105EACB477}" srcOrd="3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1" destOrd="0" parTransId="{08C30186-EBC2-4B78-A08E-58A158813B9C}" sibTransId="{9AE4F5F5-0EA1-4415-ABF8-623ADF2CFEEE}"/>
    <dgm:cxn modelId="{62347A81-2B9B-4950-AB79-9AD5BF79BFED}" type="presOf" srcId="{89D1C96B-B0E9-4AB1-91AD-4A55E788F043}" destId="{695104BF-8B6A-478B-A650-DE896F8CECD9}" srcOrd="0" destOrd="0" presId="urn:microsoft.com/office/officeart/2005/8/layout/cycle6"/>
    <dgm:cxn modelId="{1BB1E086-3587-4D62-9A14-2650C9D72E18}" type="presOf" srcId="{3ACE1E40-5576-4F8B-971D-0010D0BD4080}" destId="{F70036B5-0DDC-47D0-9F68-A9D834F0E61B}" srcOrd="0" destOrd="0" presId="urn:microsoft.com/office/officeart/2005/8/layout/cycle6"/>
    <dgm:cxn modelId="{D978BA8B-CA4E-4D37-B28C-FD9ED44D5468}" srcId="{6DEAC7EA-E4DD-4C83-9F88-71FE6CB42BF6}" destId="{E18EA010-06B9-459D-9046-03F81AAC44C2}" srcOrd="4" destOrd="0" parTransId="{03F6EB63-D564-4527-A197-0897D30A9D1A}" sibTransId="{AB5A68D2-77AE-40EA-B0F2-A83E574BE687}"/>
    <dgm:cxn modelId="{8FF84F8F-3F3C-484D-922A-A9D17ECA6A49}" type="presOf" srcId="{C480DB87-EC2E-44A5-857F-94C30E3D92D6}" destId="{06BEF2CA-C8BC-4E00-AA6C-C66B32F221EC}" srcOrd="0" destOrd="0" presId="urn:microsoft.com/office/officeart/2005/8/layout/cycle6"/>
    <dgm:cxn modelId="{E64F08A2-EFCE-46FA-AA72-F569BA425C66}" srcId="{6DEAC7EA-E4DD-4C83-9F88-71FE6CB42BF6}" destId="{068DF65D-0E1E-4CA9-8B96-A7910304C848}" srcOrd="5" destOrd="0" parTransId="{33F263ED-1953-49B6-8F02-B75DAAD44B5A}" sibTransId="{C480DB87-EC2E-44A5-857F-94C30E3D92D6}"/>
    <dgm:cxn modelId="{680E11A3-F43F-45C0-A655-3F3D6FB8079D}" type="presOf" srcId="{122AFB5A-DD44-4172-B753-C6A939AEEAE6}" destId="{EEDB36A0-D559-454C-B077-651B3351D639}" srcOrd="0" destOrd="0" presId="urn:microsoft.com/office/officeart/2005/8/layout/cycle6"/>
    <dgm:cxn modelId="{C9B893A9-9B27-4465-B4D4-B7E13BBDF749}" type="presOf" srcId="{B732A509-C503-4F33-899B-82485414BC13}" destId="{2997C435-DF4F-48D2-A308-0BC411B81827}" srcOrd="0" destOrd="0" presId="urn:microsoft.com/office/officeart/2005/8/layout/cycle6"/>
    <dgm:cxn modelId="{F85042AB-199A-406A-BFFE-253551A9FDE4}" type="presOf" srcId="{9AE4F5F5-0EA1-4415-ABF8-623ADF2CFEEE}" destId="{F7B1EEB3-AA1E-4453-82DD-ABDB0DD4B258}" srcOrd="0" destOrd="0" presId="urn:microsoft.com/office/officeart/2005/8/layout/cycle6"/>
    <dgm:cxn modelId="{3B42C5B1-32A2-4632-8431-9FCDBBB8048E}" type="presOf" srcId="{E18EA010-06B9-459D-9046-03F81AAC44C2}" destId="{D3B5E785-A63D-4186-92FE-F0D5CA0D3850}" srcOrd="0" destOrd="0" presId="urn:microsoft.com/office/officeart/2005/8/layout/cycle6"/>
    <dgm:cxn modelId="{C1C3E9B3-BF17-43A3-BA86-B3209B2E51EB}" type="presOf" srcId="{51D94AB5-8A45-4B46-AF52-765FE3ADF638}" destId="{7889374B-D7BF-4686-82DC-C642663A7916}" srcOrd="0" destOrd="0" presId="urn:microsoft.com/office/officeart/2005/8/layout/cycle6"/>
    <dgm:cxn modelId="{6909F1BD-714E-4801-A3D4-AA61024D7D12}" type="presOf" srcId="{533558F9-E757-4CB7-9A7D-BD5A710BDA01}" destId="{974838B5-1ACF-4D22-A8F1-9F27A820DA00}" srcOrd="0" destOrd="0" presId="urn:microsoft.com/office/officeart/2005/8/layout/cycle6"/>
    <dgm:cxn modelId="{AFEE34BE-A131-4436-821B-77209BB8457D}" srcId="{6DEAC7EA-E4DD-4C83-9F88-71FE6CB42BF6}" destId="{51D94AB5-8A45-4B46-AF52-765FE3ADF638}" srcOrd="7" destOrd="0" parTransId="{BFDEA8D1-7918-4CF6-A23F-4EE9F527E09E}" sibTransId="{23286DF3-30AE-4512-A1E0-004F04502CF4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AE9808D2-3CF1-4362-B21F-AE2EC811E874}" type="presOf" srcId="{A18C1DDE-3C01-48B5-B44B-DAB0431C4063}" destId="{2B36FB0A-4AA6-4E22-A8FB-8F3216B55D04}" srcOrd="0" destOrd="0" presId="urn:microsoft.com/office/officeart/2005/8/layout/cycle6"/>
    <dgm:cxn modelId="{299CDFD9-DB7F-47E0-8DA1-4D6A4C89124E}" type="presOf" srcId="{6CC98661-9AA2-44FE-B9BB-9D0CFF71A82E}" destId="{A2FC1AF0-2795-4D3C-A5BE-525A6331C5EB}" srcOrd="0" destOrd="0" presId="urn:microsoft.com/office/officeart/2005/8/layout/cycle6"/>
    <dgm:cxn modelId="{41C5D3EB-0BF6-4CB6-9499-6EEE229A49A1}" type="presOf" srcId="{AAEC642D-BEA0-424A-93FA-CE91051E0CFE}" destId="{00EA599E-93CA-4E65-A8E8-FB74AD7F2144}" srcOrd="0" destOrd="0" presId="urn:microsoft.com/office/officeart/2005/8/layout/cycle6"/>
    <dgm:cxn modelId="{7DD529EF-A4BB-4700-95E2-06BAACF07834}" type="presOf" srcId="{8C2ABF21-4169-4F92-992B-B26A5BB85821}" destId="{080F7E04-E859-4C0C-865B-0E0515664CEC}" srcOrd="0" destOrd="0" presId="urn:microsoft.com/office/officeart/2005/8/layout/cycle6"/>
    <dgm:cxn modelId="{1A214FF7-F2F3-4026-B377-1FA79EA8B36C}" type="presOf" srcId="{8F6FA1D0-B892-45D3-8519-727B12979775}" destId="{1C019606-BE26-4B4F-9A1A-EA376323199F}" srcOrd="0" destOrd="0" presId="urn:microsoft.com/office/officeart/2005/8/layout/cycle6"/>
    <dgm:cxn modelId="{15A6B53D-8865-43D6-9A21-7C9A5870DEED}" type="presParOf" srcId="{53F7C526-A305-4DDF-8415-E3D529522BAE}" destId="{EBFFE88D-69DC-4B86-9284-510D078AD5BD}" srcOrd="0" destOrd="0" presId="urn:microsoft.com/office/officeart/2005/8/layout/cycle6"/>
    <dgm:cxn modelId="{E7952E65-B5D7-492F-9B59-050256905D41}" type="presParOf" srcId="{53F7C526-A305-4DDF-8415-E3D529522BAE}" destId="{DFE2648E-C9E2-41B3-8D79-420D3A4DC31F}" srcOrd="1" destOrd="0" presId="urn:microsoft.com/office/officeart/2005/8/layout/cycle6"/>
    <dgm:cxn modelId="{BC4A3281-AD9C-4BEF-A515-7FF3D8134CC2}" type="presParOf" srcId="{53F7C526-A305-4DDF-8415-E3D529522BAE}" destId="{EC328850-426B-4187-B0E1-F2927C6F859D}" srcOrd="2" destOrd="0" presId="urn:microsoft.com/office/officeart/2005/8/layout/cycle6"/>
    <dgm:cxn modelId="{0D0FB703-D4AE-43D2-B071-D339AEFFA0CC}" type="presParOf" srcId="{53F7C526-A305-4DDF-8415-E3D529522BAE}" destId="{080F7E04-E859-4C0C-865B-0E0515664CEC}" srcOrd="3" destOrd="0" presId="urn:microsoft.com/office/officeart/2005/8/layout/cycle6"/>
    <dgm:cxn modelId="{6954051B-79D1-4669-B891-E40FBA12B06C}" type="presParOf" srcId="{53F7C526-A305-4DDF-8415-E3D529522BAE}" destId="{271B0AC4-0897-478F-BCDA-B7C3B89B29C2}" srcOrd="4" destOrd="0" presId="urn:microsoft.com/office/officeart/2005/8/layout/cycle6"/>
    <dgm:cxn modelId="{38BA9257-6637-48A6-B115-26E8CECE623E}" type="presParOf" srcId="{53F7C526-A305-4DDF-8415-E3D529522BAE}" destId="{F7B1EEB3-AA1E-4453-82DD-ABDB0DD4B258}" srcOrd="5" destOrd="0" presId="urn:microsoft.com/office/officeart/2005/8/layout/cycle6"/>
    <dgm:cxn modelId="{F0F155D5-CB23-4EDE-93E4-99B5557EEAAA}" type="presParOf" srcId="{53F7C526-A305-4DDF-8415-E3D529522BAE}" destId="{974838B5-1ACF-4D22-A8F1-9F27A820DA00}" srcOrd="6" destOrd="0" presId="urn:microsoft.com/office/officeart/2005/8/layout/cycle6"/>
    <dgm:cxn modelId="{83771C69-45E8-41F4-9D7E-DCFB70AB7BA5}" type="presParOf" srcId="{53F7C526-A305-4DDF-8415-E3D529522BAE}" destId="{E7EF5F74-FE0D-4B15-8697-810B6A7A0CAE}" srcOrd="7" destOrd="0" presId="urn:microsoft.com/office/officeart/2005/8/layout/cycle6"/>
    <dgm:cxn modelId="{35DE2B57-01AE-45E8-8934-DF318047386B}" type="presParOf" srcId="{53F7C526-A305-4DDF-8415-E3D529522BAE}" destId="{F70036B5-0DDC-47D0-9F68-A9D834F0E61B}" srcOrd="8" destOrd="0" presId="urn:microsoft.com/office/officeart/2005/8/layout/cycle6"/>
    <dgm:cxn modelId="{047EA6EA-79DE-4D97-ADFF-98F57C0B229D}" type="presParOf" srcId="{53F7C526-A305-4DDF-8415-E3D529522BAE}" destId="{230F75A9-8DC5-4172-AC80-B8542248E8BE}" srcOrd="9" destOrd="0" presId="urn:microsoft.com/office/officeart/2005/8/layout/cycle6"/>
    <dgm:cxn modelId="{1B212529-08D4-43C4-A2E1-191DE160F712}" type="presParOf" srcId="{53F7C526-A305-4DDF-8415-E3D529522BAE}" destId="{22DA5E31-8687-4D6A-B0BA-19C41FA63BE7}" srcOrd="10" destOrd="0" presId="urn:microsoft.com/office/officeart/2005/8/layout/cycle6"/>
    <dgm:cxn modelId="{B0DDDB00-6D17-4D23-8263-05CBC3288F87}" type="presParOf" srcId="{53F7C526-A305-4DDF-8415-E3D529522BAE}" destId="{2B36FB0A-4AA6-4E22-A8FB-8F3216B55D04}" srcOrd="11" destOrd="0" presId="urn:microsoft.com/office/officeart/2005/8/layout/cycle6"/>
    <dgm:cxn modelId="{064A2A21-DF97-47CC-A224-AF0BEED7E641}" type="presParOf" srcId="{53F7C526-A305-4DDF-8415-E3D529522BAE}" destId="{D3B5E785-A63D-4186-92FE-F0D5CA0D3850}" srcOrd="12" destOrd="0" presId="urn:microsoft.com/office/officeart/2005/8/layout/cycle6"/>
    <dgm:cxn modelId="{9A963F87-91B9-4097-9144-90E9AA361C2D}" type="presParOf" srcId="{53F7C526-A305-4DDF-8415-E3D529522BAE}" destId="{C50C1796-3BB0-4E76-B66B-746034DF57A0}" srcOrd="13" destOrd="0" presId="urn:microsoft.com/office/officeart/2005/8/layout/cycle6"/>
    <dgm:cxn modelId="{707B37CB-F0D0-4027-8D53-BB6B4DB64E0E}" type="presParOf" srcId="{53F7C526-A305-4DDF-8415-E3D529522BAE}" destId="{972DB64F-C07F-4AF1-8823-11EDC63BE200}" srcOrd="14" destOrd="0" presId="urn:microsoft.com/office/officeart/2005/8/layout/cycle6"/>
    <dgm:cxn modelId="{28FE0A26-682A-431D-B716-4914F307CC47}" type="presParOf" srcId="{53F7C526-A305-4DDF-8415-E3D529522BAE}" destId="{B31425F7-36A5-4D0B-BCB7-0922B92069F1}" srcOrd="15" destOrd="0" presId="urn:microsoft.com/office/officeart/2005/8/layout/cycle6"/>
    <dgm:cxn modelId="{8A925267-56DC-424E-A183-829538178FAE}" type="presParOf" srcId="{53F7C526-A305-4DDF-8415-E3D529522BAE}" destId="{7D30409A-7C99-4FC4-B496-7090C578E365}" srcOrd="16" destOrd="0" presId="urn:microsoft.com/office/officeart/2005/8/layout/cycle6"/>
    <dgm:cxn modelId="{32034F15-31CE-4332-92EB-D2B366E40DD7}" type="presParOf" srcId="{53F7C526-A305-4DDF-8415-E3D529522BAE}" destId="{06BEF2CA-C8BC-4E00-AA6C-C66B32F221EC}" srcOrd="17" destOrd="0" presId="urn:microsoft.com/office/officeart/2005/8/layout/cycle6"/>
    <dgm:cxn modelId="{CA65D075-0EF3-4A1D-901E-080D37A23970}" type="presParOf" srcId="{53F7C526-A305-4DDF-8415-E3D529522BAE}" destId="{695104BF-8B6A-478B-A650-DE896F8CECD9}" srcOrd="18" destOrd="0" presId="urn:microsoft.com/office/officeart/2005/8/layout/cycle6"/>
    <dgm:cxn modelId="{1DA3A2FD-3BED-409A-8BB3-369523B04049}" type="presParOf" srcId="{53F7C526-A305-4DDF-8415-E3D529522BAE}" destId="{1FB87BD3-8959-43A2-A150-A35E628E8E3E}" srcOrd="19" destOrd="0" presId="urn:microsoft.com/office/officeart/2005/8/layout/cycle6"/>
    <dgm:cxn modelId="{C42448FE-FE06-4E63-810F-726145BB875D}" type="presParOf" srcId="{53F7C526-A305-4DDF-8415-E3D529522BAE}" destId="{00EA599E-93CA-4E65-A8E8-FB74AD7F2144}" srcOrd="20" destOrd="0" presId="urn:microsoft.com/office/officeart/2005/8/layout/cycle6"/>
    <dgm:cxn modelId="{A42C3A25-BF5E-43EA-99BD-426A43ABFDB0}" type="presParOf" srcId="{53F7C526-A305-4DDF-8415-E3D529522BAE}" destId="{7889374B-D7BF-4686-82DC-C642663A7916}" srcOrd="21" destOrd="0" presId="urn:microsoft.com/office/officeart/2005/8/layout/cycle6"/>
    <dgm:cxn modelId="{E5070B02-1637-49FF-B1BB-649D2E0E58A7}" type="presParOf" srcId="{53F7C526-A305-4DDF-8415-E3D529522BAE}" destId="{18428378-555E-419D-AE85-629F08C97E92}" srcOrd="22" destOrd="0" presId="urn:microsoft.com/office/officeart/2005/8/layout/cycle6"/>
    <dgm:cxn modelId="{B0243627-C545-4892-B410-9334B3BB0EB6}" type="presParOf" srcId="{53F7C526-A305-4DDF-8415-E3D529522BAE}" destId="{8E137AC4-C194-4E9B-A377-C96FE6E10CCB}" srcOrd="23" destOrd="0" presId="urn:microsoft.com/office/officeart/2005/8/layout/cycle6"/>
    <dgm:cxn modelId="{ECFE23F6-F51D-410A-9A2C-E49C31438807}" type="presParOf" srcId="{53F7C526-A305-4DDF-8415-E3D529522BAE}" destId="{2997C435-DF4F-48D2-A308-0BC411B81827}" srcOrd="24" destOrd="0" presId="urn:microsoft.com/office/officeart/2005/8/layout/cycle6"/>
    <dgm:cxn modelId="{D9F96515-97C1-4485-B4F4-DA0A027F0EE1}" type="presParOf" srcId="{53F7C526-A305-4DDF-8415-E3D529522BAE}" destId="{B2790D49-946F-48BB-A454-B7552761C64F}" srcOrd="25" destOrd="0" presId="urn:microsoft.com/office/officeart/2005/8/layout/cycle6"/>
    <dgm:cxn modelId="{A730444C-91A0-467E-97A7-914D89C9E630}" type="presParOf" srcId="{53F7C526-A305-4DDF-8415-E3D529522BAE}" destId="{1C019606-BE26-4B4F-9A1A-EA376323199F}" srcOrd="26" destOrd="0" presId="urn:microsoft.com/office/officeart/2005/8/layout/cycle6"/>
    <dgm:cxn modelId="{EB4C3E1C-AA27-43E4-8928-9CBE147005D5}" type="presParOf" srcId="{53F7C526-A305-4DDF-8415-E3D529522BAE}" destId="{A2FC1AF0-2795-4D3C-A5BE-525A6331C5EB}" srcOrd="27" destOrd="0" presId="urn:microsoft.com/office/officeart/2005/8/layout/cycle6"/>
    <dgm:cxn modelId="{2E0F765D-86E0-4C01-AC1B-2A1BD9D3BA4E}" type="presParOf" srcId="{53F7C526-A305-4DDF-8415-E3D529522BAE}" destId="{D9A6A0A0-04C0-4475-BA29-FB102D077B18}" srcOrd="28" destOrd="0" presId="urn:microsoft.com/office/officeart/2005/8/layout/cycle6"/>
    <dgm:cxn modelId="{A88B2946-261D-4C39-94E8-C74356B6109C}" type="presParOf" srcId="{53F7C526-A305-4DDF-8415-E3D529522BAE}" destId="{EEDB36A0-D559-454C-B077-651B3351D639}" srcOrd="29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0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397DF1F8-04E9-4BEF-97C7-5111691A65EB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9877A78-F1DB-4665-B79C-D1BEFCFEBABE}" type="parTrans" cxnId="{DD00F1B2-D0DF-4265-9A95-98640C61DC2F}">
      <dgm:prSet/>
      <dgm:spPr/>
      <dgm:t>
        <a:bodyPr/>
        <a:lstStyle/>
        <a:p>
          <a:endParaRPr lang="en-GB"/>
        </a:p>
      </dgm:t>
    </dgm:pt>
    <dgm:pt modelId="{702490FF-FED1-4AB3-842A-EB7AE64890B3}" type="sibTrans" cxnId="{DD00F1B2-D0DF-4265-9A95-98640C61DC2F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D0864406-C544-4440-B5F7-8B48509B5E3A}">
      <dgm:prSet phldrT="[Text]"/>
      <dgm:spPr>
        <a:blipFill rotWithShape="0">
          <a:blip xmlns:r="http://schemas.openxmlformats.org/officeDocument/2006/relationships" r:embed="rId5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D157F44E-F693-4414-AEC2-2C1432ADFDE9}" type="parTrans" cxnId="{06296243-D46C-49F2-8451-614DBA254E74}">
      <dgm:prSet/>
      <dgm:spPr/>
      <dgm:t>
        <a:bodyPr/>
        <a:lstStyle/>
        <a:p>
          <a:endParaRPr lang="en-GB"/>
        </a:p>
      </dgm:t>
    </dgm:pt>
    <dgm:pt modelId="{FB1D8561-91AC-4220-95A5-ADC446FEDB1A}" type="sibTrans" cxnId="{06296243-D46C-49F2-8451-614DBA254E74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BB26EEEC-2BC9-4C19-A505-5985FB5C0A18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dgm:pt modelId="{B5AC6ED4-E230-454A-A5F2-001B9F73E98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dgm:pt modelId="{A8C2F544-FEDC-44A4-A88E-A5A004FD6964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dgm:pt modelId="{8C53806F-B5F7-4FC1-825C-963A17CD5C3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dgm:pt modelId="{1695BB34-50BC-4BF7-A49D-B198BD5C478B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dgm:pt modelId="{705B1EE4-94FB-460D-A4A5-BBBB135473A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  <dgm:t>
        <a:bodyPr/>
        <a:lstStyle/>
        <a:p>
          <a:endParaRPr lang="en-GB"/>
        </a:p>
      </dgm:t>
    </dgm:pt>
    <dgm:pt modelId="{53565DD2-7EDF-49AD-A717-CEE7C61A3998}" type="pres">
      <dgm:prSet presAssocID="{BB26EEEC-2BC9-4C19-A505-5985FB5C0A18}" presName="node" presStyleLbl="node1" presStyleIdx="5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  <dgm:t>
        <a:bodyPr/>
        <a:lstStyle/>
        <a:p>
          <a:endParaRPr lang="en-GB"/>
        </a:p>
      </dgm:t>
    </dgm:pt>
    <dgm:pt modelId="{736215F2-FE53-4B6F-9D2C-67D54A9EF072}" type="pres">
      <dgm:prSet presAssocID="{B5AC6ED4-E230-454A-A5F2-001B9F73E988}" presName="node" presStyleLbl="node1" presStyleIdx="6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  <dgm:t>
        <a:bodyPr/>
        <a:lstStyle/>
        <a:p>
          <a:endParaRPr lang="en-GB"/>
        </a:p>
      </dgm:t>
    </dgm:pt>
    <dgm:pt modelId="{CBC10853-6B03-4794-BD25-B4751D94803E}" type="pres">
      <dgm:prSet presAssocID="{A8C2F544-FEDC-44A4-A88E-A5A004FD6964}" presName="node" presStyleLbl="node1" presStyleIdx="7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  <dgm:t>
        <a:bodyPr/>
        <a:lstStyle/>
        <a:p>
          <a:endParaRPr lang="en-GB"/>
        </a:p>
      </dgm:t>
    </dgm:pt>
    <dgm:pt modelId="{B239F21C-3211-4DD5-8233-AE78170EA805}" type="pres">
      <dgm:prSet presAssocID="{8C53806F-B5F7-4FC1-825C-963A17CD5C3F}" presName="node" presStyleLbl="node1" presStyleIdx="8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  <dgm:t>
        <a:bodyPr/>
        <a:lstStyle/>
        <a:p>
          <a:endParaRPr lang="en-GB"/>
        </a:p>
      </dgm:t>
    </dgm:pt>
    <dgm:pt modelId="{F2BADC78-56F8-4B5C-B3A1-43911B948374}" type="pres">
      <dgm:prSet presAssocID="{1695BB34-50BC-4BF7-A49D-B198BD5C478B}" presName="node" presStyleLbl="node1" presStyleIdx="9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  <dgm:t>
        <a:bodyPr/>
        <a:lstStyle/>
        <a:p>
          <a:endParaRPr lang="en-GB"/>
        </a:p>
      </dgm:t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  <dgm:t>
        <a:bodyPr/>
        <a:lstStyle/>
        <a:p>
          <a:endParaRPr lang="en-GB"/>
        </a:p>
      </dgm:t>
    </dgm:pt>
    <dgm:pt modelId="{6EEED8C3-3976-4DEE-A84D-6B093C3D01C7}" type="pres">
      <dgm:prSet presAssocID="{397DF1F8-04E9-4BEF-97C7-5111691A65EB}" presName="node" presStyleLbl="node1" presStyleIdx="15" presStyleCnt="21" custScaleX="200670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6B595A-F78D-4179-9D8D-1BEE9E97AFC6}" type="pres">
      <dgm:prSet presAssocID="{397DF1F8-04E9-4BEF-97C7-5111691A65EB}" presName="spNode" presStyleCnt="0"/>
      <dgm:spPr/>
    </dgm:pt>
    <dgm:pt modelId="{0CFAEE8A-802A-4BC9-A256-914ABD557DC7}" type="pres">
      <dgm:prSet presAssocID="{702490FF-FED1-4AB3-842A-EB7AE64890B3}" presName="sibTrans" presStyleLbl="sibTrans1D1" presStyleIdx="15" presStyleCnt="21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6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6" presStyleCnt="21"/>
      <dgm:spPr/>
      <dgm:t>
        <a:bodyPr/>
        <a:lstStyle/>
        <a:p>
          <a:endParaRPr lang="en-GB"/>
        </a:p>
      </dgm:t>
    </dgm:pt>
    <dgm:pt modelId="{E3481626-9089-4527-94BD-259990E71BB0}" type="pres">
      <dgm:prSet presAssocID="{D0864406-C544-4440-B5F7-8B48509B5E3A}" presName="node" presStyleLbl="node1" presStyleIdx="17" presStyleCnt="21" custScaleX="289590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36946E-5F79-4A7B-950E-C0F7E4ABC92D}" type="pres">
      <dgm:prSet presAssocID="{D0864406-C544-4440-B5F7-8B48509B5E3A}" presName="spNode" presStyleCnt="0"/>
      <dgm:spPr/>
    </dgm:pt>
    <dgm:pt modelId="{1C73E62B-BB61-42EF-90C5-63CD27DE8544}" type="pres">
      <dgm:prSet presAssocID="{FB1D8561-91AC-4220-95A5-ADC446FEDB1A}" presName="sibTrans" presStyleLbl="sibTrans1D1" presStyleIdx="17" presStyleCnt="21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8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  <dgm:t>
        <a:bodyPr/>
        <a:lstStyle/>
        <a:p>
          <a:endParaRPr lang="en-GB"/>
        </a:p>
      </dgm:t>
    </dgm:pt>
  </dgm:ptLst>
  <dgm:cxnLst>
    <dgm:cxn modelId="{D5869BF5-9C8A-4AB0-B6B2-4F42896FBD7E}" type="presOf" srcId="{B9CB9030-3DB4-4005-BF67-B95E8196CE7B}" destId="{10A9D96E-439A-408C-8483-3E8F5EA1E055}" srcOrd="0" destOrd="0" presId="urn:microsoft.com/office/officeart/2005/8/layout/cycle6"/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9066F3F7-A779-4CD8-9D39-53462A481711}" type="presOf" srcId="{BB26EEEC-2BC9-4C19-A505-5985FB5C0A18}" destId="{53565DD2-7EDF-49AD-A717-CEE7C61A3998}" srcOrd="0" destOrd="0" presId="urn:microsoft.com/office/officeart/2005/8/layout/cycle6"/>
    <dgm:cxn modelId="{16FAE894-D563-4F2B-BCF1-1F42C741CAD0}" type="presOf" srcId="{BE28A756-02B9-4F75-A560-A7105EACB477}" destId="{230F75A9-8DC5-4172-AC80-B8542248E8BE}" srcOrd="0" destOrd="0" presId="urn:microsoft.com/office/officeart/2005/8/layout/cycle6"/>
    <dgm:cxn modelId="{DD00F1B2-D0DF-4265-9A95-98640C61DC2F}" srcId="{6DEAC7EA-E4DD-4C83-9F88-71FE6CB42BF6}" destId="{397DF1F8-04E9-4BEF-97C7-5111691A65EB}" srcOrd="15" destOrd="0" parTransId="{39877A78-F1DB-4665-B79C-D1BEFCFEBABE}" sibTransId="{702490FF-FED1-4AB3-842A-EB7AE64890B3}"/>
    <dgm:cxn modelId="{57A97B31-6D70-4054-98C1-9047FE953B40}" type="presOf" srcId="{24D570E7-AC04-4911-8AE0-1F4F8171E639}" destId="{6830F8B8-07FE-4160-9825-80C324792739}" srcOrd="0" destOrd="0" presId="urn:microsoft.com/office/officeart/2005/8/layout/cycle6"/>
    <dgm:cxn modelId="{26647CD0-04A0-4C91-A6FB-B7D340549432}" type="presOf" srcId="{9AE4F5F5-0EA1-4415-ABF8-623ADF2CFEEE}" destId="{F7B1EEB3-AA1E-4453-82DD-ABDB0DD4B258}" srcOrd="0" destOrd="0" presId="urn:microsoft.com/office/officeart/2005/8/layout/cycle6"/>
    <dgm:cxn modelId="{3EE6574F-6A28-4550-87C1-77696796093B}" type="presOf" srcId="{B5AC6ED4-E230-454A-A5F2-001B9F73E988}" destId="{736215F2-FE53-4B6F-9D2C-67D54A9EF072}" srcOrd="0" destOrd="0" presId="urn:microsoft.com/office/officeart/2005/8/layout/cycle6"/>
    <dgm:cxn modelId="{E0B8D570-7685-46F3-9039-69D86EF31DC8}" type="presOf" srcId="{5E5EF1F4-4CF7-40F0-86A8-5E68C8393DEF}" destId="{F204255F-B4F5-430C-9B4A-BD167926698A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41C7279B-9266-4D39-8B3B-1F1ED9F1F946}" type="presOf" srcId="{8F6FA1D0-B892-45D3-8519-727B12979775}" destId="{1C019606-BE26-4B4F-9A1A-EA376323199F}" srcOrd="0" destOrd="0" presId="urn:microsoft.com/office/officeart/2005/8/layout/cycle6"/>
    <dgm:cxn modelId="{4369356B-FB11-45D3-BBCF-1570783EC895}" type="presOf" srcId="{122AFB5A-DD44-4172-B753-C6A939AEEAE6}" destId="{EEDB36A0-D559-454C-B077-651B3351D639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170FDE68-3C4F-4DDC-9C59-65CF8D77964D}" type="presOf" srcId="{533558F9-E757-4CB7-9A7D-BD5A710BDA01}" destId="{974838B5-1ACF-4D22-A8F1-9F27A820DA00}" srcOrd="0" destOrd="0" presId="urn:microsoft.com/office/officeart/2005/8/layout/cycle6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CB267CA7-1B91-47D2-9DED-CE0F16CB7D8C}" type="presOf" srcId="{D0864406-C544-4440-B5F7-8B48509B5E3A}" destId="{E3481626-9089-4527-94BD-259990E71BB0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0D5B3D50-FF40-49F3-A823-CA645AE37F1C}" type="presOf" srcId="{8C53806F-B5F7-4FC1-825C-963A17CD5C3F}" destId="{B239F21C-3211-4DD5-8233-AE78170EA805}" srcOrd="0" destOrd="0" presId="urn:microsoft.com/office/officeart/2005/8/layout/cycle6"/>
    <dgm:cxn modelId="{04282B8B-5240-4DC4-8C7F-829687593395}" type="presOf" srcId="{E18EA010-06B9-459D-9046-03F81AAC44C2}" destId="{D3B5E785-A63D-4186-92FE-F0D5CA0D3850}" srcOrd="0" destOrd="0" presId="urn:microsoft.com/office/officeart/2005/8/layout/cycle6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54BB097D-EAD3-423D-B0C6-7D20B6C81B70}" type="presOf" srcId="{8C2ABF21-4169-4F92-992B-B26A5BB85821}" destId="{080F7E04-E859-4C0C-865B-0E0515664CEC}" srcOrd="0" destOrd="0" presId="urn:microsoft.com/office/officeart/2005/8/layout/cycle6"/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5BB0F59C-2385-40A1-A9E3-C2373036236A}" type="presOf" srcId="{1695BB34-50BC-4BF7-A49D-B198BD5C478B}" destId="{F2BADC78-56F8-4B5C-B3A1-43911B948374}" srcOrd="0" destOrd="0" presId="urn:microsoft.com/office/officeart/2005/8/layout/cycle6"/>
    <dgm:cxn modelId="{E64F08A2-EFCE-46FA-AA72-F569BA425C66}" srcId="{6DEAC7EA-E4DD-4C83-9F88-71FE6CB42BF6}" destId="{068DF65D-0E1E-4CA9-8B96-A7910304C848}" srcOrd="16" destOrd="0" parTransId="{33F263ED-1953-49B6-8F02-B75DAAD44B5A}" sibTransId="{C480DB87-EC2E-44A5-857F-94C30E3D92D6}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EE43DF64-C1EC-4FC8-9EB8-63262B5E8A1E}" type="presOf" srcId="{068DF65D-0E1E-4CA9-8B96-A7910304C848}" destId="{B31425F7-36A5-4D0B-BCB7-0922B92069F1}" srcOrd="0" destOrd="0" presId="urn:microsoft.com/office/officeart/2005/8/layout/cycle6"/>
    <dgm:cxn modelId="{C1A802F4-14E4-4F7A-9200-A25BD2C24462}" type="presOf" srcId="{7FF848E0-3C2A-428D-A998-D173111F56BD}" destId="{25D074A1-7A73-454F-B094-AA8CE9683ECF}" srcOrd="0" destOrd="0" presId="urn:microsoft.com/office/officeart/2005/8/layout/cycle6"/>
    <dgm:cxn modelId="{2F1D23FE-0221-4CC9-87E6-61ED89877B31}" type="presOf" srcId="{89D1C96B-B0E9-4AB1-91AD-4A55E788F043}" destId="{695104BF-8B6A-478B-A650-DE896F8CECD9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690164A1-A432-446C-A30E-4A886810600B}" type="presOf" srcId="{37543A4E-DA52-44F7-857A-80CEFF1BA4A4}" destId="{B56DA4AE-14C7-4173-96E9-FD0FE0825FD6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84C27D90-6278-48A1-8C5D-AE13D6FBC78E}" type="presOf" srcId="{AAEC642D-BEA0-424A-93FA-CE91051E0CFE}" destId="{00EA599E-93CA-4E65-A8E8-FB74AD7F2144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DA0432F3-2144-4A85-9C1D-6B054EBE1CCE}" type="presOf" srcId="{26612691-C27C-42EA-A866-D79ADE728901}" destId="{EBFFE88D-69DC-4B86-9284-510D078AD5BD}" srcOrd="0" destOrd="0" presId="urn:microsoft.com/office/officeart/2005/8/layout/cycle6"/>
    <dgm:cxn modelId="{1C80D536-95BE-41A7-9C58-574D223F0495}" type="presOf" srcId="{90127650-1C33-41A0-BD3D-79579113C5CF}" destId="{69975278-00B7-4C58-B07C-C7C6905CECBA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559118AC-E13D-4F03-B4DB-13BC19C88007}" type="presOf" srcId="{6DEAC7EA-E4DD-4C83-9F88-71FE6CB42BF6}" destId="{53F7C526-A305-4DDF-8415-E3D529522BAE}" srcOrd="0" destOrd="0" presId="urn:microsoft.com/office/officeart/2005/8/layout/cycle6"/>
    <dgm:cxn modelId="{6E3585F9-BEF3-44CB-A1F4-016133D0F473}" type="presOf" srcId="{A18C1DDE-3C01-48B5-B44B-DAB0431C4063}" destId="{2B36FB0A-4AA6-4E22-A8FB-8F3216B55D04}" srcOrd="0" destOrd="0" presId="urn:microsoft.com/office/officeart/2005/8/layout/cycle6"/>
    <dgm:cxn modelId="{B0B2701C-7132-4595-85DA-A1684D0CE7FA}" type="presOf" srcId="{6CC98661-9AA2-44FE-B9BB-9D0CFF71A82E}" destId="{A2FC1AF0-2795-4D3C-A5BE-525A6331C5EB}" srcOrd="0" destOrd="0" presId="urn:microsoft.com/office/officeart/2005/8/layout/cycle6"/>
    <dgm:cxn modelId="{727A7CD9-4037-46D2-9920-9FAD241CC432}" type="presOf" srcId="{705B1EE4-94FB-460D-A4A5-BBBB135473A1}" destId="{5653073A-AC47-46C3-86D7-A2D9410DDD2A}" srcOrd="0" destOrd="0" presId="urn:microsoft.com/office/officeart/2005/8/layout/cycle6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CB2A8A37-780C-42B0-926D-91C187C849AC}" type="presOf" srcId="{012292B9-6B64-4CF0-8958-252096BF5F37}" destId="{934F1BCC-0B30-409C-A9D2-2C8A974D7E66}" srcOrd="0" destOrd="0" presId="urn:microsoft.com/office/officeart/2005/8/layout/cycle6"/>
    <dgm:cxn modelId="{7A7E741F-C69C-43A3-948F-C539A6826BAD}" type="presOf" srcId="{FB1D8561-91AC-4220-95A5-ADC446FEDB1A}" destId="{1C73E62B-BB61-42EF-90C5-63CD27DE8544}" srcOrd="0" destOrd="0" presId="urn:microsoft.com/office/officeart/2005/8/layout/cycle6"/>
    <dgm:cxn modelId="{06296243-D46C-49F2-8451-614DBA254E74}" srcId="{6DEAC7EA-E4DD-4C83-9F88-71FE6CB42BF6}" destId="{D0864406-C544-4440-B5F7-8B48509B5E3A}" srcOrd="17" destOrd="0" parTransId="{D157F44E-F693-4414-AEC2-2C1432ADFDE9}" sibTransId="{FB1D8561-91AC-4220-95A5-ADC446FEDB1A}"/>
    <dgm:cxn modelId="{8C1FC7E7-A351-44AF-84AB-5F1715F026A8}" type="presOf" srcId="{702490FF-FED1-4AB3-842A-EB7AE64890B3}" destId="{0CFAEE8A-802A-4BC9-A256-914ABD557DC7}" srcOrd="0" destOrd="0" presId="urn:microsoft.com/office/officeart/2005/8/layout/cycle6"/>
    <dgm:cxn modelId="{2C930329-4145-44BE-861F-B4330B72407C}" type="presOf" srcId="{397DF1F8-04E9-4BEF-97C7-5111691A65EB}" destId="{6EEED8C3-3976-4DEE-A84D-6B093C3D01C7}" srcOrd="0" destOrd="0" presId="urn:microsoft.com/office/officeart/2005/8/layout/cycle6"/>
    <dgm:cxn modelId="{C8BE7F9A-ECA3-46D9-A112-F257806B1FCD}" type="presOf" srcId="{0221D20F-100D-4902-A511-017ED95F75E0}" destId="{B4EF382F-B38F-47C1-B056-4549D14306BF}" srcOrd="0" destOrd="0" presId="urn:microsoft.com/office/officeart/2005/8/layout/cycle6"/>
    <dgm:cxn modelId="{3D83271B-33BC-4F41-AF0E-0DF156BA5E7D}" type="presOf" srcId="{40A2C46F-E919-4EEB-86C0-D3B624508132}" destId="{DDD0945B-10B0-4B15-95DD-B91289CE3821}" srcOrd="0" destOrd="0" presId="urn:microsoft.com/office/officeart/2005/8/layout/cycle6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5726850A-BF67-443A-9763-D18C54413DD2}" type="presOf" srcId="{896A6010-309A-4EE5-9F69-22ECBF382023}" destId="{8F7F3509-ACA6-4556-99D1-43B942392E62}" srcOrd="0" destOrd="0" presId="urn:microsoft.com/office/officeart/2005/8/layout/cycle6"/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587A06B1-A19C-4961-86AB-4CB91AF93DC6}" type="presOf" srcId="{C480DB87-EC2E-44A5-857F-94C30E3D92D6}" destId="{06BEF2CA-C8BC-4E00-AA6C-C66B32F221EC}" srcOrd="0" destOrd="0" presId="urn:microsoft.com/office/officeart/2005/8/layout/cycle6"/>
    <dgm:cxn modelId="{649FB261-9464-49C2-9652-D4083D6E7058}" type="presOf" srcId="{B72713C0-E37A-4927-B7F1-643DD674B5B4}" destId="{AB2BBC2F-2861-45D2-ACC0-42D9845BA62D}" srcOrd="0" destOrd="0" presId="urn:microsoft.com/office/officeart/2005/8/layout/cycle6"/>
    <dgm:cxn modelId="{E6922D89-7739-4FCC-8281-8B656ADCCF5A}" type="presOf" srcId="{AB5A68D2-77AE-40EA-B0F2-A83E574BE687}" destId="{972DB64F-C07F-4AF1-8823-11EDC63BE200}" srcOrd="0" destOrd="0" presId="urn:microsoft.com/office/officeart/2005/8/layout/cycle6"/>
    <dgm:cxn modelId="{0E168F09-CB02-41B0-A9F0-18C3DCB90CE1}" type="presOf" srcId="{B732A509-C503-4F33-899B-82485414BC13}" destId="{2997C435-DF4F-48D2-A308-0BC411B81827}" srcOrd="0" destOrd="0" presId="urn:microsoft.com/office/officeart/2005/8/layout/cycle6"/>
    <dgm:cxn modelId="{2A162D6E-7B27-4FA1-BA60-8A6D7BF33012}" type="presOf" srcId="{59CE7F2E-2433-4E53-8C0F-AD9526846DD1}" destId="{54FCC174-1FBF-48D3-A6D3-1A849EB865C9}" srcOrd="0" destOrd="0" presId="urn:microsoft.com/office/officeart/2005/8/layout/cycle6"/>
    <dgm:cxn modelId="{DF665727-461D-4CA6-AF30-695DBDFC9F6F}" type="presOf" srcId="{A1DED879-2367-49EE-B39A-CAD33286FED5}" destId="{14C85ED9-E72E-4DCF-8A49-93C1AF4C8131}" srcOrd="0" destOrd="0" presId="urn:microsoft.com/office/officeart/2005/8/layout/cycle6"/>
    <dgm:cxn modelId="{9B1768E8-977F-4125-A46D-BC20757EB7FC}" type="presOf" srcId="{3ACE1E40-5576-4F8B-971D-0010D0BD4080}" destId="{F70036B5-0DDC-47D0-9F68-A9D834F0E61B}" srcOrd="0" destOrd="0" presId="urn:microsoft.com/office/officeart/2005/8/layout/cycle6"/>
    <dgm:cxn modelId="{293D960B-7430-4C4D-9828-ACD1A6C90C14}" type="presOf" srcId="{A8C2F544-FEDC-44A4-A88E-A5A004FD6964}" destId="{CBC10853-6B03-4794-BD25-B4751D94803E}" srcOrd="0" destOrd="0" presId="urn:microsoft.com/office/officeart/2005/8/layout/cycle6"/>
    <dgm:cxn modelId="{52B8E434-D874-4BD8-94D4-6BC80A2B04E3}" type="presOf" srcId="{5C91F015-FD51-4326-B4CE-CC02E72534BD}" destId="{8A2FF4EC-A4B8-4247-8296-82C8A98269D1}" srcOrd="0" destOrd="0" presId="urn:microsoft.com/office/officeart/2005/8/layout/cycle6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0942FA32-881B-4840-A90E-B70C2CCE4BA1}" type="presOf" srcId="{FD721607-C284-4C5E-BD28-38890780E7E9}" destId="{EC328850-426B-4187-B0E1-F2927C6F859D}" srcOrd="0" destOrd="0" presId="urn:microsoft.com/office/officeart/2005/8/layout/cycle6"/>
    <dgm:cxn modelId="{AC774AAA-7307-4EE9-85A9-4787FD4AABD1}" type="presParOf" srcId="{53F7C526-A305-4DDF-8415-E3D529522BAE}" destId="{EBFFE88D-69DC-4B86-9284-510D078AD5BD}" srcOrd="0" destOrd="0" presId="urn:microsoft.com/office/officeart/2005/8/layout/cycle6"/>
    <dgm:cxn modelId="{D789872C-2644-48C8-8FD5-87A7FD7CF585}" type="presParOf" srcId="{53F7C526-A305-4DDF-8415-E3D529522BAE}" destId="{DFE2648E-C9E2-41B3-8D79-420D3A4DC31F}" srcOrd="1" destOrd="0" presId="urn:microsoft.com/office/officeart/2005/8/layout/cycle6"/>
    <dgm:cxn modelId="{A4D79F66-E62B-41A2-869B-7E25F3AB2958}" type="presParOf" srcId="{53F7C526-A305-4DDF-8415-E3D529522BAE}" destId="{EC328850-426B-4187-B0E1-F2927C6F859D}" srcOrd="2" destOrd="0" presId="urn:microsoft.com/office/officeart/2005/8/layout/cycle6"/>
    <dgm:cxn modelId="{F536C8A9-2890-4FB6-A28E-00D74DCD79C0}" type="presParOf" srcId="{53F7C526-A305-4DDF-8415-E3D529522BAE}" destId="{AB2BBC2F-2861-45D2-ACC0-42D9845BA62D}" srcOrd="3" destOrd="0" presId="urn:microsoft.com/office/officeart/2005/8/layout/cycle6"/>
    <dgm:cxn modelId="{CE59FA6C-6F86-457B-A16B-826C4A6D2BE4}" type="presParOf" srcId="{53F7C526-A305-4DDF-8415-E3D529522BAE}" destId="{88DD1657-2A59-4B7B-A013-A38CD91352C4}" srcOrd="4" destOrd="0" presId="urn:microsoft.com/office/officeart/2005/8/layout/cycle6"/>
    <dgm:cxn modelId="{944989B6-DF39-4AE1-8C5B-1A3F671D6622}" type="presParOf" srcId="{53F7C526-A305-4DDF-8415-E3D529522BAE}" destId="{14C85ED9-E72E-4DCF-8A49-93C1AF4C8131}" srcOrd="5" destOrd="0" presId="urn:microsoft.com/office/officeart/2005/8/layout/cycle6"/>
    <dgm:cxn modelId="{2F8BF925-F69D-4B86-BB92-6806B7142779}" type="presParOf" srcId="{53F7C526-A305-4DDF-8415-E3D529522BAE}" destId="{54FCC174-1FBF-48D3-A6D3-1A849EB865C9}" srcOrd="6" destOrd="0" presId="urn:microsoft.com/office/officeart/2005/8/layout/cycle6"/>
    <dgm:cxn modelId="{FD9BAA3B-E106-41C0-9D27-D23EE2634AEF}" type="presParOf" srcId="{53F7C526-A305-4DDF-8415-E3D529522BAE}" destId="{4AD40F02-B3A1-4197-A692-0F2354FEBFF1}" srcOrd="7" destOrd="0" presId="urn:microsoft.com/office/officeart/2005/8/layout/cycle6"/>
    <dgm:cxn modelId="{08C8517F-4EE2-4BEB-AA46-954F4E6AC04F}" type="presParOf" srcId="{53F7C526-A305-4DDF-8415-E3D529522BAE}" destId="{F204255F-B4F5-430C-9B4A-BD167926698A}" srcOrd="8" destOrd="0" presId="urn:microsoft.com/office/officeart/2005/8/layout/cycle6"/>
    <dgm:cxn modelId="{9748BAD1-FCE8-4168-BAC4-B39CEA570844}" type="presParOf" srcId="{53F7C526-A305-4DDF-8415-E3D529522BAE}" destId="{8A2FF4EC-A4B8-4247-8296-82C8A98269D1}" srcOrd="9" destOrd="0" presId="urn:microsoft.com/office/officeart/2005/8/layout/cycle6"/>
    <dgm:cxn modelId="{6F6D9519-5DBB-42CE-A06D-CE9E36B5857C}" type="presParOf" srcId="{53F7C526-A305-4DDF-8415-E3D529522BAE}" destId="{616CF29F-C8E1-471D-A60C-A24347163011}" srcOrd="10" destOrd="0" presId="urn:microsoft.com/office/officeart/2005/8/layout/cycle6"/>
    <dgm:cxn modelId="{9D37246C-7AAF-424C-A878-4B08919D53CA}" type="presParOf" srcId="{53F7C526-A305-4DDF-8415-E3D529522BAE}" destId="{8F7F3509-ACA6-4556-99D1-43B942392E62}" srcOrd="11" destOrd="0" presId="urn:microsoft.com/office/officeart/2005/8/layout/cycle6"/>
    <dgm:cxn modelId="{14E82F43-6C69-4695-9167-B63BDA25B127}" type="presParOf" srcId="{53F7C526-A305-4DDF-8415-E3D529522BAE}" destId="{934F1BCC-0B30-409C-A9D2-2C8A974D7E66}" srcOrd="12" destOrd="0" presId="urn:microsoft.com/office/officeart/2005/8/layout/cycle6"/>
    <dgm:cxn modelId="{0B684488-9B67-4F7C-991D-09B6DA6FDBED}" type="presParOf" srcId="{53F7C526-A305-4DDF-8415-E3D529522BAE}" destId="{18EE43D9-DA41-4510-A0A8-54AD090026A3}" srcOrd="13" destOrd="0" presId="urn:microsoft.com/office/officeart/2005/8/layout/cycle6"/>
    <dgm:cxn modelId="{8C68694E-E6C3-4B2F-8F84-CA6ABD70A969}" type="presParOf" srcId="{53F7C526-A305-4DDF-8415-E3D529522BAE}" destId="{B4EF382F-B38F-47C1-B056-4549D14306BF}" srcOrd="14" destOrd="0" presId="urn:microsoft.com/office/officeart/2005/8/layout/cycle6"/>
    <dgm:cxn modelId="{0FB4A105-A520-4747-9074-FAC5FF3E6374}" type="presParOf" srcId="{53F7C526-A305-4DDF-8415-E3D529522BAE}" destId="{53565DD2-7EDF-49AD-A717-CEE7C61A3998}" srcOrd="15" destOrd="0" presId="urn:microsoft.com/office/officeart/2005/8/layout/cycle6"/>
    <dgm:cxn modelId="{EB102E77-8D6F-41C9-B4AA-7560277D98BF}" type="presParOf" srcId="{53F7C526-A305-4DDF-8415-E3D529522BAE}" destId="{5626AAE8-B823-4AF7-B150-A0727AB4C92A}" srcOrd="16" destOrd="0" presId="urn:microsoft.com/office/officeart/2005/8/layout/cycle6"/>
    <dgm:cxn modelId="{BAD755B2-5A9A-4D56-B175-0C452B818D44}" type="presParOf" srcId="{53F7C526-A305-4DDF-8415-E3D529522BAE}" destId="{25D074A1-7A73-454F-B094-AA8CE9683ECF}" srcOrd="17" destOrd="0" presId="urn:microsoft.com/office/officeart/2005/8/layout/cycle6"/>
    <dgm:cxn modelId="{931A46A8-2AC6-47B3-9DF6-FEA4EE6220CE}" type="presParOf" srcId="{53F7C526-A305-4DDF-8415-E3D529522BAE}" destId="{736215F2-FE53-4B6F-9D2C-67D54A9EF072}" srcOrd="18" destOrd="0" presId="urn:microsoft.com/office/officeart/2005/8/layout/cycle6"/>
    <dgm:cxn modelId="{B8B1541A-24E4-47B8-BCA0-46BFBF2AF061}" type="presParOf" srcId="{53F7C526-A305-4DDF-8415-E3D529522BAE}" destId="{61176CC4-16F9-483E-A698-D2238E638F55}" srcOrd="19" destOrd="0" presId="urn:microsoft.com/office/officeart/2005/8/layout/cycle6"/>
    <dgm:cxn modelId="{83FECFFF-8E7D-4D4B-BA70-414074F0F67A}" type="presParOf" srcId="{53F7C526-A305-4DDF-8415-E3D529522BAE}" destId="{B56DA4AE-14C7-4173-96E9-FD0FE0825FD6}" srcOrd="20" destOrd="0" presId="urn:microsoft.com/office/officeart/2005/8/layout/cycle6"/>
    <dgm:cxn modelId="{59F6F1F9-9345-4C4F-8723-028E6372D876}" type="presParOf" srcId="{53F7C526-A305-4DDF-8415-E3D529522BAE}" destId="{CBC10853-6B03-4794-BD25-B4751D94803E}" srcOrd="21" destOrd="0" presId="urn:microsoft.com/office/officeart/2005/8/layout/cycle6"/>
    <dgm:cxn modelId="{DA2633FA-A2B2-4133-9F9C-8CF0F9D38998}" type="presParOf" srcId="{53F7C526-A305-4DDF-8415-E3D529522BAE}" destId="{B101EE63-DD78-423B-926A-BF1FD5409337}" srcOrd="22" destOrd="0" presId="urn:microsoft.com/office/officeart/2005/8/layout/cycle6"/>
    <dgm:cxn modelId="{AFA33813-FD19-4531-84DC-AA25AAEC2066}" type="presParOf" srcId="{53F7C526-A305-4DDF-8415-E3D529522BAE}" destId="{69975278-00B7-4C58-B07C-C7C6905CECBA}" srcOrd="23" destOrd="0" presId="urn:microsoft.com/office/officeart/2005/8/layout/cycle6"/>
    <dgm:cxn modelId="{D422FA9E-30B7-4277-9538-45F2C654014F}" type="presParOf" srcId="{53F7C526-A305-4DDF-8415-E3D529522BAE}" destId="{B239F21C-3211-4DD5-8233-AE78170EA805}" srcOrd="24" destOrd="0" presId="urn:microsoft.com/office/officeart/2005/8/layout/cycle6"/>
    <dgm:cxn modelId="{8603EEC3-3D87-4B2B-BDD6-3AAADC3E36B5}" type="presParOf" srcId="{53F7C526-A305-4DDF-8415-E3D529522BAE}" destId="{0C37DC31-B87F-4E9D-B6C2-C4ED0BC4DC83}" srcOrd="25" destOrd="0" presId="urn:microsoft.com/office/officeart/2005/8/layout/cycle6"/>
    <dgm:cxn modelId="{0FF62BDA-92AF-4E1F-88F9-D736A4DA51F7}" type="presParOf" srcId="{53F7C526-A305-4DDF-8415-E3D529522BAE}" destId="{DDD0945B-10B0-4B15-95DD-B91289CE3821}" srcOrd="26" destOrd="0" presId="urn:microsoft.com/office/officeart/2005/8/layout/cycle6"/>
    <dgm:cxn modelId="{FA4A2289-C448-45E0-AF87-65ECBA0423D5}" type="presParOf" srcId="{53F7C526-A305-4DDF-8415-E3D529522BAE}" destId="{F2BADC78-56F8-4B5C-B3A1-43911B948374}" srcOrd="27" destOrd="0" presId="urn:microsoft.com/office/officeart/2005/8/layout/cycle6"/>
    <dgm:cxn modelId="{5AA14F0B-85C3-4001-9993-E1FAB54BB784}" type="presParOf" srcId="{53F7C526-A305-4DDF-8415-E3D529522BAE}" destId="{36EC221C-FBC5-4F4F-AB97-C3406318226F}" srcOrd="28" destOrd="0" presId="urn:microsoft.com/office/officeart/2005/8/layout/cycle6"/>
    <dgm:cxn modelId="{D5DA702C-A5EB-41EC-8AA0-BB6D8369853D}" type="presParOf" srcId="{53F7C526-A305-4DDF-8415-E3D529522BAE}" destId="{10A9D96E-439A-408C-8483-3E8F5EA1E055}" srcOrd="29" destOrd="0" presId="urn:microsoft.com/office/officeart/2005/8/layout/cycle6"/>
    <dgm:cxn modelId="{5274BA0D-99BF-4C31-93C2-34FB74639A1D}" type="presParOf" srcId="{53F7C526-A305-4DDF-8415-E3D529522BAE}" destId="{5653073A-AC47-46C3-86D7-A2D9410DDD2A}" srcOrd="30" destOrd="0" presId="urn:microsoft.com/office/officeart/2005/8/layout/cycle6"/>
    <dgm:cxn modelId="{1328DACF-F8F5-40B3-A831-9573D6E4537C}" type="presParOf" srcId="{53F7C526-A305-4DDF-8415-E3D529522BAE}" destId="{8280634B-031D-4673-9CBB-9AB9FA37B59A}" srcOrd="31" destOrd="0" presId="urn:microsoft.com/office/officeart/2005/8/layout/cycle6"/>
    <dgm:cxn modelId="{5E4E20AB-FC4C-4418-8CF6-D122AB658166}" type="presParOf" srcId="{53F7C526-A305-4DDF-8415-E3D529522BAE}" destId="{6830F8B8-07FE-4160-9825-80C324792739}" srcOrd="32" destOrd="0" presId="urn:microsoft.com/office/officeart/2005/8/layout/cycle6"/>
    <dgm:cxn modelId="{6423FD31-B297-471F-AE15-48132FDDC9C7}" type="presParOf" srcId="{53F7C526-A305-4DDF-8415-E3D529522BAE}" destId="{080F7E04-E859-4C0C-865B-0E0515664CEC}" srcOrd="33" destOrd="0" presId="urn:microsoft.com/office/officeart/2005/8/layout/cycle6"/>
    <dgm:cxn modelId="{3A9EA726-0E33-47B5-8370-5A808B5F8595}" type="presParOf" srcId="{53F7C526-A305-4DDF-8415-E3D529522BAE}" destId="{271B0AC4-0897-478F-BCDA-B7C3B89B29C2}" srcOrd="34" destOrd="0" presId="urn:microsoft.com/office/officeart/2005/8/layout/cycle6"/>
    <dgm:cxn modelId="{CD2E5E66-88EC-40AD-85F7-E2B6C948EBFB}" type="presParOf" srcId="{53F7C526-A305-4DDF-8415-E3D529522BAE}" destId="{F7B1EEB3-AA1E-4453-82DD-ABDB0DD4B258}" srcOrd="35" destOrd="0" presId="urn:microsoft.com/office/officeart/2005/8/layout/cycle6"/>
    <dgm:cxn modelId="{CF977A07-1224-43A4-8DB0-49A42AF77448}" type="presParOf" srcId="{53F7C526-A305-4DDF-8415-E3D529522BAE}" destId="{974838B5-1ACF-4D22-A8F1-9F27A820DA00}" srcOrd="36" destOrd="0" presId="urn:microsoft.com/office/officeart/2005/8/layout/cycle6"/>
    <dgm:cxn modelId="{1014BEF7-38F6-4EBD-BD7B-8AB438762807}" type="presParOf" srcId="{53F7C526-A305-4DDF-8415-E3D529522BAE}" destId="{E7EF5F74-FE0D-4B15-8697-810B6A7A0CAE}" srcOrd="37" destOrd="0" presId="urn:microsoft.com/office/officeart/2005/8/layout/cycle6"/>
    <dgm:cxn modelId="{11FD3127-8DCE-4383-B0E4-5C44E9192030}" type="presParOf" srcId="{53F7C526-A305-4DDF-8415-E3D529522BAE}" destId="{F70036B5-0DDC-47D0-9F68-A9D834F0E61B}" srcOrd="38" destOrd="0" presId="urn:microsoft.com/office/officeart/2005/8/layout/cycle6"/>
    <dgm:cxn modelId="{921D8F8C-0E39-4E42-814E-78EE3B0AC048}" type="presParOf" srcId="{53F7C526-A305-4DDF-8415-E3D529522BAE}" destId="{230F75A9-8DC5-4172-AC80-B8542248E8BE}" srcOrd="39" destOrd="0" presId="urn:microsoft.com/office/officeart/2005/8/layout/cycle6"/>
    <dgm:cxn modelId="{863A9C20-83FB-4491-8E71-13474BF9085D}" type="presParOf" srcId="{53F7C526-A305-4DDF-8415-E3D529522BAE}" destId="{22DA5E31-8687-4D6A-B0BA-19C41FA63BE7}" srcOrd="40" destOrd="0" presId="urn:microsoft.com/office/officeart/2005/8/layout/cycle6"/>
    <dgm:cxn modelId="{46A8007F-C7EC-4016-B063-730DF87E68DB}" type="presParOf" srcId="{53F7C526-A305-4DDF-8415-E3D529522BAE}" destId="{2B36FB0A-4AA6-4E22-A8FB-8F3216B55D04}" srcOrd="41" destOrd="0" presId="urn:microsoft.com/office/officeart/2005/8/layout/cycle6"/>
    <dgm:cxn modelId="{3B4036AE-B1F2-4CF0-A50F-026F11A0FFD2}" type="presParOf" srcId="{53F7C526-A305-4DDF-8415-E3D529522BAE}" destId="{D3B5E785-A63D-4186-92FE-F0D5CA0D3850}" srcOrd="42" destOrd="0" presId="urn:microsoft.com/office/officeart/2005/8/layout/cycle6"/>
    <dgm:cxn modelId="{3EBA83FF-097A-4456-8F73-EE8A42158E3A}" type="presParOf" srcId="{53F7C526-A305-4DDF-8415-E3D529522BAE}" destId="{C50C1796-3BB0-4E76-B66B-746034DF57A0}" srcOrd="43" destOrd="0" presId="urn:microsoft.com/office/officeart/2005/8/layout/cycle6"/>
    <dgm:cxn modelId="{3A7C6075-FC1B-43D1-BDC3-D7D2CCC885DB}" type="presParOf" srcId="{53F7C526-A305-4DDF-8415-E3D529522BAE}" destId="{972DB64F-C07F-4AF1-8823-11EDC63BE200}" srcOrd="44" destOrd="0" presId="urn:microsoft.com/office/officeart/2005/8/layout/cycle6"/>
    <dgm:cxn modelId="{7B77D479-0D8A-4738-B681-D9491DAB92F7}" type="presParOf" srcId="{53F7C526-A305-4DDF-8415-E3D529522BAE}" destId="{6EEED8C3-3976-4DEE-A84D-6B093C3D01C7}" srcOrd="45" destOrd="0" presId="urn:microsoft.com/office/officeart/2005/8/layout/cycle6"/>
    <dgm:cxn modelId="{B8A4761A-D43F-4D7C-AE03-2840A1A914D9}" type="presParOf" srcId="{53F7C526-A305-4DDF-8415-E3D529522BAE}" destId="{106B595A-F78D-4179-9D8D-1BEE9E97AFC6}" srcOrd="46" destOrd="0" presId="urn:microsoft.com/office/officeart/2005/8/layout/cycle6"/>
    <dgm:cxn modelId="{C5BE0FBC-86C2-471F-8177-1513D440FD7B}" type="presParOf" srcId="{53F7C526-A305-4DDF-8415-E3D529522BAE}" destId="{0CFAEE8A-802A-4BC9-A256-914ABD557DC7}" srcOrd="47" destOrd="0" presId="urn:microsoft.com/office/officeart/2005/8/layout/cycle6"/>
    <dgm:cxn modelId="{4AA0E1D2-2C94-4FC8-9297-5DCC02308E17}" type="presParOf" srcId="{53F7C526-A305-4DDF-8415-E3D529522BAE}" destId="{B31425F7-36A5-4D0B-BCB7-0922B92069F1}" srcOrd="48" destOrd="0" presId="urn:microsoft.com/office/officeart/2005/8/layout/cycle6"/>
    <dgm:cxn modelId="{DD48FEE0-48C5-4B7E-B199-A8620A7A3EDD}" type="presParOf" srcId="{53F7C526-A305-4DDF-8415-E3D529522BAE}" destId="{7D30409A-7C99-4FC4-B496-7090C578E365}" srcOrd="49" destOrd="0" presId="urn:microsoft.com/office/officeart/2005/8/layout/cycle6"/>
    <dgm:cxn modelId="{36522610-4026-4E0E-AEE9-8D7755579687}" type="presParOf" srcId="{53F7C526-A305-4DDF-8415-E3D529522BAE}" destId="{06BEF2CA-C8BC-4E00-AA6C-C66B32F221EC}" srcOrd="50" destOrd="0" presId="urn:microsoft.com/office/officeart/2005/8/layout/cycle6"/>
    <dgm:cxn modelId="{1DF4B4C8-4DAD-4B3F-8761-35C683E51FC1}" type="presParOf" srcId="{53F7C526-A305-4DDF-8415-E3D529522BAE}" destId="{E3481626-9089-4527-94BD-259990E71BB0}" srcOrd="51" destOrd="0" presId="urn:microsoft.com/office/officeart/2005/8/layout/cycle6"/>
    <dgm:cxn modelId="{B046A812-B1DB-4E61-9441-9E748D84FF25}" type="presParOf" srcId="{53F7C526-A305-4DDF-8415-E3D529522BAE}" destId="{4836946E-5F79-4A7B-950E-C0F7E4ABC92D}" srcOrd="52" destOrd="0" presId="urn:microsoft.com/office/officeart/2005/8/layout/cycle6"/>
    <dgm:cxn modelId="{CB4FAE4B-8060-44DF-9D5A-C5BBB40E12B0}" type="presParOf" srcId="{53F7C526-A305-4DDF-8415-E3D529522BAE}" destId="{1C73E62B-BB61-42EF-90C5-63CD27DE8544}" srcOrd="53" destOrd="0" presId="urn:microsoft.com/office/officeart/2005/8/layout/cycle6"/>
    <dgm:cxn modelId="{48A3BDF7-44D2-48AE-9F2E-151A9051855C}" type="presParOf" srcId="{53F7C526-A305-4DDF-8415-E3D529522BAE}" destId="{695104BF-8B6A-478B-A650-DE896F8CECD9}" srcOrd="54" destOrd="0" presId="urn:microsoft.com/office/officeart/2005/8/layout/cycle6"/>
    <dgm:cxn modelId="{EDD4DB60-8F8E-46CE-8534-B076178C9438}" type="presParOf" srcId="{53F7C526-A305-4DDF-8415-E3D529522BAE}" destId="{1FB87BD3-8959-43A2-A150-A35E628E8E3E}" srcOrd="55" destOrd="0" presId="urn:microsoft.com/office/officeart/2005/8/layout/cycle6"/>
    <dgm:cxn modelId="{69FB5305-325D-471E-9CDB-6380154ECFD5}" type="presParOf" srcId="{53F7C526-A305-4DDF-8415-E3D529522BAE}" destId="{00EA599E-93CA-4E65-A8E8-FB74AD7F2144}" srcOrd="56" destOrd="0" presId="urn:microsoft.com/office/officeart/2005/8/layout/cycle6"/>
    <dgm:cxn modelId="{116F5274-7AF0-4FFC-884E-B97E7C0E34C7}" type="presParOf" srcId="{53F7C526-A305-4DDF-8415-E3D529522BAE}" destId="{2997C435-DF4F-48D2-A308-0BC411B81827}" srcOrd="57" destOrd="0" presId="urn:microsoft.com/office/officeart/2005/8/layout/cycle6"/>
    <dgm:cxn modelId="{C7180B01-2A58-4929-A23E-038AC62847D6}" type="presParOf" srcId="{53F7C526-A305-4DDF-8415-E3D529522BAE}" destId="{B2790D49-946F-48BB-A454-B7552761C64F}" srcOrd="58" destOrd="0" presId="urn:microsoft.com/office/officeart/2005/8/layout/cycle6"/>
    <dgm:cxn modelId="{28F4C6A4-325B-4914-AA1D-900AA665A434}" type="presParOf" srcId="{53F7C526-A305-4DDF-8415-E3D529522BAE}" destId="{1C019606-BE26-4B4F-9A1A-EA376323199F}" srcOrd="59" destOrd="0" presId="urn:microsoft.com/office/officeart/2005/8/layout/cycle6"/>
    <dgm:cxn modelId="{A693056E-F965-4DA3-AE5A-08C064D8BFC3}" type="presParOf" srcId="{53F7C526-A305-4DDF-8415-E3D529522BAE}" destId="{A2FC1AF0-2795-4D3C-A5BE-525A6331C5EB}" srcOrd="60" destOrd="0" presId="urn:microsoft.com/office/officeart/2005/8/layout/cycle6"/>
    <dgm:cxn modelId="{8AEBC812-77DD-4DD7-8CE4-1B853F100FAC}" type="presParOf" srcId="{53F7C526-A305-4DDF-8415-E3D529522BAE}" destId="{D9A6A0A0-04C0-4475-BA29-FB102D077B18}" srcOrd="61" destOrd="0" presId="urn:microsoft.com/office/officeart/2005/8/layout/cycle6"/>
    <dgm:cxn modelId="{1AC2CBCD-F36E-4E11-81CF-D661ECDF38F5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5CC89CF-ED58-459F-BF29-8A1F32A049E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5CC89CF-ED58-459F-BF29-8A1F32A049E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60EFFFFA-0895-4ED3-B487-A52C33D64128}" type="parTrans" cxnId="{2F085D8C-C712-4A57-9F1E-3DA8F5C57479}">
      <dgm:prSet/>
      <dgm:spPr/>
      <dgm:t>
        <a:bodyPr/>
        <a:lstStyle/>
        <a:p>
          <a:endParaRPr lang="en-GB"/>
        </a:p>
      </dgm:t>
    </dgm:pt>
    <dgm:pt modelId="{1D0797A2-9E69-4777-8A90-E82A986A7122}" type="sibTrans" cxnId="{2F085D8C-C712-4A57-9F1E-3DA8F5C57479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</dgm:pt>
    <dgm:pt modelId="{53565DD2-7EDF-49AD-A717-CEE7C61A3998}" type="pres">
      <dgm:prSet presAssocID="{BB26EEEC-2BC9-4C19-A505-5985FB5C0A18}" presName="node" presStyleLbl="node1" presStyleIdx="5" presStyleCnt="21" custScaleX="174144" custScaleY="129244">
        <dgm:presLayoutVars>
          <dgm:bulletEnabled val="1"/>
        </dgm:presLayoutVars>
      </dgm:prSet>
      <dgm:spPr/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</dgm:pt>
    <dgm:pt modelId="{736215F2-FE53-4B6F-9D2C-67D54A9EF072}" type="pres">
      <dgm:prSet presAssocID="{B5AC6ED4-E230-454A-A5F2-001B9F73E988}" presName="node" presStyleLbl="node1" presStyleIdx="6" presStyleCnt="21" custScaleX="198007" custScaleY="129244">
        <dgm:presLayoutVars>
          <dgm:bulletEnabled val="1"/>
        </dgm:presLayoutVars>
      </dgm:prSet>
      <dgm:spPr/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</dgm:pt>
    <dgm:pt modelId="{CBC10853-6B03-4794-BD25-B4751D94803E}" type="pres">
      <dgm:prSet presAssocID="{A8C2F544-FEDC-44A4-A88E-A5A004FD6964}" presName="node" presStyleLbl="node1" presStyleIdx="7" presStyleCnt="21" custScaleX="294509" custScaleY="129244">
        <dgm:presLayoutVars>
          <dgm:bulletEnabled val="1"/>
        </dgm:presLayoutVars>
      </dgm:prSet>
      <dgm:spPr/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</dgm:pt>
    <dgm:pt modelId="{B239F21C-3211-4DD5-8233-AE78170EA805}" type="pres">
      <dgm:prSet presAssocID="{8C53806F-B5F7-4FC1-825C-963A17CD5C3F}" presName="node" presStyleLbl="node1" presStyleIdx="8" presStyleCnt="21" custScaleX="194769" custScaleY="129244">
        <dgm:presLayoutVars>
          <dgm:bulletEnabled val="1"/>
        </dgm:presLayoutVars>
      </dgm:prSet>
      <dgm:spPr/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</dgm:pt>
    <dgm:pt modelId="{F2BADC78-56F8-4B5C-B3A1-43911B948374}" type="pres">
      <dgm:prSet presAssocID="{1695BB34-50BC-4BF7-A49D-B198BD5C478B}" presName="node" presStyleLbl="node1" presStyleIdx="9" presStyleCnt="21" custScaleX="177223" custScaleY="129244">
        <dgm:presLayoutVars>
          <dgm:bulletEnabled val="1"/>
        </dgm:presLayoutVars>
      </dgm:prSet>
      <dgm:spPr/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</dgm:pt>
    <dgm:pt modelId="{B31425F7-36A5-4D0B-BCB7-0922B92069F1}" type="pres">
      <dgm:prSet presAssocID="{068DF65D-0E1E-4CA9-8B96-A7910304C848}" presName="node" presStyleLbl="node1" presStyleIdx="15" presStyleCnt="21" custScaleX="147086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5" presStyleCnt="21"/>
      <dgm:spPr/>
    </dgm:pt>
    <dgm:pt modelId="{59E37828-9D81-48F1-A68D-F3078C0930D5}" type="pres">
      <dgm:prSet presAssocID="{35CC89CF-ED58-459F-BF29-8A1F32A049E1}" presName="node" presStyleLbl="node1" presStyleIdx="16" presStyleCnt="21" custScaleX="195204" custScaleY="129244">
        <dgm:presLayoutVars>
          <dgm:bulletEnabled val="1"/>
        </dgm:presLayoutVars>
      </dgm:prSet>
      <dgm:spPr/>
    </dgm:pt>
    <dgm:pt modelId="{A31716BB-FAA2-42F1-97BB-A1932F0556CF}" type="pres">
      <dgm:prSet presAssocID="{35CC89CF-ED58-459F-BF29-8A1F32A049E1}" presName="spNode" presStyleCnt="0"/>
      <dgm:spPr/>
    </dgm:pt>
    <dgm:pt modelId="{A410D5E1-45B5-407F-8F5F-7BA30108CF61}" type="pres">
      <dgm:prSet presAssocID="{1D0797A2-9E69-4777-8A90-E82A986A7122}" presName="sibTrans" presStyleLbl="sibTrans1D1" presStyleIdx="16" presStyleCnt="21"/>
      <dgm:spPr/>
    </dgm:pt>
    <dgm:pt modelId="{CB8210D4-B5E9-49FE-8DB4-97FD169CB9A8}" type="pres">
      <dgm:prSet presAssocID="{38BE18E5-7EEF-4FFA-B11F-26BBBE9B6C6F}" presName="node" presStyleLbl="node1" presStyleIdx="17" presStyleCnt="21" custScaleX="147086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7" presStyleCnt="21"/>
      <dgm:spPr/>
    </dgm:pt>
    <dgm:pt modelId="{695104BF-8B6A-478B-A650-DE896F8CECD9}" type="pres">
      <dgm:prSet presAssocID="{89D1C96B-B0E9-4AB1-91AD-4A55E788F043}" presName="node" presStyleLbl="node1" presStyleIdx="18" presStyleCnt="21" custScaleX="147086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</dgm:pt>
  </dgm:ptLst>
  <dgm:cxnLst>
    <dgm:cxn modelId="{EB75E205-8984-4624-A19C-9C9BF088677F}" type="presOf" srcId="{59CE7F2E-2433-4E53-8C0F-AD9526846DD1}" destId="{54FCC174-1FBF-48D3-A6D3-1A849EB865C9}" srcOrd="0" destOrd="0" presId="urn:microsoft.com/office/officeart/2005/8/layout/cycle6"/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12B72F0A-CF2F-4694-8C23-38C2C4CE5EB3}" type="presOf" srcId="{FE096762-ED23-422F-AC8B-AAD3FF46F829}" destId="{D53BB2C9-BA7F-4184-AFDB-22AFDB1E66DD}" srcOrd="0" destOrd="0" presId="urn:microsoft.com/office/officeart/2005/8/layout/cycle6"/>
    <dgm:cxn modelId="{E203C00E-5FDC-4C7F-9634-F6F914B38DF7}" type="presOf" srcId="{C480DB87-EC2E-44A5-857F-94C30E3D92D6}" destId="{06BEF2CA-C8BC-4E00-AA6C-C66B32F221EC}" srcOrd="0" destOrd="0" presId="urn:microsoft.com/office/officeart/2005/8/layout/cycle6"/>
    <dgm:cxn modelId="{6127EB1B-4161-4DC6-86C7-4533B3A23F42}" type="presOf" srcId="{068DF65D-0E1E-4CA9-8B96-A7910304C848}" destId="{B31425F7-36A5-4D0B-BCB7-0922B92069F1}" srcOrd="0" destOrd="0" presId="urn:microsoft.com/office/officeart/2005/8/layout/cycle6"/>
    <dgm:cxn modelId="{068A111C-9843-4042-AA98-E0006CA92FB9}" type="presOf" srcId="{012292B9-6B64-4CF0-8958-252096BF5F37}" destId="{934F1BCC-0B30-409C-A9D2-2C8A974D7E66}" srcOrd="0" destOrd="0" presId="urn:microsoft.com/office/officeart/2005/8/layout/cycle6"/>
    <dgm:cxn modelId="{4D71231C-E28D-4AF5-A60B-FFECEEFC6313}" type="presOf" srcId="{40A2C46F-E919-4EEB-86C0-D3B624508132}" destId="{DDD0945B-10B0-4B15-95DD-B91289CE3821}" srcOrd="0" destOrd="0" presId="urn:microsoft.com/office/officeart/2005/8/layout/cycle6"/>
    <dgm:cxn modelId="{709A621D-2BCB-4939-A459-EE78080FCFF0}" type="presOf" srcId="{B72713C0-E37A-4927-B7F1-643DD674B5B4}" destId="{AB2BBC2F-2861-45D2-ACC0-42D9845BA62D}" srcOrd="0" destOrd="0" presId="urn:microsoft.com/office/officeart/2005/8/layout/cycle6"/>
    <dgm:cxn modelId="{3011371F-CD8F-476D-92A8-E03774E3F9F1}" type="presOf" srcId="{26612691-C27C-42EA-A866-D79ADE728901}" destId="{EBFFE88D-69DC-4B86-9284-510D078AD5BD}" srcOrd="0" destOrd="0" presId="urn:microsoft.com/office/officeart/2005/8/layout/cycle6"/>
    <dgm:cxn modelId="{89320C28-1634-4CEF-8C72-9928E8E32F8C}" type="presOf" srcId="{9AE4F5F5-0EA1-4415-ABF8-623ADF2CFEEE}" destId="{F7B1EEB3-AA1E-4453-82DD-ABDB0DD4B258}" srcOrd="0" destOrd="0" presId="urn:microsoft.com/office/officeart/2005/8/layout/cycle6"/>
    <dgm:cxn modelId="{898B3530-D49E-440C-B501-E1A1B547B075}" type="presOf" srcId="{BB26EEEC-2BC9-4C19-A505-5985FB5C0A18}" destId="{53565DD2-7EDF-49AD-A717-CEE7C61A3998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73E07D36-E106-4669-9174-80DDC8BC74A5}" type="presOf" srcId="{E18EA010-06B9-459D-9046-03F81AAC44C2}" destId="{D3B5E785-A63D-4186-92FE-F0D5CA0D3850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EFC1A038-4D0C-4F4C-BF0A-61C6F64FAE24}" type="presOf" srcId="{896A6010-309A-4EE5-9F69-22ECBF382023}" destId="{8F7F3509-ACA6-4556-99D1-43B942392E62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A9435A64-39FA-4A1C-B957-A73AD7760E32}" type="presOf" srcId="{A8C2F544-FEDC-44A4-A88E-A5A004FD6964}" destId="{CBC10853-6B03-4794-BD25-B4751D94803E}" srcOrd="0" destOrd="0" presId="urn:microsoft.com/office/officeart/2005/8/layout/cycle6"/>
    <dgm:cxn modelId="{4B742665-9F58-4F07-A995-F9EA1DA3EE45}" type="presOf" srcId="{35CC89CF-ED58-459F-BF29-8A1F32A049E1}" destId="{59E37828-9D81-48F1-A68D-F3078C0930D5}" srcOrd="0" destOrd="0" presId="urn:microsoft.com/office/officeart/2005/8/layout/cycle6"/>
    <dgm:cxn modelId="{A22CAB66-6C0B-4ECD-B47D-5DBDA17FBAE7}" type="presOf" srcId="{90127650-1C33-41A0-BD3D-79579113C5CF}" destId="{69975278-00B7-4C58-B07C-C7C6905CECBA}" srcOrd="0" destOrd="0" presId="urn:microsoft.com/office/officeart/2005/8/layout/cycle6"/>
    <dgm:cxn modelId="{C140226A-16D0-48B4-8E7D-5B3CDE96A3A8}" type="presOf" srcId="{B5AC6ED4-E230-454A-A5F2-001B9F73E988}" destId="{736215F2-FE53-4B6F-9D2C-67D54A9EF072}" srcOrd="0" destOrd="0" presId="urn:microsoft.com/office/officeart/2005/8/layout/cycle6"/>
    <dgm:cxn modelId="{B992936A-59EE-4500-8927-D92C78A791CD}" type="presOf" srcId="{89D1C96B-B0E9-4AB1-91AD-4A55E788F043}" destId="{695104BF-8B6A-478B-A650-DE896F8CECD9}" srcOrd="0" destOrd="0" presId="urn:microsoft.com/office/officeart/2005/8/layout/cycle6"/>
    <dgm:cxn modelId="{7834426D-E8AA-4670-A9C3-B4DD9491A132}" type="presOf" srcId="{A1DED879-2367-49EE-B39A-CAD33286FED5}" destId="{14C85ED9-E72E-4DCF-8A49-93C1AF4C8131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B55B7B71-85D7-4651-8F39-8F136000B123}" type="presOf" srcId="{1695BB34-50BC-4BF7-A49D-B198BD5C478B}" destId="{F2BADC78-56F8-4B5C-B3A1-43911B948374}" srcOrd="0" destOrd="0" presId="urn:microsoft.com/office/officeart/2005/8/layout/cycle6"/>
    <dgm:cxn modelId="{20DDE573-F621-4402-BC57-844B76545EC6}" type="presOf" srcId="{A18C1DDE-3C01-48B5-B44B-DAB0431C4063}" destId="{2B36FB0A-4AA6-4E22-A8FB-8F3216B55D04}" srcOrd="0" destOrd="0" presId="urn:microsoft.com/office/officeart/2005/8/layout/cycle6"/>
    <dgm:cxn modelId="{5C532C54-8B24-4F7B-BC06-BAFD6C921745}" type="presOf" srcId="{5E5EF1F4-4CF7-40F0-86A8-5E68C8393DEF}" destId="{F204255F-B4F5-430C-9B4A-BD167926698A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7BC02F79-09F6-4C35-B1B2-3E24DD392D1A}" type="presOf" srcId="{7FF848E0-3C2A-428D-A998-D173111F56BD}" destId="{25D074A1-7A73-454F-B094-AA8CE9683ECF}" srcOrd="0" destOrd="0" presId="urn:microsoft.com/office/officeart/2005/8/layout/cycle6"/>
    <dgm:cxn modelId="{25DDE35A-06B7-4AE9-82B4-8EE9DF05C54F}" type="presOf" srcId="{8C53806F-B5F7-4FC1-825C-963A17CD5C3F}" destId="{B239F21C-3211-4DD5-8233-AE78170EA805}" srcOrd="0" destOrd="0" presId="urn:microsoft.com/office/officeart/2005/8/layout/cycle6"/>
    <dgm:cxn modelId="{06AC227C-A482-4421-AEBA-06D779417D5B}" type="presOf" srcId="{37543A4E-DA52-44F7-857A-80CEFF1BA4A4}" destId="{B56DA4AE-14C7-4173-96E9-FD0FE0825FD6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2F085D8C-C712-4A57-9F1E-3DA8F5C57479}" srcId="{6DEAC7EA-E4DD-4C83-9F88-71FE6CB42BF6}" destId="{35CC89CF-ED58-459F-BF29-8A1F32A049E1}" srcOrd="16" destOrd="0" parTransId="{60EFFFFA-0895-4ED3-B487-A52C33D64128}" sibTransId="{1D0797A2-9E69-4777-8A90-E82A986A7122}"/>
    <dgm:cxn modelId="{FCD5468D-FB01-478B-8E05-2B9195A2EAC7}" type="presOf" srcId="{24D570E7-AC04-4911-8AE0-1F4F8171E639}" destId="{6830F8B8-07FE-4160-9825-80C324792739}" srcOrd="0" destOrd="0" presId="urn:microsoft.com/office/officeart/2005/8/layout/cycle6"/>
    <dgm:cxn modelId="{4CB13D97-376B-41DF-B431-3D091042AE25}" type="presOf" srcId="{38BE18E5-7EEF-4FFA-B11F-26BBBE9B6C6F}" destId="{CB8210D4-B5E9-49FE-8DB4-97FD169CB9A8}" srcOrd="0" destOrd="0" presId="urn:microsoft.com/office/officeart/2005/8/layout/cycle6"/>
    <dgm:cxn modelId="{74052A9D-1385-441B-A890-C7E9CED6BE91}" type="presOf" srcId="{AAEC642D-BEA0-424A-93FA-CE91051E0CFE}" destId="{00EA599E-93CA-4E65-A8E8-FB74AD7F2144}" srcOrd="0" destOrd="0" presId="urn:microsoft.com/office/officeart/2005/8/layout/cycle6"/>
    <dgm:cxn modelId="{4C67F69D-AFA0-4335-87A5-51D96554402F}" type="presOf" srcId="{B9CB9030-3DB4-4005-BF67-B95E8196CE7B}" destId="{10A9D96E-439A-408C-8483-3E8F5EA1E055}" srcOrd="0" destOrd="0" presId="urn:microsoft.com/office/officeart/2005/8/layout/cycle6"/>
    <dgm:cxn modelId="{E64F08A2-EFCE-46FA-AA72-F569BA425C66}" srcId="{6DEAC7EA-E4DD-4C83-9F88-71FE6CB42BF6}" destId="{068DF65D-0E1E-4CA9-8B96-A7910304C848}" srcOrd="15" destOrd="0" parTransId="{33F263ED-1953-49B6-8F02-B75DAAD44B5A}" sibTransId="{C480DB87-EC2E-44A5-857F-94C30E3D92D6}"/>
    <dgm:cxn modelId="{27A42FA4-205B-49FE-9B02-C33A4E415C4C}" type="presOf" srcId="{533558F9-E757-4CB7-9A7D-BD5A710BDA01}" destId="{974838B5-1ACF-4D22-A8F1-9F27A820DA00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3485A5AB-EF21-4F8F-BA6D-CA80355FD00B}" type="presOf" srcId="{0221D20F-100D-4902-A511-017ED95F75E0}" destId="{B4EF382F-B38F-47C1-B056-4549D14306BF}" srcOrd="0" destOrd="0" presId="urn:microsoft.com/office/officeart/2005/8/layout/cycle6"/>
    <dgm:cxn modelId="{D83589B1-3F93-4475-857C-B45FAC8F7BF6}" type="presOf" srcId="{122AFB5A-DD44-4172-B753-C6A939AEEAE6}" destId="{EEDB36A0-D559-454C-B077-651B3351D639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8201F5C7-CD8B-485A-8D9E-24C81D50919A}" type="presOf" srcId="{8F6FA1D0-B892-45D3-8519-727B12979775}" destId="{1C019606-BE26-4B4F-9A1A-EA376323199F}" srcOrd="0" destOrd="0" presId="urn:microsoft.com/office/officeart/2005/8/layout/cycle6"/>
    <dgm:cxn modelId="{A9BEE1C9-2EFC-478B-80B1-4CB7E32DE2EC}" type="presOf" srcId="{FD721607-C284-4C5E-BD28-38890780E7E9}" destId="{EC328850-426B-4187-B0E1-F2927C6F859D}" srcOrd="0" destOrd="0" presId="urn:microsoft.com/office/officeart/2005/8/layout/cycle6"/>
    <dgm:cxn modelId="{678594CC-4161-4178-BDF0-AD71B26F6F31}" type="presOf" srcId="{BE28A756-02B9-4F75-A560-A7105EACB477}" destId="{230F75A9-8DC5-4172-AC80-B8542248E8BE}" srcOrd="0" destOrd="0" presId="urn:microsoft.com/office/officeart/2005/8/layout/cycle6"/>
    <dgm:cxn modelId="{FD631AD0-C945-4D2F-92B1-C20842BEF8C9}" type="presOf" srcId="{B732A509-C503-4F33-899B-82485414BC13}" destId="{2997C435-DF4F-48D2-A308-0BC411B81827}" srcOrd="0" destOrd="0" presId="urn:microsoft.com/office/officeart/2005/8/layout/cycle6"/>
    <dgm:cxn modelId="{E3A909D3-8244-4B78-95D9-180DA28827F6}" type="presOf" srcId="{5C91F015-FD51-4326-B4CE-CC02E72534BD}" destId="{8A2FF4EC-A4B8-4247-8296-82C8A98269D1}" srcOrd="0" destOrd="0" presId="urn:microsoft.com/office/officeart/2005/8/layout/cycle6"/>
    <dgm:cxn modelId="{0EE786D8-CDBA-4854-B865-AABF190A9736}" type="presOf" srcId="{1D0797A2-9E69-4777-8A90-E82A986A7122}" destId="{A410D5E1-45B5-407F-8F5F-7BA30108CF61}" srcOrd="0" destOrd="0" presId="urn:microsoft.com/office/officeart/2005/8/layout/cycle6"/>
    <dgm:cxn modelId="{3ABE98D9-B6AB-475B-9F82-352654452DE3}" srcId="{6DEAC7EA-E4DD-4C83-9F88-71FE6CB42BF6}" destId="{38BE18E5-7EEF-4FFA-B11F-26BBBE9B6C6F}" srcOrd="17" destOrd="0" parTransId="{10757860-AD28-434F-BB52-33AFB59162BB}" sibTransId="{FE096762-ED23-422F-AC8B-AAD3FF46F829}"/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1E4CF6E4-C8A4-479E-90FE-77498F51B427}" type="presOf" srcId="{8C2ABF21-4169-4F92-992B-B26A5BB85821}" destId="{080F7E04-E859-4C0C-865B-0E0515664CEC}" srcOrd="0" destOrd="0" presId="urn:microsoft.com/office/officeart/2005/8/layout/cycle6"/>
    <dgm:cxn modelId="{E81902E8-3E12-40BB-BE11-8C2CEC3FD180}" type="presOf" srcId="{6CC98661-9AA2-44FE-B9BB-9D0CFF71A82E}" destId="{A2FC1AF0-2795-4D3C-A5BE-525A6331C5EB}" srcOrd="0" destOrd="0" presId="urn:microsoft.com/office/officeart/2005/8/layout/cycle6"/>
    <dgm:cxn modelId="{53C035EC-5A70-4277-B8B0-3A67C7C12674}" type="presOf" srcId="{AB5A68D2-77AE-40EA-B0F2-A83E574BE687}" destId="{972DB64F-C07F-4AF1-8823-11EDC63BE200}" srcOrd="0" destOrd="0" presId="urn:microsoft.com/office/officeart/2005/8/layout/cycle6"/>
    <dgm:cxn modelId="{4ADCD6EC-E6AA-4164-8C5B-2BB8DB992B30}" type="presOf" srcId="{6DEAC7EA-E4DD-4C83-9F88-71FE6CB42BF6}" destId="{53F7C526-A305-4DDF-8415-E3D529522BAE}" srcOrd="0" destOrd="0" presId="urn:microsoft.com/office/officeart/2005/8/layout/cycle6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135E1FFA-AB03-4BDC-A5F0-1EC041084A75}" type="presOf" srcId="{3ACE1E40-5576-4F8B-971D-0010D0BD4080}" destId="{F70036B5-0DDC-47D0-9F68-A9D834F0E61B}" srcOrd="0" destOrd="0" presId="urn:microsoft.com/office/officeart/2005/8/layout/cycle6"/>
    <dgm:cxn modelId="{2AE680FB-A547-49D4-AAC2-99E94E6259F2}" type="presOf" srcId="{705B1EE4-94FB-460D-A4A5-BBBB135473A1}" destId="{5653073A-AC47-46C3-86D7-A2D9410DDD2A}" srcOrd="0" destOrd="0" presId="urn:microsoft.com/office/officeart/2005/8/layout/cycle6"/>
    <dgm:cxn modelId="{6FA6A5EF-BA4B-4332-8C75-1F30D33B4D65}" type="presParOf" srcId="{53F7C526-A305-4DDF-8415-E3D529522BAE}" destId="{EBFFE88D-69DC-4B86-9284-510D078AD5BD}" srcOrd="0" destOrd="0" presId="urn:microsoft.com/office/officeart/2005/8/layout/cycle6"/>
    <dgm:cxn modelId="{1940C35C-CCE1-428C-9518-EC295340CF34}" type="presParOf" srcId="{53F7C526-A305-4DDF-8415-E3D529522BAE}" destId="{DFE2648E-C9E2-41B3-8D79-420D3A4DC31F}" srcOrd="1" destOrd="0" presId="urn:microsoft.com/office/officeart/2005/8/layout/cycle6"/>
    <dgm:cxn modelId="{31FFB2F6-866E-488A-9752-5A4BC400270E}" type="presParOf" srcId="{53F7C526-A305-4DDF-8415-E3D529522BAE}" destId="{EC328850-426B-4187-B0E1-F2927C6F859D}" srcOrd="2" destOrd="0" presId="urn:microsoft.com/office/officeart/2005/8/layout/cycle6"/>
    <dgm:cxn modelId="{CA35B254-CF19-48AB-A49A-1C5A461C96D8}" type="presParOf" srcId="{53F7C526-A305-4DDF-8415-E3D529522BAE}" destId="{AB2BBC2F-2861-45D2-ACC0-42D9845BA62D}" srcOrd="3" destOrd="0" presId="urn:microsoft.com/office/officeart/2005/8/layout/cycle6"/>
    <dgm:cxn modelId="{1D36DA44-234A-490D-9D37-44FCBCC0DCED}" type="presParOf" srcId="{53F7C526-A305-4DDF-8415-E3D529522BAE}" destId="{88DD1657-2A59-4B7B-A013-A38CD91352C4}" srcOrd="4" destOrd="0" presId="urn:microsoft.com/office/officeart/2005/8/layout/cycle6"/>
    <dgm:cxn modelId="{3562B997-0622-4474-9C53-BE5F64C77B4E}" type="presParOf" srcId="{53F7C526-A305-4DDF-8415-E3D529522BAE}" destId="{14C85ED9-E72E-4DCF-8A49-93C1AF4C8131}" srcOrd="5" destOrd="0" presId="urn:microsoft.com/office/officeart/2005/8/layout/cycle6"/>
    <dgm:cxn modelId="{00BA53B5-482E-486B-9167-A67AE6E4953C}" type="presParOf" srcId="{53F7C526-A305-4DDF-8415-E3D529522BAE}" destId="{54FCC174-1FBF-48D3-A6D3-1A849EB865C9}" srcOrd="6" destOrd="0" presId="urn:microsoft.com/office/officeart/2005/8/layout/cycle6"/>
    <dgm:cxn modelId="{C4D8E977-30F3-412F-B8FD-286CA0FBF24A}" type="presParOf" srcId="{53F7C526-A305-4DDF-8415-E3D529522BAE}" destId="{4AD40F02-B3A1-4197-A692-0F2354FEBFF1}" srcOrd="7" destOrd="0" presId="urn:microsoft.com/office/officeart/2005/8/layout/cycle6"/>
    <dgm:cxn modelId="{12341FAA-8825-48EF-9C47-55A751C4C64A}" type="presParOf" srcId="{53F7C526-A305-4DDF-8415-E3D529522BAE}" destId="{F204255F-B4F5-430C-9B4A-BD167926698A}" srcOrd="8" destOrd="0" presId="urn:microsoft.com/office/officeart/2005/8/layout/cycle6"/>
    <dgm:cxn modelId="{1D32AC65-B730-49E3-A9DA-19F866367AF7}" type="presParOf" srcId="{53F7C526-A305-4DDF-8415-E3D529522BAE}" destId="{8A2FF4EC-A4B8-4247-8296-82C8A98269D1}" srcOrd="9" destOrd="0" presId="urn:microsoft.com/office/officeart/2005/8/layout/cycle6"/>
    <dgm:cxn modelId="{7C02FB5E-B7E1-41FB-977D-B8D2C7FD8D59}" type="presParOf" srcId="{53F7C526-A305-4DDF-8415-E3D529522BAE}" destId="{616CF29F-C8E1-471D-A60C-A24347163011}" srcOrd="10" destOrd="0" presId="urn:microsoft.com/office/officeart/2005/8/layout/cycle6"/>
    <dgm:cxn modelId="{1298F94D-D29C-4C0D-B05B-E434B265B333}" type="presParOf" srcId="{53F7C526-A305-4DDF-8415-E3D529522BAE}" destId="{8F7F3509-ACA6-4556-99D1-43B942392E62}" srcOrd="11" destOrd="0" presId="urn:microsoft.com/office/officeart/2005/8/layout/cycle6"/>
    <dgm:cxn modelId="{18971387-56C0-4698-9A66-B8DA20F69F65}" type="presParOf" srcId="{53F7C526-A305-4DDF-8415-E3D529522BAE}" destId="{934F1BCC-0B30-409C-A9D2-2C8A974D7E66}" srcOrd="12" destOrd="0" presId="urn:microsoft.com/office/officeart/2005/8/layout/cycle6"/>
    <dgm:cxn modelId="{AFD1D49C-8DA9-48AE-82AB-0C16AAD75697}" type="presParOf" srcId="{53F7C526-A305-4DDF-8415-E3D529522BAE}" destId="{18EE43D9-DA41-4510-A0A8-54AD090026A3}" srcOrd="13" destOrd="0" presId="urn:microsoft.com/office/officeart/2005/8/layout/cycle6"/>
    <dgm:cxn modelId="{C36BB269-BD9C-40AB-9DBF-596E06BB3A27}" type="presParOf" srcId="{53F7C526-A305-4DDF-8415-E3D529522BAE}" destId="{B4EF382F-B38F-47C1-B056-4549D14306BF}" srcOrd="14" destOrd="0" presId="urn:microsoft.com/office/officeart/2005/8/layout/cycle6"/>
    <dgm:cxn modelId="{C152F1A1-E813-42EE-B285-DCA10D295EA2}" type="presParOf" srcId="{53F7C526-A305-4DDF-8415-E3D529522BAE}" destId="{53565DD2-7EDF-49AD-A717-CEE7C61A3998}" srcOrd="15" destOrd="0" presId="urn:microsoft.com/office/officeart/2005/8/layout/cycle6"/>
    <dgm:cxn modelId="{30193E55-916B-4098-96B8-D93F178A50B9}" type="presParOf" srcId="{53F7C526-A305-4DDF-8415-E3D529522BAE}" destId="{5626AAE8-B823-4AF7-B150-A0727AB4C92A}" srcOrd="16" destOrd="0" presId="urn:microsoft.com/office/officeart/2005/8/layout/cycle6"/>
    <dgm:cxn modelId="{6470CC1C-2621-436C-8A16-F376AB8CF9E6}" type="presParOf" srcId="{53F7C526-A305-4DDF-8415-E3D529522BAE}" destId="{25D074A1-7A73-454F-B094-AA8CE9683ECF}" srcOrd="17" destOrd="0" presId="urn:microsoft.com/office/officeart/2005/8/layout/cycle6"/>
    <dgm:cxn modelId="{6EB6A331-E8F7-4E06-A968-C77587185D37}" type="presParOf" srcId="{53F7C526-A305-4DDF-8415-E3D529522BAE}" destId="{736215F2-FE53-4B6F-9D2C-67D54A9EF072}" srcOrd="18" destOrd="0" presId="urn:microsoft.com/office/officeart/2005/8/layout/cycle6"/>
    <dgm:cxn modelId="{7A2911CB-56AD-4DAA-9C3A-B0068AEE4D7A}" type="presParOf" srcId="{53F7C526-A305-4DDF-8415-E3D529522BAE}" destId="{61176CC4-16F9-483E-A698-D2238E638F55}" srcOrd="19" destOrd="0" presId="urn:microsoft.com/office/officeart/2005/8/layout/cycle6"/>
    <dgm:cxn modelId="{4663D11C-5870-4803-B16E-072CF9D80A07}" type="presParOf" srcId="{53F7C526-A305-4DDF-8415-E3D529522BAE}" destId="{B56DA4AE-14C7-4173-96E9-FD0FE0825FD6}" srcOrd="20" destOrd="0" presId="urn:microsoft.com/office/officeart/2005/8/layout/cycle6"/>
    <dgm:cxn modelId="{35248352-6E1B-424B-9CD1-8C53BBAE80DE}" type="presParOf" srcId="{53F7C526-A305-4DDF-8415-E3D529522BAE}" destId="{CBC10853-6B03-4794-BD25-B4751D94803E}" srcOrd="21" destOrd="0" presId="urn:microsoft.com/office/officeart/2005/8/layout/cycle6"/>
    <dgm:cxn modelId="{DA4579EA-DE8C-4088-9B67-0CA5C6046CC8}" type="presParOf" srcId="{53F7C526-A305-4DDF-8415-E3D529522BAE}" destId="{B101EE63-DD78-423B-926A-BF1FD5409337}" srcOrd="22" destOrd="0" presId="urn:microsoft.com/office/officeart/2005/8/layout/cycle6"/>
    <dgm:cxn modelId="{EE8FF303-11CD-4BE2-812C-A86FC6DB7EB3}" type="presParOf" srcId="{53F7C526-A305-4DDF-8415-E3D529522BAE}" destId="{69975278-00B7-4C58-B07C-C7C6905CECBA}" srcOrd="23" destOrd="0" presId="urn:microsoft.com/office/officeart/2005/8/layout/cycle6"/>
    <dgm:cxn modelId="{DDCD35F1-0330-4BF8-8619-25A2EF4EF49A}" type="presParOf" srcId="{53F7C526-A305-4DDF-8415-E3D529522BAE}" destId="{B239F21C-3211-4DD5-8233-AE78170EA805}" srcOrd="24" destOrd="0" presId="urn:microsoft.com/office/officeart/2005/8/layout/cycle6"/>
    <dgm:cxn modelId="{3E320697-33DD-444E-9EBC-1565E56431B1}" type="presParOf" srcId="{53F7C526-A305-4DDF-8415-E3D529522BAE}" destId="{0C37DC31-B87F-4E9D-B6C2-C4ED0BC4DC83}" srcOrd="25" destOrd="0" presId="urn:microsoft.com/office/officeart/2005/8/layout/cycle6"/>
    <dgm:cxn modelId="{036F0D10-0FE8-4C44-A4BA-7626F3F0B7EC}" type="presParOf" srcId="{53F7C526-A305-4DDF-8415-E3D529522BAE}" destId="{DDD0945B-10B0-4B15-95DD-B91289CE3821}" srcOrd="26" destOrd="0" presId="urn:microsoft.com/office/officeart/2005/8/layout/cycle6"/>
    <dgm:cxn modelId="{BE753AE2-AE45-4CEB-AEC7-7B810391BA36}" type="presParOf" srcId="{53F7C526-A305-4DDF-8415-E3D529522BAE}" destId="{F2BADC78-56F8-4B5C-B3A1-43911B948374}" srcOrd="27" destOrd="0" presId="urn:microsoft.com/office/officeart/2005/8/layout/cycle6"/>
    <dgm:cxn modelId="{E56336C3-CD60-468F-A9DC-CAC0D9D77FAE}" type="presParOf" srcId="{53F7C526-A305-4DDF-8415-E3D529522BAE}" destId="{36EC221C-FBC5-4F4F-AB97-C3406318226F}" srcOrd="28" destOrd="0" presId="urn:microsoft.com/office/officeart/2005/8/layout/cycle6"/>
    <dgm:cxn modelId="{22DE8AB3-9E4E-41EE-ADD0-B1281EBED668}" type="presParOf" srcId="{53F7C526-A305-4DDF-8415-E3D529522BAE}" destId="{10A9D96E-439A-408C-8483-3E8F5EA1E055}" srcOrd="29" destOrd="0" presId="urn:microsoft.com/office/officeart/2005/8/layout/cycle6"/>
    <dgm:cxn modelId="{E439DB14-6246-4007-9C74-45CFBD766A79}" type="presParOf" srcId="{53F7C526-A305-4DDF-8415-E3D529522BAE}" destId="{5653073A-AC47-46C3-86D7-A2D9410DDD2A}" srcOrd="30" destOrd="0" presId="urn:microsoft.com/office/officeart/2005/8/layout/cycle6"/>
    <dgm:cxn modelId="{18F100C3-24E9-44CB-96C4-A35959E156E5}" type="presParOf" srcId="{53F7C526-A305-4DDF-8415-E3D529522BAE}" destId="{8280634B-031D-4673-9CBB-9AB9FA37B59A}" srcOrd="31" destOrd="0" presId="urn:microsoft.com/office/officeart/2005/8/layout/cycle6"/>
    <dgm:cxn modelId="{DB38A039-0E36-45C7-A0ED-FDCCC2108D9E}" type="presParOf" srcId="{53F7C526-A305-4DDF-8415-E3D529522BAE}" destId="{6830F8B8-07FE-4160-9825-80C324792739}" srcOrd="32" destOrd="0" presId="urn:microsoft.com/office/officeart/2005/8/layout/cycle6"/>
    <dgm:cxn modelId="{C5B4D156-2972-4521-A30B-8D4844DF70D0}" type="presParOf" srcId="{53F7C526-A305-4DDF-8415-E3D529522BAE}" destId="{080F7E04-E859-4C0C-865B-0E0515664CEC}" srcOrd="33" destOrd="0" presId="urn:microsoft.com/office/officeart/2005/8/layout/cycle6"/>
    <dgm:cxn modelId="{40D1BA4E-0ECD-4A8F-BF7C-E0B3FC817511}" type="presParOf" srcId="{53F7C526-A305-4DDF-8415-E3D529522BAE}" destId="{271B0AC4-0897-478F-BCDA-B7C3B89B29C2}" srcOrd="34" destOrd="0" presId="urn:microsoft.com/office/officeart/2005/8/layout/cycle6"/>
    <dgm:cxn modelId="{CCC7F94F-E8E1-484C-A93F-9BB82B1A15C6}" type="presParOf" srcId="{53F7C526-A305-4DDF-8415-E3D529522BAE}" destId="{F7B1EEB3-AA1E-4453-82DD-ABDB0DD4B258}" srcOrd="35" destOrd="0" presId="urn:microsoft.com/office/officeart/2005/8/layout/cycle6"/>
    <dgm:cxn modelId="{99D1BFF7-7DDF-4AF1-B534-531161EA45B3}" type="presParOf" srcId="{53F7C526-A305-4DDF-8415-E3D529522BAE}" destId="{974838B5-1ACF-4D22-A8F1-9F27A820DA00}" srcOrd="36" destOrd="0" presId="urn:microsoft.com/office/officeart/2005/8/layout/cycle6"/>
    <dgm:cxn modelId="{2C20F41E-3563-4F58-8C3F-504E1A804108}" type="presParOf" srcId="{53F7C526-A305-4DDF-8415-E3D529522BAE}" destId="{E7EF5F74-FE0D-4B15-8697-810B6A7A0CAE}" srcOrd="37" destOrd="0" presId="urn:microsoft.com/office/officeart/2005/8/layout/cycle6"/>
    <dgm:cxn modelId="{7DD83A16-03B6-4B87-BAA7-346D3C76F908}" type="presParOf" srcId="{53F7C526-A305-4DDF-8415-E3D529522BAE}" destId="{F70036B5-0DDC-47D0-9F68-A9D834F0E61B}" srcOrd="38" destOrd="0" presId="urn:microsoft.com/office/officeart/2005/8/layout/cycle6"/>
    <dgm:cxn modelId="{B956E1DD-BE76-45D5-B626-CB2FA7E5C7AD}" type="presParOf" srcId="{53F7C526-A305-4DDF-8415-E3D529522BAE}" destId="{230F75A9-8DC5-4172-AC80-B8542248E8BE}" srcOrd="39" destOrd="0" presId="urn:microsoft.com/office/officeart/2005/8/layout/cycle6"/>
    <dgm:cxn modelId="{18CF1A02-0E31-425C-9DD5-EA0806C26E21}" type="presParOf" srcId="{53F7C526-A305-4DDF-8415-E3D529522BAE}" destId="{22DA5E31-8687-4D6A-B0BA-19C41FA63BE7}" srcOrd="40" destOrd="0" presId="urn:microsoft.com/office/officeart/2005/8/layout/cycle6"/>
    <dgm:cxn modelId="{E486571B-D8C0-4A97-AFFC-E15A5AE2B330}" type="presParOf" srcId="{53F7C526-A305-4DDF-8415-E3D529522BAE}" destId="{2B36FB0A-4AA6-4E22-A8FB-8F3216B55D04}" srcOrd="41" destOrd="0" presId="urn:microsoft.com/office/officeart/2005/8/layout/cycle6"/>
    <dgm:cxn modelId="{674AB037-426A-4005-AEC6-5D1ACCD4094E}" type="presParOf" srcId="{53F7C526-A305-4DDF-8415-E3D529522BAE}" destId="{D3B5E785-A63D-4186-92FE-F0D5CA0D3850}" srcOrd="42" destOrd="0" presId="urn:microsoft.com/office/officeart/2005/8/layout/cycle6"/>
    <dgm:cxn modelId="{523AD390-80C3-45F0-840C-54267153ED84}" type="presParOf" srcId="{53F7C526-A305-4DDF-8415-E3D529522BAE}" destId="{C50C1796-3BB0-4E76-B66B-746034DF57A0}" srcOrd="43" destOrd="0" presId="urn:microsoft.com/office/officeart/2005/8/layout/cycle6"/>
    <dgm:cxn modelId="{230D0B39-003E-4543-A07F-1DBD31E40748}" type="presParOf" srcId="{53F7C526-A305-4DDF-8415-E3D529522BAE}" destId="{972DB64F-C07F-4AF1-8823-11EDC63BE200}" srcOrd="44" destOrd="0" presId="urn:microsoft.com/office/officeart/2005/8/layout/cycle6"/>
    <dgm:cxn modelId="{83A77FAD-9298-4E57-9DF6-CA1F12998189}" type="presParOf" srcId="{53F7C526-A305-4DDF-8415-E3D529522BAE}" destId="{B31425F7-36A5-4D0B-BCB7-0922B92069F1}" srcOrd="45" destOrd="0" presId="urn:microsoft.com/office/officeart/2005/8/layout/cycle6"/>
    <dgm:cxn modelId="{724D4E1B-0853-407A-89DF-786C13C906E8}" type="presParOf" srcId="{53F7C526-A305-4DDF-8415-E3D529522BAE}" destId="{7D30409A-7C99-4FC4-B496-7090C578E365}" srcOrd="46" destOrd="0" presId="urn:microsoft.com/office/officeart/2005/8/layout/cycle6"/>
    <dgm:cxn modelId="{5B5637B7-4C4A-448F-8B92-99349154AD3C}" type="presParOf" srcId="{53F7C526-A305-4DDF-8415-E3D529522BAE}" destId="{06BEF2CA-C8BC-4E00-AA6C-C66B32F221EC}" srcOrd="47" destOrd="0" presId="urn:microsoft.com/office/officeart/2005/8/layout/cycle6"/>
    <dgm:cxn modelId="{330175E6-7EC9-4B60-8E8F-244B21D9A569}" type="presParOf" srcId="{53F7C526-A305-4DDF-8415-E3D529522BAE}" destId="{59E37828-9D81-48F1-A68D-F3078C0930D5}" srcOrd="48" destOrd="0" presId="urn:microsoft.com/office/officeart/2005/8/layout/cycle6"/>
    <dgm:cxn modelId="{F1EDEBA8-A202-458E-A40C-2EC7866778BF}" type="presParOf" srcId="{53F7C526-A305-4DDF-8415-E3D529522BAE}" destId="{A31716BB-FAA2-42F1-97BB-A1932F0556CF}" srcOrd="49" destOrd="0" presId="urn:microsoft.com/office/officeart/2005/8/layout/cycle6"/>
    <dgm:cxn modelId="{320BC4F1-5203-4767-9A6F-909F9C75BC7A}" type="presParOf" srcId="{53F7C526-A305-4DDF-8415-E3D529522BAE}" destId="{A410D5E1-45B5-407F-8F5F-7BA30108CF61}" srcOrd="50" destOrd="0" presId="urn:microsoft.com/office/officeart/2005/8/layout/cycle6"/>
    <dgm:cxn modelId="{41432DFD-20E8-40FB-9BDD-B5357DF6BC24}" type="presParOf" srcId="{53F7C526-A305-4DDF-8415-E3D529522BAE}" destId="{CB8210D4-B5E9-49FE-8DB4-97FD169CB9A8}" srcOrd="51" destOrd="0" presId="urn:microsoft.com/office/officeart/2005/8/layout/cycle6"/>
    <dgm:cxn modelId="{6A2F4200-01FA-4786-9E2A-B8C84BFC3402}" type="presParOf" srcId="{53F7C526-A305-4DDF-8415-E3D529522BAE}" destId="{DC13EAE6-CA4D-4E5C-9674-B050D8EE7E61}" srcOrd="52" destOrd="0" presId="urn:microsoft.com/office/officeart/2005/8/layout/cycle6"/>
    <dgm:cxn modelId="{E5EAE13B-D941-499D-A0CB-E95CEEC94E05}" type="presParOf" srcId="{53F7C526-A305-4DDF-8415-E3D529522BAE}" destId="{D53BB2C9-BA7F-4184-AFDB-22AFDB1E66DD}" srcOrd="53" destOrd="0" presId="urn:microsoft.com/office/officeart/2005/8/layout/cycle6"/>
    <dgm:cxn modelId="{310DE89F-76CC-4A94-AA60-9441870717DE}" type="presParOf" srcId="{53F7C526-A305-4DDF-8415-E3D529522BAE}" destId="{695104BF-8B6A-478B-A650-DE896F8CECD9}" srcOrd="54" destOrd="0" presId="urn:microsoft.com/office/officeart/2005/8/layout/cycle6"/>
    <dgm:cxn modelId="{48D08C75-8D15-4FB4-9E57-5EC2D4815AC1}" type="presParOf" srcId="{53F7C526-A305-4DDF-8415-E3D529522BAE}" destId="{1FB87BD3-8959-43A2-A150-A35E628E8E3E}" srcOrd="55" destOrd="0" presId="urn:microsoft.com/office/officeart/2005/8/layout/cycle6"/>
    <dgm:cxn modelId="{7214744E-74D8-462B-BFE6-213B01E57557}" type="presParOf" srcId="{53F7C526-A305-4DDF-8415-E3D529522BAE}" destId="{00EA599E-93CA-4E65-A8E8-FB74AD7F2144}" srcOrd="56" destOrd="0" presId="urn:microsoft.com/office/officeart/2005/8/layout/cycle6"/>
    <dgm:cxn modelId="{54B3F8C8-A2B5-40F2-B9FD-FACD34232DAA}" type="presParOf" srcId="{53F7C526-A305-4DDF-8415-E3D529522BAE}" destId="{2997C435-DF4F-48D2-A308-0BC411B81827}" srcOrd="57" destOrd="0" presId="urn:microsoft.com/office/officeart/2005/8/layout/cycle6"/>
    <dgm:cxn modelId="{0A676475-97A8-436F-8AD5-BE16A889B496}" type="presParOf" srcId="{53F7C526-A305-4DDF-8415-E3D529522BAE}" destId="{B2790D49-946F-48BB-A454-B7552761C64F}" srcOrd="58" destOrd="0" presId="urn:microsoft.com/office/officeart/2005/8/layout/cycle6"/>
    <dgm:cxn modelId="{22AF5CF6-B140-49CB-8554-0481F62C53D5}" type="presParOf" srcId="{53F7C526-A305-4DDF-8415-E3D529522BAE}" destId="{1C019606-BE26-4B4F-9A1A-EA376323199F}" srcOrd="59" destOrd="0" presId="urn:microsoft.com/office/officeart/2005/8/layout/cycle6"/>
    <dgm:cxn modelId="{19A7FEBD-08CA-4107-AD7C-21A9E12B1C95}" type="presParOf" srcId="{53F7C526-A305-4DDF-8415-E3D529522BAE}" destId="{A2FC1AF0-2795-4D3C-A5BE-525A6331C5EB}" srcOrd="60" destOrd="0" presId="urn:microsoft.com/office/officeart/2005/8/layout/cycle6"/>
    <dgm:cxn modelId="{71C1C2F7-080E-47E6-90C9-AA46809FF1AE}" type="presParOf" srcId="{53F7C526-A305-4DDF-8415-E3D529522BAE}" destId="{D9A6A0A0-04C0-4475-BA29-FB102D077B18}" srcOrd="61" destOrd="0" presId="urn:microsoft.com/office/officeart/2005/8/layout/cycle6"/>
    <dgm:cxn modelId="{B8AE7814-2CE6-43B4-8487-45310486A67B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0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397DF1F8-04E9-4BEF-97C7-5111691A65EB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9877A78-F1DB-4665-B79C-D1BEFCFEBABE}" type="parTrans" cxnId="{DD00F1B2-D0DF-4265-9A95-98640C61DC2F}">
      <dgm:prSet/>
      <dgm:spPr/>
      <dgm:t>
        <a:bodyPr/>
        <a:lstStyle/>
        <a:p>
          <a:endParaRPr lang="en-GB"/>
        </a:p>
      </dgm:t>
    </dgm:pt>
    <dgm:pt modelId="{702490FF-FED1-4AB3-842A-EB7AE64890B3}" type="sibTrans" cxnId="{DD00F1B2-D0DF-4265-9A95-98640C61DC2F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BB26EEEC-2BC9-4C19-A505-5985FB5C0A18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dgm:pt modelId="{B5AC6ED4-E230-454A-A5F2-001B9F73E988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dgm:pt modelId="{A8C2F544-FEDC-44A4-A88E-A5A004FD6964}">
      <dgm:prSet phldrT="[Text]"/>
      <dgm:spPr>
        <a:blipFill rotWithShape="0">
          <a:blip xmlns:r="http://schemas.openxmlformats.org/officeDocument/2006/relationships" r:embed="rId5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dgm:pt modelId="{8C53806F-B5F7-4FC1-825C-963A17CD5C3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dgm:pt modelId="{1695BB34-50BC-4BF7-A49D-B198BD5C478B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dgm:pt modelId="{705B1EE4-94FB-460D-A4A5-BBBB135473A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51D94AB5-8A45-4B46-AF52-765FE3ADF63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DEA8D1-7918-4CF6-A23F-4EE9F527E09E}" type="parTrans" cxnId="{AFEE34BE-A131-4436-821B-77209BB8457D}">
      <dgm:prSet/>
      <dgm:spPr/>
      <dgm:t>
        <a:bodyPr/>
        <a:lstStyle/>
        <a:p>
          <a:endParaRPr lang="en-GB"/>
        </a:p>
      </dgm:t>
    </dgm:pt>
    <dgm:pt modelId="{23286DF3-30AE-4512-A1E0-004F04502CF4}" type="sibTrans" cxnId="{AFEE34BE-A131-4436-821B-77209BB8457D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  <dgm:t>
        <a:bodyPr/>
        <a:lstStyle/>
        <a:p>
          <a:endParaRPr lang="en-GB"/>
        </a:p>
      </dgm:t>
    </dgm:pt>
    <dgm:pt modelId="{53565DD2-7EDF-49AD-A717-CEE7C61A3998}" type="pres">
      <dgm:prSet presAssocID="{BB26EEEC-2BC9-4C19-A505-5985FB5C0A18}" presName="node" presStyleLbl="node1" presStyleIdx="5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  <dgm:t>
        <a:bodyPr/>
        <a:lstStyle/>
        <a:p>
          <a:endParaRPr lang="en-GB"/>
        </a:p>
      </dgm:t>
    </dgm:pt>
    <dgm:pt modelId="{736215F2-FE53-4B6F-9D2C-67D54A9EF072}" type="pres">
      <dgm:prSet presAssocID="{B5AC6ED4-E230-454A-A5F2-001B9F73E988}" presName="node" presStyleLbl="node1" presStyleIdx="6" presStyleCnt="21" custScaleX="188912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  <dgm:t>
        <a:bodyPr/>
        <a:lstStyle/>
        <a:p>
          <a:endParaRPr lang="en-GB"/>
        </a:p>
      </dgm:t>
    </dgm:pt>
    <dgm:pt modelId="{CBC10853-6B03-4794-BD25-B4751D94803E}" type="pres">
      <dgm:prSet presAssocID="{A8C2F544-FEDC-44A4-A88E-A5A004FD6964}" presName="node" presStyleLbl="node1" presStyleIdx="7" presStyleCnt="21" custScaleX="194589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  <dgm:t>
        <a:bodyPr/>
        <a:lstStyle/>
        <a:p>
          <a:endParaRPr lang="en-GB"/>
        </a:p>
      </dgm:t>
    </dgm:pt>
    <dgm:pt modelId="{B239F21C-3211-4DD5-8233-AE78170EA805}" type="pres">
      <dgm:prSet presAssocID="{8C53806F-B5F7-4FC1-825C-963A17CD5C3F}" presName="node" presStyleLbl="node1" presStyleIdx="8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  <dgm:t>
        <a:bodyPr/>
        <a:lstStyle/>
        <a:p>
          <a:endParaRPr lang="en-GB"/>
        </a:p>
      </dgm:t>
    </dgm:pt>
    <dgm:pt modelId="{F2BADC78-56F8-4B5C-B3A1-43911B948374}" type="pres">
      <dgm:prSet presAssocID="{1695BB34-50BC-4BF7-A49D-B198BD5C478B}" presName="node" presStyleLbl="node1" presStyleIdx="9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  <dgm:t>
        <a:bodyPr/>
        <a:lstStyle/>
        <a:p>
          <a:endParaRPr lang="en-GB"/>
        </a:p>
      </dgm:t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  <dgm:t>
        <a:bodyPr/>
        <a:lstStyle/>
        <a:p>
          <a:endParaRPr lang="en-GB"/>
        </a:p>
      </dgm:t>
    </dgm:pt>
    <dgm:pt modelId="{6EEED8C3-3976-4DEE-A84D-6B093C3D01C7}" type="pres">
      <dgm:prSet presAssocID="{397DF1F8-04E9-4BEF-97C7-5111691A65EB}" presName="node" presStyleLbl="node1" presStyleIdx="15" presStyleCnt="21" custScaleX="200670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6B595A-F78D-4179-9D8D-1BEE9E97AFC6}" type="pres">
      <dgm:prSet presAssocID="{397DF1F8-04E9-4BEF-97C7-5111691A65EB}" presName="spNode" presStyleCnt="0"/>
      <dgm:spPr/>
    </dgm:pt>
    <dgm:pt modelId="{0CFAEE8A-802A-4BC9-A256-914ABD557DC7}" type="pres">
      <dgm:prSet presAssocID="{702490FF-FED1-4AB3-842A-EB7AE64890B3}" presName="sibTrans" presStyleLbl="sibTrans1D1" presStyleIdx="15" presStyleCnt="21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6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6" presStyleCnt="21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7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7" presStyleCnt="21"/>
      <dgm:spPr/>
      <dgm:t>
        <a:bodyPr/>
        <a:lstStyle/>
        <a:p>
          <a:endParaRPr lang="en-GB"/>
        </a:p>
      </dgm:t>
    </dgm:pt>
    <dgm:pt modelId="{7889374B-D7BF-4686-82DC-C642663A7916}" type="pres">
      <dgm:prSet presAssocID="{51D94AB5-8A45-4B46-AF52-765FE3ADF638}" presName="node" presStyleLbl="node1" presStyleIdx="18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428378-555E-419D-AE85-629F08C97E92}" type="pres">
      <dgm:prSet presAssocID="{51D94AB5-8A45-4B46-AF52-765FE3ADF638}" presName="spNode" presStyleCnt="0"/>
      <dgm:spPr/>
    </dgm:pt>
    <dgm:pt modelId="{8E137AC4-C194-4E9B-A377-C96FE6E10CCB}" type="pres">
      <dgm:prSet presAssocID="{23286DF3-30AE-4512-A1E0-004F04502CF4}" presName="sibTrans" presStyleLbl="sibTrans1D1" presStyleIdx="18" presStyleCnt="21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  <dgm:t>
        <a:bodyPr/>
        <a:lstStyle/>
        <a:p>
          <a:endParaRPr lang="en-GB"/>
        </a:p>
      </dgm:t>
    </dgm:pt>
  </dgm:ptLst>
  <dgm:cxnLst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B83954CF-24E2-4199-81F1-067621CBBCBA}" type="presOf" srcId="{FD721607-C284-4C5E-BD28-38890780E7E9}" destId="{EC328850-426B-4187-B0E1-F2927C6F859D}" srcOrd="0" destOrd="0" presId="urn:microsoft.com/office/officeart/2005/8/layout/cycle6"/>
    <dgm:cxn modelId="{9D2C28D5-E004-4D20-A66F-0D9D05E952FA}" type="presOf" srcId="{BE28A756-02B9-4F75-A560-A7105EACB477}" destId="{230F75A9-8DC5-4172-AC80-B8542248E8BE}" srcOrd="0" destOrd="0" presId="urn:microsoft.com/office/officeart/2005/8/layout/cycle6"/>
    <dgm:cxn modelId="{FE8E730C-F531-45C2-9ABE-8C74E8085345}" type="presOf" srcId="{AB5A68D2-77AE-40EA-B0F2-A83E574BE687}" destId="{972DB64F-C07F-4AF1-8823-11EDC63BE200}" srcOrd="0" destOrd="0" presId="urn:microsoft.com/office/officeart/2005/8/layout/cycle6"/>
    <dgm:cxn modelId="{0DD2FD30-E902-4554-B84D-22DF307FD431}" type="presOf" srcId="{8C53806F-B5F7-4FC1-825C-963A17CD5C3F}" destId="{B239F21C-3211-4DD5-8233-AE78170EA805}" srcOrd="0" destOrd="0" presId="urn:microsoft.com/office/officeart/2005/8/layout/cycle6"/>
    <dgm:cxn modelId="{26F90AE4-43B6-41C2-A118-0DA04C936FA0}" type="presOf" srcId="{0221D20F-100D-4902-A511-017ED95F75E0}" destId="{B4EF382F-B38F-47C1-B056-4549D14306BF}" srcOrd="0" destOrd="0" presId="urn:microsoft.com/office/officeart/2005/8/layout/cycle6"/>
    <dgm:cxn modelId="{BD62F605-7375-42A3-9702-B0E1B0D2DF98}" type="presOf" srcId="{8F6FA1D0-B892-45D3-8519-727B12979775}" destId="{1C019606-BE26-4B4F-9A1A-EA376323199F}" srcOrd="0" destOrd="0" presId="urn:microsoft.com/office/officeart/2005/8/layout/cycle6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E072F6B1-26F6-44E7-9BA1-92885951BF73}" type="presOf" srcId="{3ACE1E40-5576-4F8B-971D-0010D0BD4080}" destId="{F70036B5-0DDC-47D0-9F68-A9D834F0E61B}" srcOrd="0" destOrd="0" presId="urn:microsoft.com/office/officeart/2005/8/layout/cycle6"/>
    <dgm:cxn modelId="{D1F042F0-0C59-42AB-A12B-24D6174717E1}" type="presOf" srcId="{C480DB87-EC2E-44A5-857F-94C30E3D92D6}" destId="{06BEF2CA-C8BC-4E00-AA6C-C66B32F221EC}" srcOrd="0" destOrd="0" presId="urn:microsoft.com/office/officeart/2005/8/layout/cycle6"/>
    <dgm:cxn modelId="{25D9F45C-33DF-415F-A4C1-8CA8CEE92C2F}" type="presOf" srcId="{59CE7F2E-2433-4E53-8C0F-AD9526846DD1}" destId="{54FCC174-1FBF-48D3-A6D3-1A849EB865C9}" srcOrd="0" destOrd="0" presId="urn:microsoft.com/office/officeart/2005/8/layout/cycle6"/>
    <dgm:cxn modelId="{5770BF4E-1944-4E14-960E-F0B000434080}" type="presOf" srcId="{5E5EF1F4-4CF7-40F0-86A8-5E68C8393DEF}" destId="{F204255F-B4F5-430C-9B4A-BD167926698A}" srcOrd="0" destOrd="0" presId="urn:microsoft.com/office/officeart/2005/8/layout/cycle6"/>
    <dgm:cxn modelId="{53F15D08-9390-4166-BF91-F4A40663FC2B}" srcId="{6DEAC7EA-E4DD-4C83-9F88-71FE6CB42BF6}" destId="{89D1C96B-B0E9-4AB1-91AD-4A55E788F043}" srcOrd="17" destOrd="0" parTransId="{C6681032-0CD6-4AB7-9073-E9B5ED9247C7}" sibTransId="{AAEC642D-BEA0-424A-93FA-CE91051E0CFE}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A0737FA7-6C35-4C10-A87C-BC6A8C3465A1}" type="presOf" srcId="{26612691-C27C-42EA-A866-D79ADE728901}" destId="{EBFFE88D-69DC-4B86-9284-510D078AD5BD}" srcOrd="0" destOrd="0" presId="urn:microsoft.com/office/officeart/2005/8/layout/cycle6"/>
    <dgm:cxn modelId="{C67895D8-E25D-4EEF-B5AC-80FE4C58ECD5}" type="presOf" srcId="{23286DF3-30AE-4512-A1E0-004F04502CF4}" destId="{8E137AC4-C194-4E9B-A377-C96FE6E10CCB}" srcOrd="0" destOrd="0" presId="urn:microsoft.com/office/officeart/2005/8/layout/cycle6"/>
    <dgm:cxn modelId="{483D9385-F7A2-42FB-BA63-15A5E3E5E522}" type="presOf" srcId="{37543A4E-DA52-44F7-857A-80CEFF1BA4A4}" destId="{B56DA4AE-14C7-4173-96E9-FD0FE0825FD6}" srcOrd="0" destOrd="0" presId="urn:microsoft.com/office/officeart/2005/8/layout/cycle6"/>
    <dgm:cxn modelId="{E64F08A2-EFCE-46FA-AA72-F569BA425C66}" srcId="{6DEAC7EA-E4DD-4C83-9F88-71FE6CB42BF6}" destId="{068DF65D-0E1E-4CA9-8B96-A7910304C848}" srcOrd="16" destOrd="0" parTransId="{33F263ED-1953-49B6-8F02-B75DAAD44B5A}" sibTransId="{C480DB87-EC2E-44A5-857F-94C30E3D92D6}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67F11702-BF3E-4ED5-8E32-99C151C236CF}" type="presOf" srcId="{90127650-1C33-41A0-BD3D-79579113C5CF}" destId="{69975278-00B7-4C58-B07C-C7C6905CECBA}" srcOrd="0" destOrd="0" presId="urn:microsoft.com/office/officeart/2005/8/layout/cycle6"/>
    <dgm:cxn modelId="{B05EC2D4-9B91-445B-8B3D-97AEB50C714C}" type="presOf" srcId="{A8C2F544-FEDC-44A4-A88E-A5A004FD6964}" destId="{CBC10853-6B03-4794-BD25-B4751D94803E}" srcOrd="0" destOrd="0" presId="urn:microsoft.com/office/officeart/2005/8/layout/cycle6"/>
    <dgm:cxn modelId="{B1ECFD7E-075A-40FA-9003-DFEC91D4AD63}" type="presOf" srcId="{AAEC642D-BEA0-424A-93FA-CE91051E0CFE}" destId="{00EA599E-93CA-4E65-A8E8-FB74AD7F2144}" srcOrd="0" destOrd="0" presId="urn:microsoft.com/office/officeart/2005/8/layout/cycle6"/>
    <dgm:cxn modelId="{8EEEA55B-DAC1-427F-AE4C-A70DC1A046C8}" type="presOf" srcId="{8C2ABF21-4169-4F92-992B-B26A5BB85821}" destId="{080F7E04-E859-4C0C-865B-0E0515664CEC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7FB21C22-9948-474E-8CAC-06506BDC6A0B}" type="presOf" srcId="{6DEAC7EA-E4DD-4C83-9F88-71FE6CB42BF6}" destId="{53F7C526-A305-4DDF-8415-E3D529522BAE}" srcOrd="0" destOrd="0" presId="urn:microsoft.com/office/officeart/2005/8/layout/cycle6"/>
    <dgm:cxn modelId="{4DB35079-B1EA-494E-8983-69A59836D0E6}" type="presOf" srcId="{E18EA010-06B9-459D-9046-03F81AAC44C2}" destId="{D3B5E785-A63D-4186-92FE-F0D5CA0D3850}" srcOrd="0" destOrd="0" presId="urn:microsoft.com/office/officeart/2005/8/layout/cycle6"/>
    <dgm:cxn modelId="{22E25116-1143-4B83-B4B4-DFB17EED9702}" type="presOf" srcId="{397DF1F8-04E9-4BEF-97C7-5111691A65EB}" destId="{6EEED8C3-3976-4DEE-A84D-6B093C3D01C7}" srcOrd="0" destOrd="0" presId="urn:microsoft.com/office/officeart/2005/8/layout/cycle6"/>
    <dgm:cxn modelId="{24E6B788-3E59-425E-A01D-67DEA6B81821}" type="presOf" srcId="{40A2C46F-E919-4EEB-86C0-D3B624508132}" destId="{DDD0945B-10B0-4B15-95DD-B91289CE3821}" srcOrd="0" destOrd="0" presId="urn:microsoft.com/office/officeart/2005/8/layout/cycle6"/>
    <dgm:cxn modelId="{21ABC911-8F02-47FA-87EE-416057B432F9}" type="presOf" srcId="{9AE4F5F5-0EA1-4415-ABF8-623ADF2CFEEE}" destId="{F7B1EEB3-AA1E-4453-82DD-ABDB0DD4B258}" srcOrd="0" destOrd="0" presId="urn:microsoft.com/office/officeart/2005/8/layout/cycle6"/>
    <dgm:cxn modelId="{F7947E76-203B-450D-B66F-6BFBD22B8B46}" type="presOf" srcId="{702490FF-FED1-4AB3-842A-EB7AE64890B3}" destId="{0CFAEE8A-802A-4BC9-A256-914ABD557DC7}" srcOrd="0" destOrd="0" presId="urn:microsoft.com/office/officeart/2005/8/layout/cycle6"/>
    <dgm:cxn modelId="{AB612C72-B0DC-4FB6-86E3-F21FE4513F61}" type="presOf" srcId="{51D94AB5-8A45-4B46-AF52-765FE3ADF638}" destId="{7889374B-D7BF-4686-82DC-C642663A7916}" srcOrd="0" destOrd="0" presId="urn:microsoft.com/office/officeart/2005/8/layout/cycle6"/>
    <dgm:cxn modelId="{D735CA64-2BF4-4F71-A469-F5CF28E171C5}" type="presOf" srcId="{B732A509-C503-4F33-899B-82485414BC13}" destId="{2997C435-DF4F-48D2-A308-0BC411B81827}" srcOrd="0" destOrd="0" presId="urn:microsoft.com/office/officeart/2005/8/layout/cycle6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A791BAD6-C600-49F7-97A4-53155792F637}" type="presOf" srcId="{068DF65D-0E1E-4CA9-8B96-A7910304C848}" destId="{B31425F7-36A5-4D0B-BCB7-0922B92069F1}" srcOrd="0" destOrd="0" presId="urn:microsoft.com/office/officeart/2005/8/layout/cycle6"/>
    <dgm:cxn modelId="{E3951B9C-B5D7-4E6E-AE5C-02EDFFB06933}" type="presOf" srcId="{7FF848E0-3C2A-428D-A998-D173111F56BD}" destId="{25D074A1-7A73-454F-B094-AA8CE9683ECF}" srcOrd="0" destOrd="0" presId="urn:microsoft.com/office/officeart/2005/8/layout/cycle6"/>
    <dgm:cxn modelId="{D25CF7FC-1DE3-4218-9DD5-12AC52B3B2A0}" type="presOf" srcId="{533558F9-E757-4CB7-9A7D-BD5A710BDA01}" destId="{974838B5-1ACF-4D22-A8F1-9F27A820DA00}" srcOrd="0" destOrd="0" presId="urn:microsoft.com/office/officeart/2005/8/layout/cycle6"/>
    <dgm:cxn modelId="{6DBE21DA-2007-4A6B-86A6-1E285E950FB6}" type="presOf" srcId="{89D1C96B-B0E9-4AB1-91AD-4A55E788F043}" destId="{695104BF-8B6A-478B-A650-DE896F8CECD9}" srcOrd="0" destOrd="0" presId="urn:microsoft.com/office/officeart/2005/8/layout/cycle6"/>
    <dgm:cxn modelId="{5DF2C64A-286B-4A12-AF48-4FB3B58484D3}" type="presOf" srcId="{B5AC6ED4-E230-454A-A5F2-001B9F73E988}" destId="{736215F2-FE53-4B6F-9D2C-67D54A9EF072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B46956D5-CDA5-4A61-8BC4-423B97613977}" type="presOf" srcId="{1695BB34-50BC-4BF7-A49D-B198BD5C478B}" destId="{F2BADC78-56F8-4B5C-B3A1-43911B948374}" srcOrd="0" destOrd="0" presId="urn:microsoft.com/office/officeart/2005/8/layout/cycle6"/>
    <dgm:cxn modelId="{976E390F-B9B6-497D-85A0-630FFCBD9B3B}" type="presOf" srcId="{BB26EEEC-2BC9-4C19-A505-5985FB5C0A18}" destId="{53565DD2-7EDF-49AD-A717-CEE7C61A3998}" srcOrd="0" destOrd="0" presId="urn:microsoft.com/office/officeart/2005/8/layout/cycle6"/>
    <dgm:cxn modelId="{76B6F5CB-343F-4F80-ADEA-A1296713126D}" type="presOf" srcId="{24D570E7-AC04-4911-8AE0-1F4F8171E639}" destId="{6830F8B8-07FE-4160-9825-80C324792739}" srcOrd="0" destOrd="0" presId="urn:microsoft.com/office/officeart/2005/8/layout/cycle6"/>
    <dgm:cxn modelId="{52360AD3-F92E-4E29-8C1A-B3130E62991A}" type="presOf" srcId="{A1DED879-2367-49EE-B39A-CAD33286FED5}" destId="{14C85ED9-E72E-4DCF-8A49-93C1AF4C8131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B2D1D863-DC88-45AE-A848-CBBD6B77A154}" type="presOf" srcId="{B9CB9030-3DB4-4005-BF67-B95E8196CE7B}" destId="{10A9D96E-439A-408C-8483-3E8F5EA1E055}" srcOrd="0" destOrd="0" presId="urn:microsoft.com/office/officeart/2005/8/layout/cycle6"/>
    <dgm:cxn modelId="{8704B655-3E6B-4A54-AE6F-B4CD741805F0}" type="presOf" srcId="{012292B9-6B64-4CF0-8958-252096BF5F37}" destId="{934F1BCC-0B30-409C-A9D2-2C8A974D7E66}" srcOrd="0" destOrd="0" presId="urn:microsoft.com/office/officeart/2005/8/layout/cycle6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C77B795D-8EF4-4EA4-88D2-2164F30044D9}" type="presOf" srcId="{896A6010-309A-4EE5-9F69-22ECBF382023}" destId="{8F7F3509-ACA6-4556-99D1-43B942392E62}" srcOrd="0" destOrd="0" presId="urn:microsoft.com/office/officeart/2005/8/layout/cycle6"/>
    <dgm:cxn modelId="{CB6F3E78-FAE7-4FCD-AC8C-3811E619E116}" type="presOf" srcId="{705B1EE4-94FB-460D-A4A5-BBBB135473A1}" destId="{5653073A-AC47-46C3-86D7-A2D9410DDD2A}" srcOrd="0" destOrd="0" presId="urn:microsoft.com/office/officeart/2005/8/layout/cycle6"/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1C12A7E8-4E59-419D-857A-DCEADB003553}" type="presOf" srcId="{B72713C0-E37A-4927-B7F1-643DD674B5B4}" destId="{AB2BBC2F-2861-45D2-ACC0-42D9845BA62D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AFEE34BE-A131-4436-821B-77209BB8457D}" srcId="{6DEAC7EA-E4DD-4C83-9F88-71FE6CB42BF6}" destId="{51D94AB5-8A45-4B46-AF52-765FE3ADF638}" srcOrd="18" destOrd="0" parTransId="{BFDEA8D1-7918-4CF6-A23F-4EE9F527E09E}" sibTransId="{23286DF3-30AE-4512-A1E0-004F04502CF4}"/>
    <dgm:cxn modelId="{DD00F1B2-D0DF-4265-9A95-98640C61DC2F}" srcId="{6DEAC7EA-E4DD-4C83-9F88-71FE6CB42BF6}" destId="{397DF1F8-04E9-4BEF-97C7-5111691A65EB}" srcOrd="15" destOrd="0" parTransId="{39877A78-F1DB-4665-B79C-D1BEFCFEBABE}" sibTransId="{702490FF-FED1-4AB3-842A-EB7AE64890B3}"/>
    <dgm:cxn modelId="{2940504F-8388-482F-A5FD-575362A84D7C}" type="presOf" srcId="{122AFB5A-DD44-4172-B753-C6A939AEEAE6}" destId="{EEDB36A0-D559-454C-B077-651B3351D639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DA26E122-BF35-4829-A5E6-15AFDECEEA67}" type="presOf" srcId="{6CC98661-9AA2-44FE-B9BB-9D0CFF71A82E}" destId="{A2FC1AF0-2795-4D3C-A5BE-525A6331C5EB}" srcOrd="0" destOrd="0" presId="urn:microsoft.com/office/officeart/2005/8/layout/cycle6"/>
    <dgm:cxn modelId="{934445ED-20F7-425E-B28A-9A66C3C2F80C}" type="presOf" srcId="{A18C1DDE-3C01-48B5-B44B-DAB0431C4063}" destId="{2B36FB0A-4AA6-4E22-A8FB-8F3216B55D04}" srcOrd="0" destOrd="0" presId="urn:microsoft.com/office/officeart/2005/8/layout/cycle6"/>
    <dgm:cxn modelId="{49EE8794-8CB5-42DE-AAD7-7E59FBA8A6E6}" type="presOf" srcId="{5C91F015-FD51-4326-B4CE-CC02E72534BD}" destId="{8A2FF4EC-A4B8-4247-8296-82C8A98269D1}" srcOrd="0" destOrd="0" presId="urn:microsoft.com/office/officeart/2005/8/layout/cycle6"/>
    <dgm:cxn modelId="{6B3750EB-B35C-44E5-935A-A6EC21C70111}" type="presParOf" srcId="{53F7C526-A305-4DDF-8415-E3D529522BAE}" destId="{EBFFE88D-69DC-4B86-9284-510D078AD5BD}" srcOrd="0" destOrd="0" presId="urn:microsoft.com/office/officeart/2005/8/layout/cycle6"/>
    <dgm:cxn modelId="{B8ACCB16-4372-4CE9-B549-FFA8B6B395DD}" type="presParOf" srcId="{53F7C526-A305-4DDF-8415-E3D529522BAE}" destId="{DFE2648E-C9E2-41B3-8D79-420D3A4DC31F}" srcOrd="1" destOrd="0" presId="urn:microsoft.com/office/officeart/2005/8/layout/cycle6"/>
    <dgm:cxn modelId="{278D9FB3-DFF7-4BC2-8C09-FF7E601C7EB3}" type="presParOf" srcId="{53F7C526-A305-4DDF-8415-E3D529522BAE}" destId="{EC328850-426B-4187-B0E1-F2927C6F859D}" srcOrd="2" destOrd="0" presId="urn:microsoft.com/office/officeart/2005/8/layout/cycle6"/>
    <dgm:cxn modelId="{CE4070C7-DE1C-4D31-8CA9-F3D93B6C8DFE}" type="presParOf" srcId="{53F7C526-A305-4DDF-8415-E3D529522BAE}" destId="{AB2BBC2F-2861-45D2-ACC0-42D9845BA62D}" srcOrd="3" destOrd="0" presId="urn:microsoft.com/office/officeart/2005/8/layout/cycle6"/>
    <dgm:cxn modelId="{E49EE34F-3596-40E0-968A-2C7BADB5EF20}" type="presParOf" srcId="{53F7C526-A305-4DDF-8415-E3D529522BAE}" destId="{88DD1657-2A59-4B7B-A013-A38CD91352C4}" srcOrd="4" destOrd="0" presId="urn:microsoft.com/office/officeart/2005/8/layout/cycle6"/>
    <dgm:cxn modelId="{AF8EC388-D373-44EF-BF34-0A58D45AE093}" type="presParOf" srcId="{53F7C526-A305-4DDF-8415-E3D529522BAE}" destId="{14C85ED9-E72E-4DCF-8A49-93C1AF4C8131}" srcOrd="5" destOrd="0" presId="urn:microsoft.com/office/officeart/2005/8/layout/cycle6"/>
    <dgm:cxn modelId="{ADDFF511-195B-4E39-941C-C56D809F636C}" type="presParOf" srcId="{53F7C526-A305-4DDF-8415-E3D529522BAE}" destId="{54FCC174-1FBF-48D3-A6D3-1A849EB865C9}" srcOrd="6" destOrd="0" presId="urn:microsoft.com/office/officeart/2005/8/layout/cycle6"/>
    <dgm:cxn modelId="{50E28035-9D24-41E4-8E12-078715401436}" type="presParOf" srcId="{53F7C526-A305-4DDF-8415-E3D529522BAE}" destId="{4AD40F02-B3A1-4197-A692-0F2354FEBFF1}" srcOrd="7" destOrd="0" presId="urn:microsoft.com/office/officeart/2005/8/layout/cycle6"/>
    <dgm:cxn modelId="{8696E811-0FE2-4804-A827-161758240FF6}" type="presParOf" srcId="{53F7C526-A305-4DDF-8415-E3D529522BAE}" destId="{F204255F-B4F5-430C-9B4A-BD167926698A}" srcOrd="8" destOrd="0" presId="urn:microsoft.com/office/officeart/2005/8/layout/cycle6"/>
    <dgm:cxn modelId="{003D984D-61C5-4CF4-ADED-A62CF87B7B14}" type="presParOf" srcId="{53F7C526-A305-4DDF-8415-E3D529522BAE}" destId="{8A2FF4EC-A4B8-4247-8296-82C8A98269D1}" srcOrd="9" destOrd="0" presId="urn:microsoft.com/office/officeart/2005/8/layout/cycle6"/>
    <dgm:cxn modelId="{D2415187-3B6C-441C-AF4E-679CA161417D}" type="presParOf" srcId="{53F7C526-A305-4DDF-8415-E3D529522BAE}" destId="{616CF29F-C8E1-471D-A60C-A24347163011}" srcOrd="10" destOrd="0" presId="urn:microsoft.com/office/officeart/2005/8/layout/cycle6"/>
    <dgm:cxn modelId="{42ABF193-9A50-418F-B180-509530259780}" type="presParOf" srcId="{53F7C526-A305-4DDF-8415-E3D529522BAE}" destId="{8F7F3509-ACA6-4556-99D1-43B942392E62}" srcOrd="11" destOrd="0" presId="urn:microsoft.com/office/officeart/2005/8/layout/cycle6"/>
    <dgm:cxn modelId="{0B17CB1D-4BAD-4EDE-9E79-8B1A28CCB822}" type="presParOf" srcId="{53F7C526-A305-4DDF-8415-E3D529522BAE}" destId="{934F1BCC-0B30-409C-A9D2-2C8A974D7E66}" srcOrd="12" destOrd="0" presId="urn:microsoft.com/office/officeart/2005/8/layout/cycle6"/>
    <dgm:cxn modelId="{46962714-8E60-40C7-8CE2-CEF371D15520}" type="presParOf" srcId="{53F7C526-A305-4DDF-8415-E3D529522BAE}" destId="{18EE43D9-DA41-4510-A0A8-54AD090026A3}" srcOrd="13" destOrd="0" presId="urn:microsoft.com/office/officeart/2005/8/layout/cycle6"/>
    <dgm:cxn modelId="{A18C9719-3BFE-4CC6-823B-52E87D0A332B}" type="presParOf" srcId="{53F7C526-A305-4DDF-8415-E3D529522BAE}" destId="{B4EF382F-B38F-47C1-B056-4549D14306BF}" srcOrd="14" destOrd="0" presId="urn:microsoft.com/office/officeart/2005/8/layout/cycle6"/>
    <dgm:cxn modelId="{E1DD9009-BE65-4BFA-A584-65E64B5DB02D}" type="presParOf" srcId="{53F7C526-A305-4DDF-8415-E3D529522BAE}" destId="{53565DD2-7EDF-49AD-A717-CEE7C61A3998}" srcOrd="15" destOrd="0" presId="urn:microsoft.com/office/officeart/2005/8/layout/cycle6"/>
    <dgm:cxn modelId="{5F2792B4-9C3F-49FF-9AFC-F66727DE6E23}" type="presParOf" srcId="{53F7C526-A305-4DDF-8415-E3D529522BAE}" destId="{5626AAE8-B823-4AF7-B150-A0727AB4C92A}" srcOrd="16" destOrd="0" presId="urn:microsoft.com/office/officeart/2005/8/layout/cycle6"/>
    <dgm:cxn modelId="{4B17520B-8D4E-4B96-8C78-2E52AB3BA1EB}" type="presParOf" srcId="{53F7C526-A305-4DDF-8415-E3D529522BAE}" destId="{25D074A1-7A73-454F-B094-AA8CE9683ECF}" srcOrd="17" destOrd="0" presId="urn:microsoft.com/office/officeart/2005/8/layout/cycle6"/>
    <dgm:cxn modelId="{77CE89CD-D16D-4C72-A566-B02073DF2380}" type="presParOf" srcId="{53F7C526-A305-4DDF-8415-E3D529522BAE}" destId="{736215F2-FE53-4B6F-9D2C-67D54A9EF072}" srcOrd="18" destOrd="0" presId="urn:microsoft.com/office/officeart/2005/8/layout/cycle6"/>
    <dgm:cxn modelId="{D818D259-A103-4897-A047-CFAB75129DA4}" type="presParOf" srcId="{53F7C526-A305-4DDF-8415-E3D529522BAE}" destId="{61176CC4-16F9-483E-A698-D2238E638F55}" srcOrd="19" destOrd="0" presId="urn:microsoft.com/office/officeart/2005/8/layout/cycle6"/>
    <dgm:cxn modelId="{AAAE9795-FCF0-4FD9-9237-445664486E24}" type="presParOf" srcId="{53F7C526-A305-4DDF-8415-E3D529522BAE}" destId="{B56DA4AE-14C7-4173-96E9-FD0FE0825FD6}" srcOrd="20" destOrd="0" presId="urn:microsoft.com/office/officeart/2005/8/layout/cycle6"/>
    <dgm:cxn modelId="{A2599455-7F1E-4DEC-9EAD-4BA81CF0601A}" type="presParOf" srcId="{53F7C526-A305-4DDF-8415-E3D529522BAE}" destId="{CBC10853-6B03-4794-BD25-B4751D94803E}" srcOrd="21" destOrd="0" presId="urn:microsoft.com/office/officeart/2005/8/layout/cycle6"/>
    <dgm:cxn modelId="{28A31A37-AA6E-41B1-A996-7440E9E67A52}" type="presParOf" srcId="{53F7C526-A305-4DDF-8415-E3D529522BAE}" destId="{B101EE63-DD78-423B-926A-BF1FD5409337}" srcOrd="22" destOrd="0" presId="urn:microsoft.com/office/officeart/2005/8/layout/cycle6"/>
    <dgm:cxn modelId="{C155A939-6102-4629-B897-FA58ED53F0D3}" type="presParOf" srcId="{53F7C526-A305-4DDF-8415-E3D529522BAE}" destId="{69975278-00B7-4C58-B07C-C7C6905CECBA}" srcOrd="23" destOrd="0" presId="urn:microsoft.com/office/officeart/2005/8/layout/cycle6"/>
    <dgm:cxn modelId="{1C2A9255-1FC8-495D-B08B-72F29FAC16C3}" type="presParOf" srcId="{53F7C526-A305-4DDF-8415-E3D529522BAE}" destId="{B239F21C-3211-4DD5-8233-AE78170EA805}" srcOrd="24" destOrd="0" presId="urn:microsoft.com/office/officeart/2005/8/layout/cycle6"/>
    <dgm:cxn modelId="{CE810A56-B9BE-42F0-B90F-8F49F4134CF0}" type="presParOf" srcId="{53F7C526-A305-4DDF-8415-E3D529522BAE}" destId="{0C37DC31-B87F-4E9D-B6C2-C4ED0BC4DC83}" srcOrd="25" destOrd="0" presId="urn:microsoft.com/office/officeart/2005/8/layout/cycle6"/>
    <dgm:cxn modelId="{80DF975A-ACBF-4046-AF45-91A954943F90}" type="presParOf" srcId="{53F7C526-A305-4DDF-8415-E3D529522BAE}" destId="{DDD0945B-10B0-4B15-95DD-B91289CE3821}" srcOrd="26" destOrd="0" presId="urn:microsoft.com/office/officeart/2005/8/layout/cycle6"/>
    <dgm:cxn modelId="{36670FB7-20EC-49A4-B8FF-308F97764094}" type="presParOf" srcId="{53F7C526-A305-4DDF-8415-E3D529522BAE}" destId="{F2BADC78-56F8-4B5C-B3A1-43911B948374}" srcOrd="27" destOrd="0" presId="urn:microsoft.com/office/officeart/2005/8/layout/cycle6"/>
    <dgm:cxn modelId="{18A383B1-60EA-4DDE-AA0E-071C13F6EEAB}" type="presParOf" srcId="{53F7C526-A305-4DDF-8415-E3D529522BAE}" destId="{36EC221C-FBC5-4F4F-AB97-C3406318226F}" srcOrd="28" destOrd="0" presId="urn:microsoft.com/office/officeart/2005/8/layout/cycle6"/>
    <dgm:cxn modelId="{30EC7F87-DD81-4F55-81C0-A0E55EEFA1F1}" type="presParOf" srcId="{53F7C526-A305-4DDF-8415-E3D529522BAE}" destId="{10A9D96E-439A-408C-8483-3E8F5EA1E055}" srcOrd="29" destOrd="0" presId="urn:microsoft.com/office/officeart/2005/8/layout/cycle6"/>
    <dgm:cxn modelId="{CED4E18E-5854-4279-B1EB-DB805829D153}" type="presParOf" srcId="{53F7C526-A305-4DDF-8415-E3D529522BAE}" destId="{5653073A-AC47-46C3-86D7-A2D9410DDD2A}" srcOrd="30" destOrd="0" presId="urn:microsoft.com/office/officeart/2005/8/layout/cycle6"/>
    <dgm:cxn modelId="{6A45A5B3-5C50-4BA2-8DE5-F70D7F8609AD}" type="presParOf" srcId="{53F7C526-A305-4DDF-8415-E3D529522BAE}" destId="{8280634B-031D-4673-9CBB-9AB9FA37B59A}" srcOrd="31" destOrd="0" presId="urn:microsoft.com/office/officeart/2005/8/layout/cycle6"/>
    <dgm:cxn modelId="{03DF5D5C-BA4A-4104-AC63-915BE8132DD4}" type="presParOf" srcId="{53F7C526-A305-4DDF-8415-E3D529522BAE}" destId="{6830F8B8-07FE-4160-9825-80C324792739}" srcOrd="32" destOrd="0" presId="urn:microsoft.com/office/officeart/2005/8/layout/cycle6"/>
    <dgm:cxn modelId="{6B07E1E0-A8E6-48D6-81E9-C6416A8D1EE5}" type="presParOf" srcId="{53F7C526-A305-4DDF-8415-E3D529522BAE}" destId="{080F7E04-E859-4C0C-865B-0E0515664CEC}" srcOrd="33" destOrd="0" presId="urn:microsoft.com/office/officeart/2005/8/layout/cycle6"/>
    <dgm:cxn modelId="{1946CE94-B48E-4D05-9AE4-C5799EC068DF}" type="presParOf" srcId="{53F7C526-A305-4DDF-8415-E3D529522BAE}" destId="{271B0AC4-0897-478F-BCDA-B7C3B89B29C2}" srcOrd="34" destOrd="0" presId="urn:microsoft.com/office/officeart/2005/8/layout/cycle6"/>
    <dgm:cxn modelId="{59AD8934-9063-42E4-B767-0EF830631AB8}" type="presParOf" srcId="{53F7C526-A305-4DDF-8415-E3D529522BAE}" destId="{F7B1EEB3-AA1E-4453-82DD-ABDB0DD4B258}" srcOrd="35" destOrd="0" presId="urn:microsoft.com/office/officeart/2005/8/layout/cycle6"/>
    <dgm:cxn modelId="{8EDA1717-056E-4A8B-9478-AFC98912504A}" type="presParOf" srcId="{53F7C526-A305-4DDF-8415-E3D529522BAE}" destId="{974838B5-1ACF-4D22-A8F1-9F27A820DA00}" srcOrd="36" destOrd="0" presId="urn:microsoft.com/office/officeart/2005/8/layout/cycle6"/>
    <dgm:cxn modelId="{D34829AF-44B0-4051-9113-F3A7CA06186E}" type="presParOf" srcId="{53F7C526-A305-4DDF-8415-E3D529522BAE}" destId="{E7EF5F74-FE0D-4B15-8697-810B6A7A0CAE}" srcOrd="37" destOrd="0" presId="urn:microsoft.com/office/officeart/2005/8/layout/cycle6"/>
    <dgm:cxn modelId="{AD8F091A-B46D-41F9-9284-FBED64B40D27}" type="presParOf" srcId="{53F7C526-A305-4DDF-8415-E3D529522BAE}" destId="{F70036B5-0DDC-47D0-9F68-A9D834F0E61B}" srcOrd="38" destOrd="0" presId="urn:microsoft.com/office/officeart/2005/8/layout/cycle6"/>
    <dgm:cxn modelId="{429AE07C-F562-4768-9AA0-22BADFE5B50E}" type="presParOf" srcId="{53F7C526-A305-4DDF-8415-E3D529522BAE}" destId="{230F75A9-8DC5-4172-AC80-B8542248E8BE}" srcOrd="39" destOrd="0" presId="urn:microsoft.com/office/officeart/2005/8/layout/cycle6"/>
    <dgm:cxn modelId="{55CFDEED-E2B1-4EA8-8F1E-DC5B0B6464D1}" type="presParOf" srcId="{53F7C526-A305-4DDF-8415-E3D529522BAE}" destId="{22DA5E31-8687-4D6A-B0BA-19C41FA63BE7}" srcOrd="40" destOrd="0" presId="urn:microsoft.com/office/officeart/2005/8/layout/cycle6"/>
    <dgm:cxn modelId="{01B5AC58-9DD5-4DAF-87DD-8694B7DEF4D6}" type="presParOf" srcId="{53F7C526-A305-4DDF-8415-E3D529522BAE}" destId="{2B36FB0A-4AA6-4E22-A8FB-8F3216B55D04}" srcOrd="41" destOrd="0" presId="urn:microsoft.com/office/officeart/2005/8/layout/cycle6"/>
    <dgm:cxn modelId="{6F27D0BC-B995-4A65-9484-774066E92C7E}" type="presParOf" srcId="{53F7C526-A305-4DDF-8415-E3D529522BAE}" destId="{D3B5E785-A63D-4186-92FE-F0D5CA0D3850}" srcOrd="42" destOrd="0" presId="urn:microsoft.com/office/officeart/2005/8/layout/cycle6"/>
    <dgm:cxn modelId="{2485E55C-1715-49CC-95DB-95FDD236B3DE}" type="presParOf" srcId="{53F7C526-A305-4DDF-8415-E3D529522BAE}" destId="{C50C1796-3BB0-4E76-B66B-746034DF57A0}" srcOrd="43" destOrd="0" presId="urn:microsoft.com/office/officeart/2005/8/layout/cycle6"/>
    <dgm:cxn modelId="{F70467F5-4EB6-4DFD-B3F0-245611AE43B1}" type="presParOf" srcId="{53F7C526-A305-4DDF-8415-E3D529522BAE}" destId="{972DB64F-C07F-4AF1-8823-11EDC63BE200}" srcOrd="44" destOrd="0" presId="urn:microsoft.com/office/officeart/2005/8/layout/cycle6"/>
    <dgm:cxn modelId="{C7A3966F-DC7C-4F80-89DC-56461F2286DC}" type="presParOf" srcId="{53F7C526-A305-4DDF-8415-E3D529522BAE}" destId="{6EEED8C3-3976-4DEE-A84D-6B093C3D01C7}" srcOrd="45" destOrd="0" presId="urn:microsoft.com/office/officeart/2005/8/layout/cycle6"/>
    <dgm:cxn modelId="{7D6A2B8E-4184-44B3-BD3D-133A978575B7}" type="presParOf" srcId="{53F7C526-A305-4DDF-8415-E3D529522BAE}" destId="{106B595A-F78D-4179-9D8D-1BEE9E97AFC6}" srcOrd="46" destOrd="0" presId="urn:microsoft.com/office/officeart/2005/8/layout/cycle6"/>
    <dgm:cxn modelId="{14618B21-5A01-4717-B949-86B10821483B}" type="presParOf" srcId="{53F7C526-A305-4DDF-8415-E3D529522BAE}" destId="{0CFAEE8A-802A-4BC9-A256-914ABD557DC7}" srcOrd="47" destOrd="0" presId="urn:microsoft.com/office/officeart/2005/8/layout/cycle6"/>
    <dgm:cxn modelId="{8AF19389-BE3E-49CC-B776-83760113B76D}" type="presParOf" srcId="{53F7C526-A305-4DDF-8415-E3D529522BAE}" destId="{B31425F7-36A5-4D0B-BCB7-0922B92069F1}" srcOrd="48" destOrd="0" presId="urn:microsoft.com/office/officeart/2005/8/layout/cycle6"/>
    <dgm:cxn modelId="{130A8796-16B1-41A7-9B6F-A6EAD8C1E50B}" type="presParOf" srcId="{53F7C526-A305-4DDF-8415-E3D529522BAE}" destId="{7D30409A-7C99-4FC4-B496-7090C578E365}" srcOrd="49" destOrd="0" presId="urn:microsoft.com/office/officeart/2005/8/layout/cycle6"/>
    <dgm:cxn modelId="{DDB2989A-E798-48D4-B71F-D682D4F7DD5E}" type="presParOf" srcId="{53F7C526-A305-4DDF-8415-E3D529522BAE}" destId="{06BEF2CA-C8BC-4E00-AA6C-C66B32F221EC}" srcOrd="50" destOrd="0" presId="urn:microsoft.com/office/officeart/2005/8/layout/cycle6"/>
    <dgm:cxn modelId="{38B314D2-9340-4459-B579-7A4D93D9510A}" type="presParOf" srcId="{53F7C526-A305-4DDF-8415-E3D529522BAE}" destId="{695104BF-8B6A-478B-A650-DE896F8CECD9}" srcOrd="51" destOrd="0" presId="urn:microsoft.com/office/officeart/2005/8/layout/cycle6"/>
    <dgm:cxn modelId="{247F3412-F0D7-4EF3-8D34-9436C8A17D38}" type="presParOf" srcId="{53F7C526-A305-4DDF-8415-E3D529522BAE}" destId="{1FB87BD3-8959-43A2-A150-A35E628E8E3E}" srcOrd="52" destOrd="0" presId="urn:microsoft.com/office/officeart/2005/8/layout/cycle6"/>
    <dgm:cxn modelId="{16FADE83-8ECA-4A82-8CA9-77EBA217BFEA}" type="presParOf" srcId="{53F7C526-A305-4DDF-8415-E3D529522BAE}" destId="{00EA599E-93CA-4E65-A8E8-FB74AD7F2144}" srcOrd="53" destOrd="0" presId="urn:microsoft.com/office/officeart/2005/8/layout/cycle6"/>
    <dgm:cxn modelId="{12854BBA-CCB2-401B-9FC2-46E64BEED187}" type="presParOf" srcId="{53F7C526-A305-4DDF-8415-E3D529522BAE}" destId="{7889374B-D7BF-4686-82DC-C642663A7916}" srcOrd="54" destOrd="0" presId="urn:microsoft.com/office/officeart/2005/8/layout/cycle6"/>
    <dgm:cxn modelId="{1290F790-245D-4FAB-9850-81D50858EA72}" type="presParOf" srcId="{53F7C526-A305-4DDF-8415-E3D529522BAE}" destId="{18428378-555E-419D-AE85-629F08C97E92}" srcOrd="55" destOrd="0" presId="urn:microsoft.com/office/officeart/2005/8/layout/cycle6"/>
    <dgm:cxn modelId="{5CCE204E-8E75-46F7-AE5C-5605029515D7}" type="presParOf" srcId="{53F7C526-A305-4DDF-8415-E3D529522BAE}" destId="{8E137AC4-C194-4E9B-A377-C96FE6E10CCB}" srcOrd="56" destOrd="0" presId="urn:microsoft.com/office/officeart/2005/8/layout/cycle6"/>
    <dgm:cxn modelId="{8103FF69-497A-4E53-BD74-DE013A44148D}" type="presParOf" srcId="{53F7C526-A305-4DDF-8415-E3D529522BAE}" destId="{2997C435-DF4F-48D2-A308-0BC411B81827}" srcOrd="57" destOrd="0" presId="urn:microsoft.com/office/officeart/2005/8/layout/cycle6"/>
    <dgm:cxn modelId="{21B11F54-C2CA-4646-A38A-D5C974683A2B}" type="presParOf" srcId="{53F7C526-A305-4DDF-8415-E3D529522BAE}" destId="{B2790D49-946F-48BB-A454-B7552761C64F}" srcOrd="58" destOrd="0" presId="urn:microsoft.com/office/officeart/2005/8/layout/cycle6"/>
    <dgm:cxn modelId="{4F60AF64-3EAA-40A0-A259-80D582C7EE59}" type="presParOf" srcId="{53F7C526-A305-4DDF-8415-E3D529522BAE}" destId="{1C019606-BE26-4B4F-9A1A-EA376323199F}" srcOrd="59" destOrd="0" presId="urn:microsoft.com/office/officeart/2005/8/layout/cycle6"/>
    <dgm:cxn modelId="{03E8C8DC-9551-4827-8949-FA76A8F3FE8E}" type="presParOf" srcId="{53F7C526-A305-4DDF-8415-E3D529522BAE}" destId="{A2FC1AF0-2795-4D3C-A5BE-525A6331C5EB}" srcOrd="60" destOrd="0" presId="urn:microsoft.com/office/officeart/2005/8/layout/cycle6"/>
    <dgm:cxn modelId="{F679A5EB-8703-4806-89F6-1CA69E7C8E8C}" type="presParOf" srcId="{53F7C526-A305-4DDF-8415-E3D529522BAE}" destId="{D9A6A0A0-04C0-4475-BA29-FB102D077B18}" srcOrd="61" destOrd="0" presId="urn:microsoft.com/office/officeart/2005/8/layout/cycle6"/>
    <dgm:cxn modelId="{CC261F6F-9E0F-40EF-A50C-1EF00A4C7537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97DF1F8-04E9-4BEF-97C7-5111691A65E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97DF1F8-04E9-4BEF-97C7-5111691A65E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9877A78-F1DB-4665-B79C-D1BEFCFEBABE}" type="parTrans" cxnId="{DD00F1B2-D0DF-4265-9A95-98640C61DC2F}">
      <dgm:prSet/>
      <dgm:spPr/>
      <dgm:t>
        <a:bodyPr/>
        <a:lstStyle/>
        <a:p>
          <a:endParaRPr lang="en-GB"/>
        </a:p>
      </dgm:t>
    </dgm:pt>
    <dgm:pt modelId="{702490FF-FED1-4AB3-842A-EB7AE64890B3}" type="sibTrans" cxnId="{DD00F1B2-D0DF-4265-9A95-98640C61DC2F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D0864406-C544-4440-B5F7-8B48509B5E3A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D0864406-C544-4440-B5F7-8B48509B5E3A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D157F44E-F693-4414-AEC2-2C1432ADFDE9}" type="parTrans" cxnId="{06296243-D46C-49F2-8451-614DBA254E74}">
      <dgm:prSet/>
      <dgm:spPr/>
      <dgm:t>
        <a:bodyPr/>
        <a:lstStyle/>
        <a:p>
          <a:endParaRPr lang="en-GB"/>
        </a:p>
      </dgm:t>
    </dgm:pt>
    <dgm:pt modelId="{FB1D8561-91AC-4220-95A5-ADC446FEDB1A}" type="sibTrans" cxnId="{06296243-D46C-49F2-8451-614DBA254E7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</dgm:pt>
    <dgm:pt modelId="{53565DD2-7EDF-49AD-A717-CEE7C61A3998}" type="pres">
      <dgm:prSet presAssocID="{BB26EEEC-2BC9-4C19-A505-5985FB5C0A18}" presName="node" presStyleLbl="node1" presStyleIdx="5" presStyleCnt="21" custScaleX="147086" custScaleY="129244">
        <dgm:presLayoutVars>
          <dgm:bulletEnabled val="1"/>
        </dgm:presLayoutVars>
      </dgm:prSet>
      <dgm:spPr/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</dgm:pt>
    <dgm:pt modelId="{736215F2-FE53-4B6F-9D2C-67D54A9EF072}" type="pres">
      <dgm:prSet presAssocID="{B5AC6ED4-E230-454A-A5F2-001B9F73E988}" presName="node" presStyleLbl="node1" presStyleIdx="6" presStyleCnt="21" custScaleX="147086" custScaleY="129244">
        <dgm:presLayoutVars>
          <dgm:bulletEnabled val="1"/>
        </dgm:presLayoutVars>
      </dgm:prSet>
      <dgm:spPr/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</dgm:pt>
    <dgm:pt modelId="{CBC10853-6B03-4794-BD25-B4751D94803E}" type="pres">
      <dgm:prSet presAssocID="{A8C2F544-FEDC-44A4-A88E-A5A004FD6964}" presName="node" presStyleLbl="node1" presStyleIdx="7" presStyleCnt="21" custScaleX="147086" custScaleY="129244">
        <dgm:presLayoutVars>
          <dgm:bulletEnabled val="1"/>
        </dgm:presLayoutVars>
      </dgm:prSet>
      <dgm:spPr/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</dgm:pt>
    <dgm:pt modelId="{B239F21C-3211-4DD5-8233-AE78170EA805}" type="pres">
      <dgm:prSet presAssocID="{8C53806F-B5F7-4FC1-825C-963A17CD5C3F}" presName="node" presStyleLbl="node1" presStyleIdx="8" presStyleCnt="21" custScaleX="147086" custScaleY="129244">
        <dgm:presLayoutVars>
          <dgm:bulletEnabled val="1"/>
        </dgm:presLayoutVars>
      </dgm:prSet>
      <dgm:spPr/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</dgm:pt>
    <dgm:pt modelId="{F2BADC78-56F8-4B5C-B3A1-43911B948374}" type="pres">
      <dgm:prSet presAssocID="{1695BB34-50BC-4BF7-A49D-B198BD5C478B}" presName="node" presStyleLbl="node1" presStyleIdx="9" presStyleCnt="21" custScaleX="147086" custScaleY="129244">
        <dgm:presLayoutVars>
          <dgm:bulletEnabled val="1"/>
        </dgm:presLayoutVars>
      </dgm:prSet>
      <dgm:spPr/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</dgm:pt>
    <dgm:pt modelId="{6EEED8C3-3976-4DEE-A84D-6B093C3D01C7}" type="pres">
      <dgm:prSet presAssocID="{397DF1F8-04E9-4BEF-97C7-5111691A65EB}" presName="node" presStyleLbl="node1" presStyleIdx="15" presStyleCnt="21" custScaleX="200670" custScaleY="129244">
        <dgm:presLayoutVars>
          <dgm:bulletEnabled val="1"/>
        </dgm:presLayoutVars>
      </dgm:prSet>
      <dgm:spPr/>
    </dgm:pt>
    <dgm:pt modelId="{106B595A-F78D-4179-9D8D-1BEE9E97AFC6}" type="pres">
      <dgm:prSet presAssocID="{397DF1F8-04E9-4BEF-97C7-5111691A65EB}" presName="spNode" presStyleCnt="0"/>
      <dgm:spPr/>
    </dgm:pt>
    <dgm:pt modelId="{0CFAEE8A-802A-4BC9-A256-914ABD557DC7}" type="pres">
      <dgm:prSet presAssocID="{702490FF-FED1-4AB3-842A-EB7AE64890B3}" presName="sibTrans" presStyleLbl="sibTrans1D1" presStyleIdx="15" presStyleCnt="21"/>
      <dgm:spPr/>
    </dgm:pt>
    <dgm:pt modelId="{B31425F7-36A5-4D0B-BCB7-0922B92069F1}" type="pres">
      <dgm:prSet presAssocID="{068DF65D-0E1E-4CA9-8B96-A7910304C848}" presName="node" presStyleLbl="node1" presStyleIdx="16" presStyleCnt="21" custScaleX="147086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6" presStyleCnt="21"/>
      <dgm:spPr/>
    </dgm:pt>
    <dgm:pt modelId="{E3481626-9089-4527-94BD-259990E71BB0}" type="pres">
      <dgm:prSet presAssocID="{D0864406-C544-4440-B5F7-8B48509B5E3A}" presName="node" presStyleLbl="node1" presStyleIdx="17" presStyleCnt="21" custScaleX="289590" custScaleY="129244">
        <dgm:presLayoutVars>
          <dgm:bulletEnabled val="1"/>
        </dgm:presLayoutVars>
      </dgm:prSet>
      <dgm:spPr/>
    </dgm:pt>
    <dgm:pt modelId="{4836946E-5F79-4A7B-950E-C0F7E4ABC92D}" type="pres">
      <dgm:prSet presAssocID="{D0864406-C544-4440-B5F7-8B48509B5E3A}" presName="spNode" presStyleCnt="0"/>
      <dgm:spPr/>
    </dgm:pt>
    <dgm:pt modelId="{1C73E62B-BB61-42EF-90C5-63CD27DE8544}" type="pres">
      <dgm:prSet presAssocID="{FB1D8561-91AC-4220-95A5-ADC446FEDB1A}" presName="sibTrans" presStyleLbl="sibTrans1D1" presStyleIdx="17" presStyleCnt="21"/>
      <dgm:spPr/>
    </dgm:pt>
    <dgm:pt modelId="{695104BF-8B6A-478B-A650-DE896F8CECD9}" type="pres">
      <dgm:prSet presAssocID="{89D1C96B-B0E9-4AB1-91AD-4A55E788F043}" presName="node" presStyleLbl="node1" presStyleIdx="18" presStyleCnt="21" custScaleX="147086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</dgm:pt>
  </dgm:ptLst>
  <dgm:cxnLst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0E168F09-CB02-41B0-A9F0-18C3DCB90CE1}" type="presOf" srcId="{B732A509-C503-4F33-899B-82485414BC13}" destId="{2997C435-DF4F-48D2-A308-0BC411B81827}" srcOrd="0" destOrd="0" presId="urn:microsoft.com/office/officeart/2005/8/layout/cycle6"/>
    <dgm:cxn modelId="{5726850A-BF67-443A-9763-D18C54413DD2}" type="presOf" srcId="{896A6010-309A-4EE5-9F69-22ECBF382023}" destId="{8F7F3509-ACA6-4556-99D1-43B942392E62}" srcOrd="0" destOrd="0" presId="urn:microsoft.com/office/officeart/2005/8/layout/cycle6"/>
    <dgm:cxn modelId="{293D960B-7430-4C4D-9828-ACD1A6C90C14}" type="presOf" srcId="{A8C2F544-FEDC-44A4-A88E-A5A004FD6964}" destId="{CBC10853-6B03-4794-BD25-B4751D94803E}" srcOrd="0" destOrd="0" presId="urn:microsoft.com/office/officeart/2005/8/layout/cycle6"/>
    <dgm:cxn modelId="{3D83271B-33BC-4F41-AF0E-0DF156BA5E7D}" type="presOf" srcId="{40A2C46F-E919-4EEB-86C0-D3B624508132}" destId="{DDD0945B-10B0-4B15-95DD-B91289CE3821}" srcOrd="0" destOrd="0" presId="urn:microsoft.com/office/officeart/2005/8/layout/cycle6"/>
    <dgm:cxn modelId="{B0B2701C-7132-4595-85DA-A1684D0CE7FA}" type="presOf" srcId="{6CC98661-9AA2-44FE-B9BB-9D0CFF71A82E}" destId="{A2FC1AF0-2795-4D3C-A5BE-525A6331C5EB}" srcOrd="0" destOrd="0" presId="urn:microsoft.com/office/officeart/2005/8/layout/cycle6"/>
    <dgm:cxn modelId="{7A7E741F-C69C-43A3-948F-C539A6826BAD}" type="presOf" srcId="{FB1D8561-91AC-4220-95A5-ADC446FEDB1A}" destId="{1C73E62B-BB61-42EF-90C5-63CD27DE8544}" srcOrd="0" destOrd="0" presId="urn:microsoft.com/office/officeart/2005/8/layout/cycle6"/>
    <dgm:cxn modelId="{DF665727-461D-4CA6-AF30-695DBDFC9F6F}" type="presOf" srcId="{A1DED879-2367-49EE-B39A-CAD33286FED5}" destId="{14C85ED9-E72E-4DCF-8A49-93C1AF4C8131}" srcOrd="0" destOrd="0" presId="urn:microsoft.com/office/officeart/2005/8/layout/cycle6"/>
    <dgm:cxn modelId="{2C930329-4145-44BE-861F-B4330B72407C}" type="presOf" srcId="{397DF1F8-04E9-4BEF-97C7-5111691A65EB}" destId="{6EEED8C3-3976-4DEE-A84D-6B093C3D01C7}" srcOrd="0" destOrd="0" presId="urn:microsoft.com/office/officeart/2005/8/layout/cycle6"/>
    <dgm:cxn modelId="{57A97B31-6D70-4054-98C1-9047FE953B40}" type="presOf" srcId="{24D570E7-AC04-4911-8AE0-1F4F8171E639}" destId="{6830F8B8-07FE-4160-9825-80C324792739}" srcOrd="0" destOrd="0" presId="urn:microsoft.com/office/officeart/2005/8/layout/cycle6"/>
    <dgm:cxn modelId="{0942FA32-881B-4840-A90E-B70C2CCE4BA1}" type="presOf" srcId="{FD721607-C284-4C5E-BD28-38890780E7E9}" destId="{EC328850-426B-4187-B0E1-F2927C6F859D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52B8E434-D874-4BD8-94D4-6BC80A2B04E3}" type="presOf" srcId="{5C91F015-FD51-4326-B4CE-CC02E72534BD}" destId="{8A2FF4EC-A4B8-4247-8296-82C8A98269D1}" srcOrd="0" destOrd="0" presId="urn:microsoft.com/office/officeart/2005/8/layout/cycle6"/>
    <dgm:cxn modelId="{1C80D536-95BE-41A7-9C58-574D223F0495}" type="presOf" srcId="{90127650-1C33-41A0-BD3D-79579113C5CF}" destId="{69975278-00B7-4C58-B07C-C7C6905CECBA}" srcOrd="0" destOrd="0" presId="urn:microsoft.com/office/officeart/2005/8/layout/cycle6"/>
    <dgm:cxn modelId="{CB2A8A37-780C-42B0-926D-91C187C849AC}" type="presOf" srcId="{012292B9-6B64-4CF0-8958-252096BF5F37}" destId="{934F1BCC-0B30-409C-A9D2-2C8A974D7E66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649FB261-9464-49C2-9652-D4083D6E7058}" type="presOf" srcId="{B72713C0-E37A-4927-B7F1-643DD674B5B4}" destId="{AB2BBC2F-2861-45D2-ACC0-42D9845BA62D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06296243-D46C-49F2-8451-614DBA254E74}" srcId="{6DEAC7EA-E4DD-4C83-9F88-71FE6CB42BF6}" destId="{D0864406-C544-4440-B5F7-8B48509B5E3A}" srcOrd="17" destOrd="0" parTransId="{D157F44E-F693-4414-AEC2-2C1432ADFDE9}" sibTransId="{FB1D8561-91AC-4220-95A5-ADC446FEDB1A}"/>
    <dgm:cxn modelId="{EE43DF64-C1EC-4FC8-9EB8-63262B5E8A1E}" type="presOf" srcId="{068DF65D-0E1E-4CA9-8B96-A7910304C848}" destId="{B31425F7-36A5-4D0B-BCB7-0922B92069F1}" srcOrd="0" destOrd="0" presId="urn:microsoft.com/office/officeart/2005/8/layout/cycle6"/>
    <dgm:cxn modelId="{170FDE68-3C4F-4DDC-9C59-65CF8D77964D}" type="presOf" srcId="{533558F9-E757-4CB7-9A7D-BD5A710BDA01}" destId="{974838B5-1ACF-4D22-A8F1-9F27A820DA00}" srcOrd="0" destOrd="0" presId="urn:microsoft.com/office/officeart/2005/8/layout/cycle6"/>
    <dgm:cxn modelId="{4369356B-FB11-45D3-BBCF-1570783EC895}" type="presOf" srcId="{122AFB5A-DD44-4172-B753-C6A939AEEAE6}" destId="{EEDB36A0-D559-454C-B077-651B3351D639}" srcOrd="0" destOrd="0" presId="urn:microsoft.com/office/officeart/2005/8/layout/cycle6"/>
    <dgm:cxn modelId="{2A162D6E-7B27-4FA1-BA60-8A6D7BF33012}" type="presOf" srcId="{59CE7F2E-2433-4E53-8C0F-AD9526846DD1}" destId="{54FCC174-1FBF-48D3-A6D3-1A849EB865C9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3EE6574F-6A28-4550-87C1-77696796093B}" type="presOf" srcId="{B5AC6ED4-E230-454A-A5F2-001B9F73E988}" destId="{736215F2-FE53-4B6F-9D2C-67D54A9EF072}" srcOrd="0" destOrd="0" presId="urn:microsoft.com/office/officeart/2005/8/layout/cycle6"/>
    <dgm:cxn modelId="{0D5B3D50-FF40-49F3-A823-CA645AE37F1C}" type="presOf" srcId="{8C53806F-B5F7-4FC1-825C-963A17CD5C3F}" destId="{B239F21C-3211-4DD5-8233-AE78170EA805}" srcOrd="0" destOrd="0" presId="urn:microsoft.com/office/officeart/2005/8/layout/cycle6"/>
    <dgm:cxn modelId="{E0B8D570-7685-46F3-9039-69D86EF31DC8}" type="presOf" srcId="{5E5EF1F4-4CF7-40F0-86A8-5E68C8393DEF}" destId="{F204255F-B4F5-430C-9B4A-BD167926698A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54BB097D-EAD3-423D-B0C6-7D20B6C81B70}" type="presOf" srcId="{8C2ABF21-4169-4F92-992B-B26A5BB85821}" destId="{080F7E04-E859-4C0C-865B-0E0515664CEC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E6922D89-7739-4FCC-8281-8B656ADCCF5A}" type="presOf" srcId="{AB5A68D2-77AE-40EA-B0F2-A83E574BE687}" destId="{972DB64F-C07F-4AF1-8823-11EDC63BE200}" srcOrd="0" destOrd="0" presId="urn:microsoft.com/office/officeart/2005/8/layout/cycle6"/>
    <dgm:cxn modelId="{04282B8B-5240-4DC4-8C7F-829687593395}" type="presOf" srcId="{E18EA010-06B9-459D-9046-03F81AAC44C2}" destId="{D3B5E785-A63D-4186-92FE-F0D5CA0D3850}" srcOrd="0" destOrd="0" presId="urn:microsoft.com/office/officeart/2005/8/layout/cycle6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84C27D90-6278-48A1-8C5D-AE13D6FBC78E}" type="presOf" srcId="{AAEC642D-BEA0-424A-93FA-CE91051E0CFE}" destId="{00EA599E-93CA-4E65-A8E8-FB74AD7F2144}" srcOrd="0" destOrd="0" presId="urn:microsoft.com/office/officeart/2005/8/layout/cycle6"/>
    <dgm:cxn modelId="{16FAE894-D563-4F2B-BCF1-1F42C741CAD0}" type="presOf" srcId="{BE28A756-02B9-4F75-A560-A7105EACB477}" destId="{230F75A9-8DC5-4172-AC80-B8542248E8BE}" srcOrd="0" destOrd="0" presId="urn:microsoft.com/office/officeart/2005/8/layout/cycle6"/>
    <dgm:cxn modelId="{C8BE7F9A-ECA3-46D9-A112-F257806B1FCD}" type="presOf" srcId="{0221D20F-100D-4902-A511-017ED95F75E0}" destId="{B4EF382F-B38F-47C1-B056-4549D14306BF}" srcOrd="0" destOrd="0" presId="urn:microsoft.com/office/officeart/2005/8/layout/cycle6"/>
    <dgm:cxn modelId="{41C7279B-9266-4D39-8B3B-1F1ED9F1F946}" type="presOf" srcId="{8F6FA1D0-B892-45D3-8519-727B12979775}" destId="{1C019606-BE26-4B4F-9A1A-EA376323199F}" srcOrd="0" destOrd="0" presId="urn:microsoft.com/office/officeart/2005/8/layout/cycle6"/>
    <dgm:cxn modelId="{5BB0F59C-2385-40A1-A9E3-C2373036236A}" type="presOf" srcId="{1695BB34-50BC-4BF7-A49D-B198BD5C478B}" destId="{F2BADC78-56F8-4B5C-B3A1-43911B948374}" srcOrd="0" destOrd="0" presId="urn:microsoft.com/office/officeart/2005/8/layout/cycle6"/>
    <dgm:cxn modelId="{690164A1-A432-446C-A30E-4A886810600B}" type="presOf" srcId="{37543A4E-DA52-44F7-857A-80CEFF1BA4A4}" destId="{B56DA4AE-14C7-4173-96E9-FD0FE0825FD6}" srcOrd="0" destOrd="0" presId="urn:microsoft.com/office/officeart/2005/8/layout/cycle6"/>
    <dgm:cxn modelId="{E64F08A2-EFCE-46FA-AA72-F569BA425C66}" srcId="{6DEAC7EA-E4DD-4C83-9F88-71FE6CB42BF6}" destId="{068DF65D-0E1E-4CA9-8B96-A7910304C848}" srcOrd="16" destOrd="0" parTransId="{33F263ED-1953-49B6-8F02-B75DAAD44B5A}" sibTransId="{C480DB87-EC2E-44A5-857F-94C30E3D92D6}"/>
    <dgm:cxn modelId="{CB267CA7-1B91-47D2-9DED-CE0F16CB7D8C}" type="presOf" srcId="{D0864406-C544-4440-B5F7-8B48509B5E3A}" destId="{E3481626-9089-4527-94BD-259990E71BB0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559118AC-E13D-4F03-B4DB-13BC19C88007}" type="presOf" srcId="{6DEAC7EA-E4DD-4C83-9F88-71FE6CB42BF6}" destId="{53F7C526-A305-4DDF-8415-E3D529522BAE}" srcOrd="0" destOrd="0" presId="urn:microsoft.com/office/officeart/2005/8/layout/cycle6"/>
    <dgm:cxn modelId="{587A06B1-A19C-4961-86AB-4CB91AF93DC6}" type="presOf" srcId="{C480DB87-EC2E-44A5-857F-94C30E3D92D6}" destId="{06BEF2CA-C8BC-4E00-AA6C-C66B32F221EC}" srcOrd="0" destOrd="0" presId="urn:microsoft.com/office/officeart/2005/8/layout/cycle6"/>
    <dgm:cxn modelId="{DD00F1B2-D0DF-4265-9A95-98640C61DC2F}" srcId="{6DEAC7EA-E4DD-4C83-9F88-71FE6CB42BF6}" destId="{397DF1F8-04E9-4BEF-97C7-5111691A65EB}" srcOrd="15" destOrd="0" parTransId="{39877A78-F1DB-4665-B79C-D1BEFCFEBABE}" sibTransId="{702490FF-FED1-4AB3-842A-EB7AE64890B3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26647CD0-04A0-4C91-A6FB-B7D340549432}" type="presOf" srcId="{9AE4F5F5-0EA1-4415-ABF8-623ADF2CFEEE}" destId="{F7B1EEB3-AA1E-4453-82DD-ABDB0DD4B258}" srcOrd="0" destOrd="0" presId="urn:microsoft.com/office/officeart/2005/8/layout/cycle6"/>
    <dgm:cxn modelId="{727A7CD9-4037-46D2-9920-9FAD241CC432}" type="presOf" srcId="{705B1EE4-94FB-460D-A4A5-BBBB135473A1}" destId="{5653073A-AC47-46C3-86D7-A2D9410DDD2A}" srcOrd="0" destOrd="0" presId="urn:microsoft.com/office/officeart/2005/8/layout/cycle6"/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8C1FC7E7-A351-44AF-84AB-5F1715F026A8}" type="presOf" srcId="{702490FF-FED1-4AB3-842A-EB7AE64890B3}" destId="{0CFAEE8A-802A-4BC9-A256-914ABD557DC7}" srcOrd="0" destOrd="0" presId="urn:microsoft.com/office/officeart/2005/8/layout/cycle6"/>
    <dgm:cxn modelId="{9B1768E8-977F-4125-A46D-BC20757EB7FC}" type="presOf" srcId="{3ACE1E40-5576-4F8B-971D-0010D0BD4080}" destId="{F70036B5-0DDC-47D0-9F68-A9D834F0E61B}" srcOrd="0" destOrd="0" presId="urn:microsoft.com/office/officeart/2005/8/layout/cycle6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DA0432F3-2144-4A85-9C1D-6B054EBE1CCE}" type="presOf" srcId="{26612691-C27C-42EA-A866-D79ADE728901}" destId="{EBFFE88D-69DC-4B86-9284-510D078AD5BD}" srcOrd="0" destOrd="0" presId="urn:microsoft.com/office/officeart/2005/8/layout/cycle6"/>
    <dgm:cxn modelId="{C1A802F4-14E4-4F7A-9200-A25BD2C24462}" type="presOf" srcId="{7FF848E0-3C2A-428D-A998-D173111F56BD}" destId="{25D074A1-7A73-454F-B094-AA8CE9683ECF}" srcOrd="0" destOrd="0" presId="urn:microsoft.com/office/officeart/2005/8/layout/cycle6"/>
    <dgm:cxn modelId="{D5869BF5-9C8A-4AB0-B6B2-4F42896FBD7E}" type="presOf" srcId="{B9CB9030-3DB4-4005-BF67-B95E8196CE7B}" destId="{10A9D96E-439A-408C-8483-3E8F5EA1E055}" srcOrd="0" destOrd="0" presId="urn:microsoft.com/office/officeart/2005/8/layout/cycle6"/>
    <dgm:cxn modelId="{9066F3F7-A779-4CD8-9D39-53462A481711}" type="presOf" srcId="{BB26EEEC-2BC9-4C19-A505-5985FB5C0A18}" destId="{53565DD2-7EDF-49AD-A717-CEE7C61A3998}" srcOrd="0" destOrd="0" presId="urn:microsoft.com/office/officeart/2005/8/layout/cycle6"/>
    <dgm:cxn modelId="{6E3585F9-BEF3-44CB-A1F4-016133D0F473}" type="presOf" srcId="{A18C1DDE-3C01-48B5-B44B-DAB0431C4063}" destId="{2B36FB0A-4AA6-4E22-A8FB-8F3216B55D04}" srcOrd="0" destOrd="0" presId="urn:microsoft.com/office/officeart/2005/8/layout/cycle6"/>
    <dgm:cxn modelId="{2F1D23FE-0221-4CC9-87E6-61ED89877B31}" type="presOf" srcId="{89D1C96B-B0E9-4AB1-91AD-4A55E788F043}" destId="{695104BF-8B6A-478B-A650-DE896F8CECD9}" srcOrd="0" destOrd="0" presId="urn:microsoft.com/office/officeart/2005/8/layout/cycle6"/>
    <dgm:cxn modelId="{AC774AAA-7307-4EE9-85A9-4787FD4AABD1}" type="presParOf" srcId="{53F7C526-A305-4DDF-8415-E3D529522BAE}" destId="{EBFFE88D-69DC-4B86-9284-510D078AD5BD}" srcOrd="0" destOrd="0" presId="urn:microsoft.com/office/officeart/2005/8/layout/cycle6"/>
    <dgm:cxn modelId="{D789872C-2644-48C8-8FD5-87A7FD7CF585}" type="presParOf" srcId="{53F7C526-A305-4DDF-8415-E3D529522BAE}" destId="{DFE2648E-C9E2-41B3-8D79-420D3A4DC31F}" srcOrd="1" destOrd="0" presId="urn:microsoft.com/office/officeart/2005/8/layout/cycle6"/>
    <dgm:cxn modelId="{A4D79F66-E62B-41A2-869B-7E25F3AB2958}" type="presParOf" srcId="{53F7C526-A305-4DDF-8415-E3D529522BAE}" destId="{EC328850-426B-4187-B0E1-F2927C6F859D}" srcOrd="2" destOrd="0" presId="urn:microsoft.com/office/officeart/2005/8/layout/cycle6"/>
    <dgm:cxn modelId="{F536C8A9-2890-4FB6-A28E-00D74DCD79C0}" type="presParOf" srcId="{53F7C526-A305-4DDF-8415-E3D529522BAE}" destId="{AB2BBC2F-2861-45D2-ACC0-42D9845BA62D}" srcOrd="3" destOrd="0" presId="urn:microsoft.com/office/officeart/2005/8/layout/cycle6"/>
    <dgm:cxn modelId="{CE59FA6C-6F86-457B-A16B-826C4A6D2BE4}" type="presParOf" srcId="{53F7C526-A305-4DDF-8415-E3D529522BAE}" destId="{88DD1657-2A59-4B7B-A013-A38CD91352C4}" srcOrd="4" destOrd="0" presId="urn:microsoft.com/office/officeart/2005/8/layout/cycle6"/>
    <dgm:cxn modelId="{944989B6-DF39-4AE1-8C5B-1A3F671D6622}" type="presParOf" srcId="{53F7C526-A305-4DDF-8415-E3D529522BAE}" destId="{14C85ED9-E72E-4DCF-8A49-93C1AF4C8131}" srcOrd="5" destOrd="0" presId="urn:microsoft.com/office/officeart/2005/8/layout/cycle6"/>
    <dgm:cxn modelId="{2F8BF925-F69D-4B86-BB92-6806B7142779}" type="presParOf" srcId="{53F7C526-A305-4DDF-8415-E3D529522BAE}" destId="{54FCC174-1FBF-48D3-A6D3-1A849EB865C9}" srcOrd="6" destOrd="0" presId="urn:microsoft.com/office/officeart/2005/8/layout/cycle6"/>
    <dgm:cxn modelId="{FD9BAA3B-E106-41C0-9D27-D23EE2634AEF}" type="presParOf" srcId="{53F7C526-A305-4DDF-8415-E3D529522BAE}" destId="{4AD40F02-B3A1-4197-A692-0F2354FEBFF1}" srcOrd="7" destOrd="0" presId="urn:microsoft.com/office/officeart/2005/8/layout/cycle6"/>
    <dgm:cxn modelId="{08C8517F-4EE2-4BEB-AA46-954F4E6AC04F}" type="presParOf" srcId="{53F7C526-A305-4DDF-8415-E3D529522BAE}" destId="{F204255F-B4F5-430C-9B4A-BD167926698A}" srcOrd="8" destOrd="0" presId="urn:microsoft.com/office/officeart/2005/8/layout/cycle6"/>
    <dgm:cxn modelId="{9748BAD1-FCE8-4168-BAC4-B39CEA570844}" type="presParOf" srcId="{53F7C526-A305-4DDF-8415-E3D529522BAE}" destId="{8A2FF4EC-A4B8-4247-8296-82C8A98269D1}" srcOrd="9" destOrd="0" presId="urn:microsoft.com/office/officeart/2005/8/layout/cycle6"/>
    <dgm:cxn modelId="{6F6D9519-5DBB-42CE-A06D-CE9E36B5857C}" type="presParOf" srcId="{53F7C526-A305-4DDF-8415-E3D529522BAE}" destId="{616CF29F-C8E1-471D-A60C-A24347163011}" srcOrd="10" destOrd="0" presId="urn:microsoft.com/office/officeart/2005/8/layout/cycle6"/>
    <dgm:cxn modelId="{9D37246C-7AAF-424C-A878-4B08919D53CA}" type="presParOf" srcId="{53F7C526-A305-4DDF-8415-E3D529522BAE}" destId="{8F7F3509-ACA6-4556-99D1-43B942392E62}" srcOrd="11" destOrd="0" presId="urn:microsoft.com/office/officeart/2005/8/layout/cycle6"/>
    <dgm:cxn modelId="{14E82F43-6C69-4695-9167-B63BDA25B127}" type="presParOf" srcId="{53F7C526-A305-4DDF-8415-E3D529522BAE}" destId="{934F1BCC-0B30-409C-A9D2-2C8A974D7E66}" srcOrd="12" destOrd="0" presId="urn:microsoft.com/office/officeart/2005/8/layout/cycle6"/>
    <dgm:cxn modelId="{0B684488-9B67-4F7C-991D-09B6DA6FDBED}" type="presParOf" srcId="{53F7C526-A305-4DDF-8415-E3D529522BAE}" destId="{18EE43D9-DA41-4510-A0A8-54AD090026A3}" srcOrd="13" destOrd="0" presId="urn:microsoft.com/office/officeart/2005/8/layout/cycle6"/>
    <dgm:cxn modelId="{8C68694E-E6C3-4B2F-8F84-CA6ABD70A969}" type="presParOf" srcId="{53F7C526-A305-4DDF-8415-E3D529522BAE}" destId="{B4EF382F-B38F-47C1-B056-4549D14306BF}" srcOrd="14" destOrd="0" presId="urn:microsoft.com/office/officeart/2005/8/layout/cycle6"/>
    <dgm:cxn modelId="{0FB4A105-A520-4747-9074-FAC5FF3E6374}" type="presParOf" srcId="{53F7C526-A305-4DDF-8415-E3D529522BAE}" destId="{53565DD2-7EDF-49AD-A717-CEE7C61A3998}" srcOrd="15" destOrd="0" presId="urn:microsoft.com/office/officeart/2005/8/layout/cycle6"/>
    <dgm:cxn modelId="{EB102E77-8D6F-41C9-B4AA-7560277D98BF}" type="presParOf" srcId="{53F7C526-A305-4DDF-8415-E3D529522BAE}" destId="{5626AAE8-B823-4AF7-B150-A0727AB4C92A}" srcOrd="16" destOrd="0" presId="urn:microsoft.com/office/officeart/2005/8/layout/cycle6"/>
    <dgm:cxn modelId="{BAD755B2-5A9A-4D56-B175-0C452B818D44}" type="presParOf" srcId="{53F7C526-A305-4DDF-8415-E3D529522BAE}" destId="{25D074A1-7A73-454F-B094-AA8CE9683ECF}" srcOrd="17" destOrd="0" presId="urn:microsoft.com/office/officeart/2005/8/layout/cycle6"/>
    <dgm:cxn modelId="{931A46A8-2AC6-47B3-9DF6-FEA4EE6220CE}" type="presParOf" srcId="{53F7C526-A305-4DDF-8415-E3D529522BAE}" destId="{736215F2-FE53-4B6F-9D2C-67D54A9EF072}" srcOrd="18" destOrd="0" presId="urn:microsoft.com/office/officeart/2005/8/layout/cycle6"/>
    <dgm:cxn modelId="{B8B1541A-24E4-47B8-BCA0-46BFBF2AF061}" type="presParOf" srcId="{53F7C526-A305-4DDF-8415-E3D529522BAE}" destId="{61176CC4-16F9-483E-A698-D2238E638F55}" srcOrd="19" destOrd="0" presId="urn:microsoft.com/office/officeart/2005/8/layout/cycle6"/>
    <dgm:cxn modelId="{83FECFFF-8E7D-4D4B-BA70-414074F0F67A}" type="presParOf" srcId="{53F7C526-A305-4DDF-8415-E3D529522BAE}" destId="{B56DA4AE-14C7-4173-96E9-FD0FE0825FD6}" srcOrd="20" destOrd="0" presId="urn:microsoft.com/office/officeart/2005/8/layout/cycle6"/>
    <dgm:cxn modelId="{59F6F1F9-9345-4C4F-8723-028E6372D876}" type="presParOf" srcId="{53F7C526-A305-4DDF-8415-E3D529522BAE}" destId="{CBC10853-6B03-4794-BD25-B4751D94803E}" srcOrd="21" destOrd="0" presId="urn:microsoft.com/office/officeart/2005/8/layout/cycle6"/>
    <dgm:cxn modelId="{DA2633FA-A2B2-4133-9F9C-8CF0F9D38998}" type="presParOf" srcId="{53F7C526-A305-4DDF-8415-E3D529522BAE}" destId="{B101EE63-DD78-423B-926A-BF1FD5409337}" srcOrd="22" destOrd="0" presId="urn:microsoft.com/office/officeart/2005/8/layout/cycle6"/>
    <dgm:cxn modelId="{AFA33813-FD19-4531-84DC-AA25AAEC2066}" type="presParOf" srcId="{53F7C526-A305-4DDF-8415-E3D529522BAE}" destId="{69975278-00B7-4C58-B07C-C7C6905CECBA}" srcOrd="23" destOrd="0" presId="urn:microsoft.com/office/officeart/2005/8/layout/cycle6"/>
    <dgm:cxn modelId="{D422FA9E-30B7-4277-9538-45F2C654014F}" type="presParOf" srcId="{53F7C526-A305-4DDF-8415-E3D529522BAE}" destId="{B239F21C-3211-4DD5-8233-AE78170EA805}" srcOrd="24" destOrd="0" presId="urn:microsoft.com/office/officeart/2005/8/layout/cycle6"/>
    <dgm:cxn modelId="{8603EEC3-3D87-4B2B-BDD6-3AAADC3E36B5}" type="presParOf" srcId="{53F7C526-A305-4DDF-8415-E3D529522BAE}" destId="{0C37DC31-B87F-4E9D-B6C2-C4ED0BC4DC83}" srcOrd="25" destOrd="0" presId="urn:microsoft.com/office/officeart/2005/8/layout/cycle6"/>
    <dgm:cxn modelId="{0FF62BDA-92AF-4E1F-88F9-D736A4DA51F7}" type="presParOf" srcId="{53F7C526-A305-4DDF-8415-E3D529522BAE}" destId="{DDD0945B-10B0-4B15-95DD-B91289CE3821}" srcOrd="26" destOrd="0" presId="urn:microsoft.com/office/officeart/2005/8/layout/cycle6"/>
    <dgm:cxn modelId="{FA4A2289-C448-45E0-AF87-65ECBA0423D5}" type="presParOf" srcId="{53F7C526-A305-4DDF-8415-E3D529522BAE}" destId="{F2BADC78-56F8-4B5C-B3A1-43911B948374}" srcOrd="27" destOrd="0" presId="urn:microsoft.com/office/officeart/2005/8/layout/cycle6"/>
    <dgm:cxn modelId="{5AA14F0B-85C3-4001-9993-E1FAB54BB784}" type="presParOf" srcId="{53F7C526-A305-4DDF-8415-E3D529522BAE}" destId="{36EC221C-FBC5-4F4F-AB97-C3406318226F}" srcOrd="28" destOrd="0" presId="urn:microsoft.com/office/officeart/2005/8/layout/cycle6"/>
    <dgm:cxn modelId="{D5DA702C-A5EB-41EC-8AA0-BB6D8369853D}" type="presParOf" srcId="{53F7C526-A305-4DDF-8415-E3D529522BAE}" destId="{10A9D96E-439A-408C-8483-3E8F5EA1E055}" srcOrd="29" destOrd="0" presId="urn:microsoft.com/office/officeart/2005/8/layout/cycle6"/>
    <dgm:cxn modelId="{5274BA0D-99BF-4C31-93C2-34FB74639A1D}" type="presParOf" srcId="{53F7C526-A305-4DDF-8415-E3D529522BAE}" destId="{5653073A-AC47-46C3-86D7-A2D9410DDD2A}" srcOrd="30" destOrd="0" presId="urn:microsoft.com/office/officeart/2005/8/layout/cycle6"/>
    <dgm:cxn modelId="{1328DACF-F8F5-40B3-A831-9573D6E4537C}" type="presParOf" srcId="{53F7C526-A305-4DDF-8415-E3D529522BAE}" destId="{8280634B-031D-4673-9CBB-9AB9FA37B59A}" srcOrd="31" destOrd="0" presId="urn:microsoft.com/office/officeart/2005/8/layout/cycle6"/>
    <dgm:cxn modelId="{5E4E20AB-FC4C-4418-8CF6-D122AB658166}" type="presParOf" srcId="{53F7C526-A305-4DDF-8415-E3D529522BAE}" destId="{6830F8B8-07FE-4160-9825-80C324792739}" srcOrd="32" destOrd="0" presId="urn:microsoft.com/office/officeart/2005/8/layout/cycle6"/>
    <dgm:cxn modelId="{6423FD31-B297-471F-AE15-48132FDDC9C7}" type="presParOf" srcId="{53F7C526-A305-4DDF-8415-E3D529522BAE}" destId="{080F7E04-E859-4C0C-865B-0E0515664CEC}" srcOrd="33" destOrd="0" presId="urn:microsoft.com/office/officeart/2005/8/layout/cycle6"/>
    <dgm:cxn modelId="{3A9EA726-0E33-47B5-8370-5A808B5F8595}" type="presParOf" srcId="{53F7C526-A305-4DDF-8415-E3D529522BAE}" destId="{271B0AC4-0897-478F-BCDA-B7C3B89B29C2}" srcOrd="34" destOrd="0" presId="urn:microsoft.com/office/officeart/2005/8/layout/cycle6"/>
    <dgm:cxn modelId="{CD2E5E66-88EC-40AD-85F7-E2B6C948EBFB}" type="presParOf" srcId="{53F7C526-A305-4DDF-8415-E3D529522BAE}" destId="{F7B1EEB3-AA1E-4453-82DD-ABDB0DD4B258}" srcOrd="35" destOrd="0" presId="urn:microsoft.com/office/officeart/2005/8/layout/cycle6"/>
    <dgm:cxn modelId="{CF977A07-1224-43A4-8DB0-49A42AF77448}" type="presParOf" srcId="{53F7C526-A305-4DDF-8415-E3D529522BAE}" destId="{974838B5-1ACF-4D22-A8F1-9F27A820DA00}" srcOrd="36" destOrd="0" presId="urn:microsoft.com/office/officeart/2005/8/layout/cycle6"/>
    <dgm:cxn modelId="{1014BEF7-38F6-4EBD-BD7B-8AB438762807}" type="presParOf" srcId="{53F7C526-A305-4DDF-8415-E3D529522BAE}" destId="{E7EF5F74-FE0D-4B15-8697-810B6A7A0CAE}" srcOrd="37" destOrd="0" presId="urn:microsoft.com/office/officeart/2005/8/layout/cycle6"/>
    <dgm:cxn modelId="{11FD3127-8DCE-4383-B0E4-5C44E9192030}" type="presParOf" srcId="{53F7C526-A305-4DDF-8415-E3D529522BAE}" destId="{F70036B5-0DDC-47D0-9F68-A9D834F0E61B}" srcOrd="38" destOrd="0" presId="urn:microsoft.com/office/officeart/2005/8/layout/cycle6"/>
    <dgm:cxn modelId="{921D8F8C-0E39-4E42-814E-78EE3B0AC048}" type="presParOf" srcId="{53F7C526-A305-4DDF-8415-E3D529522BAE}" destId="{230F75A9-8DC5-4172-AC80-B8542248E8BE}" srcOrd="39" destOrd="0" presId="urn:microsoft.com/office/officeart/2005/8/layout/cycle6"/>
    <dgm:cxn modelId="{863A9C20-83FB-4491-8E71-13474BF9085D}" type="presParOf" srcId="{53F7C526-A305-4DDF-8415-E3D529522BAE}" destId="{22DA5E31-8687-4D6A-B0BA-19C41FA63BE7}" srcOrd="40" destOrd="0" presId="urn:microsoft.com/office/officeart/2005/8/layout/cycle6"/>
    <dgm:cxn modelId="{46A8007F-C7EC-4016-B063-730DF87E68DB}" type="presParOf" srcId="{53F7C526-A305-4DDF-8415-E3D529522BAE}" destId="{2B36FB0A-4AA6-4E22-A8FB-8F3216B55D04}" srcOrd="41" destOrd="0" presId="urn:microsoft.com/office/officeart/2005/8/layout/cycle6"/>
    <dgm:cxn modelId="{3B4036AE-B1F2-4CF0-A50F-026F11A0FFD2}" type="presParOf" srcId="{53F7C526-A305-4DDF-8415-E3D529522BAE}" destId="{D3B5E785-A63D-4186-92FE-F0D5CA0D3850}" srcOrd="42" destOrd="0" presId="urn:microsoft.com/office/officeart/2005/8/layout/cycle6"/>
    <dgm:cxn modelId="{3EBA83FF-097A-4456-8F73-EE8A42158E3A}" type="presParOf" srcId="{53F7C526-A305-4DDF-8415-E3D529522BAE}" destId="{C50C1796-3BB0-4E76-B66B-746034DF57A0}" srcOrd="43" destOrd="0" presId="urn:microsoft.com/office/officeart/2005/8/layout/cycle6"/>
    <dgm:cxn modelId="{3A7C6075-FC1B-43D1-BDC3-D7D2CCC885DB}" type="presParOf" srcId="{53F7C526-A305-4DDF-8415-E3D529522BAE}" destId="{972DB64F-C07F-4AF1-8823-11EDC63BE200}" srcOrd="44" destOrd="0" presId="urn:microsoft.com/office/officeart/2005/8/layout/cycle6"/>
    <dgm:cxn modelId="{7B77D479-0D8A-4738-B681-D9491DAB92F7}" type="presParOf" srcId="{53F7C526-A305-4DDF-8415-E3D529522BAE}" destId="{6EEED8C3-3976-4DEE-A84D-6B093C3D01C7}" srcOrd="45" destOrd="0" presId="urn:microsoft.com/office/officeart/2005/8/layout/cycle6"/>
    <dgm:cxn modelId="{B8A4761A-D43F-4D7C-AE03-2840A1A914D9}" type="presParOf" srcId="{53F7C526-A305-4DDF-8415-E3D529522BAE}" destId="{106B595A-F78D-4179-9D8D-1BEE9E97AFC6}" srcOrd="46" destOrd="0" presId="urn:microsoft.com/office/officeart/2005/8/layout/cycle6"/>
    <dgm:cxn modelId="{C5BE0FBC-86C2-471F-8177-1513D440FD7B}" type="presParOf" srcId="{53F7C526-A305-4DDF-8415-E3D529522BAE}" destId="{0CFAEE8A-802A-4BC9-A256-914ABD557DC7}" srcOrd="47" destOrd="0" presId="urn:microsoft.com/office/officeart/2005/8/layout/cycle6"/>
    <dgm:cxn modelId="{4AA0E1D2-2C94-4FC8-9297-5DCC02308E17}" type="presParOf" srcId="{53F7C526-A305-4DDF-8415-E3D529522BAE}" destId="{B31425F7-36A5-4D0B-BCB7-0922B92069F1}" srcOrd="48" destOrd="0" presId="urn:microsoft.com/office/officeart/2005/8/layout/cycle6"/>
    <dgm:cxn modelId="{DD48FEE0-48C5-4B7E-B199-A8620A7A3EDD}" type="presParOf" srcId="{53F7C526-A305-4DDF-8415-E3D529522BAE}" destId="{7D30409A-7C99-4FC4-B496-7090C578E365}" srcOrd="49" destOrd="0" presId="urn:microsoft.com/office/officeart/2005/8/layout/cycle6"/>
    <dgm:cxn modelId="{36522610-4026-4E0E-AEE9-8D7755579687}" type="presParOf" srcId="{53F7C526-A305-4DDF-8415-E3D529522BAE}" destId="{06BEF2CA-C8BC-4E00-AA6C-C66B32F221EC}" srcOrd="50" destOrd="0" presId="urn:microsoft.com/office/officeart/2005/8/layout/cycle6"/>
    <dgm:cxn modelId="{1DF4B4C8-4DAD-4B3F-8761-35C683E51FC1}" type="presParOf" srcId="{53F7C526-A305-4DDF-8415-E3D529522BAE}" destId="{E3481626-9089-4527-94BD-259990E71BB0}" srcOrd="51" destOrd="0" presId="urn:microsoft.com/office/officeart/2005/8/layout/cycle6"/>
    <dgm:cxn modelId="{B046A812-B1DB-4E61-9441-9E748D84FF25}" type="presParOf" srcId="{53F7C526-A305-4DDF-8415-E3D529522BAE}" destId="{4836946E-5F79-4A7B-950E-C0F7E4ABC92D}" srcOrd="52" destOrd="0" presId="urn:microsoft.com/office/officeart/2005/8/layout/cycle6"/>
    <dgm:cxn modelId="{CB4FAE4B-8060-44DF-9D5A-C5BBB40E12B0}" type="presParOf" srcId="{53F7C526-A305-4DDF-8415-E3D529522BAE}" destId="{1C73E62B-BB61-42EF-90C5-63CD27DE8544}" srcOrd="53" destOrd="0" presId="urn:microsoft.com/office/officeart/2005/8/layout/cycle6"/>
    <dgm:cxn modelId="{48A3BDF7-44D2-48AE-9F2E-151A9051855C}" type="presParOf" srcId="{53F7C526-A305-4DDF-8415-E3D529522BAE}" destId="{695104BF-8B6A-478B-A650-DE896F8CECD9}" srcOrd="54" destOrd="0" presId="urn:microsoft.com/office/officeart/2005/8/layout/cycle6"/>
    <dgm:cxn modelId="{EDD4DB60-8F8E-46CE-8534-B076178C9438}" type="presParOf" srcId="{53F7C526-A305-4DDF-8415-E3D529522BAE}" destId="{1FB87BD3-8959-43A2-A150-A35E628E8E3E}" srcOrd="55" destOrd="0" presId="urn:microsoft.com/office/officeart/2005/8/layout/cycle6"/>
    <dgm:cxn modelId="{69FB5305-325D-471E-9CDB-6380154ECFD5}" type="presParOf" srcId="{53F7C526-A305-4DDF-8415-E3D529522BAE}" destId="{00EA599E-93CA-4E65-A8E8-FB74AD7F2144}" srcOrd="56" destOrd="0" presId="urn:microsoft.com/office/officeart/2005/8/layout/cycle6"/>
    <dgm:cxn modelId="{116F5274-7AF0-4FFC-884E-B97E7C0E34C7}" type="presParOf" srcId="{53F7C526-A305-4DDF-8415-E3D529522BAE}" destId="{2997C435-DF4F-48D2-A308-0BC411B81827}" srcOrd="57" destOrd="0" presId="urn:microsoft.com/office/officeart/2005/8/layout/cycle6"/>
    <dgm:cxn modelId="{C7180B01-2A58-4929-A23E-038AC62847D6}" type="presParOf" srcId="{53F7C526-A305-4DDF-8415-E3D529522BAE}" destId="{B2790D49-946F-48BB-A454-B7552761C64F}" srcOrd="58" destOrd="0" presId="urn:microsoft.com/office/officeart/2005/8/layout/cycle6"/>
    <dgm:cxn modelId="{28F4C6A4-325B-4914-AA1D-900AA665A434}" type="presParOf" srcId="{53F7C526-A305-4DDF-8415-E3D529522BAE}" destId="{1C019606-BE26-4B4F-9A1A-EA376323199F}" srcOrd="59" destOrd="0" presId="urn:microsoft.com/office/officeart/2005/8/layout/cycle6"/>
    <dgm:cxn modelId="{A693056E-F965-4DA3-AE5A-08C064D8BFC3}" type="presParOf" srcId="{53F7C526-A305-4DDF-8415-E3D529522BAE}" destId="{A2FC1AF0-2795-4D3C-A5BE-525A6331C5EB}" srcOrd="60" destOrd="0" presId="urn:microsoft.com/office/officeart/2005/8/layout/cycle6"/>
    <dgm:cxn modelId="{8AEBC812-77DD-4DD7-8CE4-1B853F100FAC}" type="presParOf" srcId="{53F7C526-A305-4DDF-8415-E3D529522BAE}" destId="{D9A6A0A0-04C0-4475-BA29-FB102D077B18}" srcOrd="61" destOrd="0" presId="urn:microsoft.com/office/officeart/2005/8/layout/cycle6"/>
    <dgm:cxn modelId="{1AC2CBCD-F36E-4E11-81CF-D661ECDF38F5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97DF1F8-04E9-4BEF-97C7-5111691A65E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97DF1F8-04E9-4BEF-97C7-5111691A65E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9877A78-F1DB-4665-B79C-D1BEFCFEBABE}" type="parTrans" cxnId="{DD00F1B2-D0DF-4265-9A95-98640C61DC2F}">
      <dgm:prSet/>
      <dgm:spPr/>
      <dgm:t>
        <a:bodyPr/>
        <a:lstStyle/>
        <a:p>
          <a:endParaRPr lang="en-GB"/>
        </a:p>
      </dgm:t>
    </dgm:pt>
    <dgm:pt modelId="{702490FF-FED1-4AB3-842A-EB7AE64890B3}" type="sibTrans" cxnId="{DD00F1B2-D0DF-4265-9A95-98640C61DC2F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B26EEEC-2BC9-4C19-A505-5985FB5C0A1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C13923-AD6F-4B23-9F78-0F1F318B189B}" type="parTrans" cxnId="{1BE26ADF-B539-4D90-A9C9-53AB37DA36DC}">
      <dgm:prSet/>
      <dgm:spPr/>
      <dgm:t>
        <a:bodyPr/>
        <a:lstStyle/>
        <a:p>
          <a:endParaRPr lang="en-GB"/>
        </a:p>
      </dgm:t>
    </dgm:pt>
    <dgm:pt modelId="{7FF848E0-3C2A-428D-A998-D173111F56BD}" type="sibTrans" cxnId="{1BE26ADF-B539-4D90-A9C9-53AB37DA36D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5AC6ED4-E230-454A-A5F2-001B9F73E98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F58E8FF-920B-461B-8D30-BB9E2AE44892}" type="parTrans" cxnId="{CB4F6F81-63BD-4F52-9D8F-F4A554356FAB}">
      <dgm:prSet/>
      <dgm:spPr/>
      <dgm:t>
        <a:bodyPr/>
        <a:lstStyle/>
        <a:p>
          <a:endParaRPr lang="en-GB"/>
        </a:p>
      </dgm:t>
    </dgm:pt>
    <dgm:pt modelId="{37543A4E-DA52-44F7-857A-80CEFF1BA4A4}" type="sibTrans" cxnId="{CB4F6F81-63BD-4F52-9D8F-F4A554356FA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8C2F544-FEDC-44A4-A88E-A5A004FD696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EE50734-21A4-4D86-8A8E-11CD3AF83DDC}" type="parTrans" cxnId="{6A4486EF-1AF1-45C8-BCAA-FB804BA3CD42}">
      <dgm:prSet/>
      <dgm:spPr/>
      <dgm:t>
        <a:bodyPr/>
        <a:lstStyle/>
        <a:p>
          <a:endParaRPr lang="en-GB"/>
        </a:p>
      </dgm:t>
    </dgm:pt>
    <dgm:pt modelId="{90127650-1C33-41A0-BD3D-79579113C5CF}" type="sibTrans" cxnId="{6A4486EF-1AF1-45C8-BCAA-FB804BA3CD42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53806F-B5F7-4FC1-825C-963A17CD5C3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417D459D-41D4-4F1B-9CD4-848DAA0EBEF0}" type="parTrans" cxnId="{3EBBD04E-D27D-4719-8357-F30A6724C9E5}">
      <dgm:prSet/>
      <dgm:spPr/>
      <dgm:t>
        <a:bodyPr/>
        <a:lstStyle/>
        <a:p>
          <a:endParaRPr lang="en-GB"/>
        </a:p>
      </dgm:t>
    </dgm:pt>
    <dgm:pt modelId="{40A2C46F-E919-4EEB-86C0-D3B624508132}" type="sibTrans" cxnId="{3EBBD04E-D27D-4719-8357-F30A6724C9E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1695BB34-50BC-4BF7-A49D-B198BD5C478B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671D79D8-B1F4-4EC6-A8D8-2686A5D47FDC}" type="parTrans" cxnId="{9D9FCFD9-9BF2-43CD-8F18-C7D1CC1EEBD0}">
      <dgm:prSet/>
      <dgm:spPr/>
      <dgm:t>
        <a:bodyPr/>
        <a:lstStyle/>
        <a:p>
          <a:endParaRPr lang="en-GB"/>
        </a:p>
      </dgm:t>
    </dgm:pt>
    <dgm:pt modelId="{B9CB9030-3DB4-4005-BF67-B95E8196CE7B}" type="sibTrans" cxnId="{9D9FCFD9-9BF2-43CD-8F18-C7D1CC1EEB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1D94AB5-8A45-4B46-AF52-765FE3ADF63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51D94AB5-8A45-4B46-AF52-765FE3ADF63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BFDEA8D1-7918-4CF6-A23F-4EE9F527E09E}" type="parTrans" cxnId="{AFEE34BE-A131-4436-821B-77209BB8457D}">
      <dgm:prSet/>
      <dgm:spPr/>
      <dgm:t>
        <a:bodyPr/>
        <a:lstStyle/>
        <a:p>
          <a:endParaRPr lang="en-GB"/>
        </a:p>
      </dgm:t>
    </dgm:pt>
    <dgm:pt modelId="{23286DF3-30AE-4512-A1E0-004F04502CF4}" type="sibTrans" cxnId="{AFEE34BE-A131-4436-821B-77209BB8457D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21" custScaleX="147086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</dgm:pt>
    <dgm:pt modelId="{AB2BBC2F-2861-45D2-ACC0-42D9845BA62D}" type="pres">
      <dgm:prSet presAssocID="{B72713C0-E37A-4927-B7F1-643DD674B5B4}" presName="node" presStyleLbl="node1" presStyleIdx="1" presStyleCnt="21" custScaleX="147086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</dgm:pt>
    <dgm:pt modelId="{54FCC174-1FBF-48D3-A6D3-1A849EB865C9}" type="pres">
      <dgm:prSet presAssocID="{59CE7F2E-2433-4E53-8C0F-AD9526846DD1}" presName="node" presStyleLbl="node1" presStyleIdx="2" presStyleCnt="21" custScaleX="147086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</dgm:pt>
    <dgm:pt modelId="{8A2FF4EC-A4B8-4247-8296-82C8A98269D1}" type="pres">
      <dgm:prSet presAssocID="{5C91F015-FD51-4326-B4CE-CC02E72534BD}" presName="node" presStyleLbl="node1" presStyleIdx="3" presStyleCnt="21" custScaleX="147086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</dgm:pt>
    <dgm:pt modelId="{934F1BCC-0B30-409C-A9D2-2C8A974D7E66}" type="pres">
      <dgm:prSet presAssocID="{012292B9-6B64-4CF0-8958-252096BF5F37}" presName="node" presStyleLbl="node1" presStyleIdx="4" presStyleCnt="21" custScaleX="147086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</dgm:pt>
    <dgm:pt modelId="{53565DD2-7EDF-49AD-A717-CEE7C61A3998}" type="pres">
      <dgm:prSet presAssocID="{BB26EEEC-2BC9-4C19-A505-5985FB5C0A18}" presName="node" presStyleLbl="node1" presStyleIdx="5" presStyleCnt="21" custScaleX="147086" custScaleY="129244">
        <dgm:presLayoutVars>
          <dgm:bulletEnabled val="1"/>
        </dgm:presLayoutVars>
      </dgm:prSet>
      <dgm:spPr/>
    </dgm:pt>
    <dgm:pt modelId="{5626AAE8-B823-4AF7-B150-A0727AB4C92A}" type="pres">
      <dgm:prSet presAssocID="{BB26EEEC-2BC9-4C19-A505-5985FB5C0A18}" presName="spNode" presStyleCnt="0"/>
      <dgm:spPr/>
    </dgm:pt>
    <dgm:pt modelId="{25D074A1-7A73-454F-B094-AA8CE9683ECF}" type="pres">
      <dgm:prSet presAssocID="{7FF848E0-3C2A-428D-A998-D173111F56BD}" presName="sibTrans" presStyleLbl="sibTrans1D1" presStyleIdx="5" presStyleCnt="21"/>
      <dgm:spPr/>
    </dgm:pt>
    <dgm:pt modelId="{736215F2-FE53-4B6F-9D2C-67D54A9EF072}" type="pres">
      <dgm:prSet presAssocID="{B5AC6ED4-E230-454A-A5F2-001B9F73E988}" presName="node" presStyleLbl="node1" presStyleIdx="6" presStyleCnt="21" custScaleX="188912" custScaleY="129244">
        <dgm:presLayoutVars>
          <dgm:bulletEnabled val="1"/>
        </dgm:presLayoutVars>
      </dgm:prSet>
      <dgm:spPr/>
    </dgm:pt>
    <dgm:pt modelId="{61176CC4-16F9-483E-A698-D2238E638F55}" type="pres">
      <dgm:prSet presAssocID="{B5AC6ED4-E230-454A-A5F2-001B9F73E988}" presName="spNode" presStyleCnt="0"/>
      <dgm:spPr/>
    </dgm:pt>
    <dgm:pt modelId="{B56DA4AE-14C7-4173-96E9-FD0FE0825FD6}" type="pres">
      <dgm:prSet presAssocID="{37543A4E-DA52-44F7-857A-80CEFF1BA4A4}" presName="sibTrans" presStyleLbl="sibTrans1D1" presStyleIdx="6" presStyleCnt="21"/>
      <dgm:spPr/>
    </dgm:pt>
    <dgm:pt modelId="{CBC10853-6B03-4794-BD25-B4751D94803E}" type="pres">
      <dgm:prSet presAssocID="{A8C2F544-FEDC-44A4-A88E-A5A004FD6964}" presName="node" presStyleLbl="node1" presStyleIdx="7" presStyleCnt="21" custScaleX="194589" custScaleY="129244">
        <dgm:presLayoutVars>
          <dgm:bulletEnabled val="1"/>
        </dgm:presLayoutVars>
      </dgm:prSet>
      <dgm:spPr/>
    </dgm:pt>
    <dgm:pt modelId="{B101EE63-DD78-423B-926A-BF1FD5409337}" type="pres">
      <dgm:prSet presAssocID="{A8C2F544-FEDC-44A4-A88E-A5A004FD6964}" presName="spNode" presStyleCnt="0"/>
      <dgm:spPr/>
    </dgm:pt>
    <dgm:pt modelId="{69975278-00B7-4C58-B07C-C7C6905CECBA}" type="pres">
      <dgm:prSet presAssocID="{90127650-1C33-41A0-BD3D-79579113C5CF}" presName="sibTrans" presStyleLbl="sibTrans1D1" presStyleIdx="7" presStyleCnt="21"/>
      <dgm:spPr/>
    </dgm:pt>
    <dgm:pt modelId="{B239F21C-3211-4DD5-8233-AE78170EA805}" type="pres">
      <dgm:prSet presAssocID="{8C53806F-B5F7-4FC1-825C-963A17CD5C3F}" presName="node" presStyleLbl="node1" presStyleIdx="8" presStyleCnt="21" custScaleX="147086" custScaleY="129244">
        <dgm:presLayoutVars>
          <dgm:bulletEnabled val="1"/>
        </dgm:presLayoutVars>
      </dgm:prSet>
      <dgm:spPr/>
    </dgm:pt>
    <dgm:pt modelId="{0C37DC31-B87F-4E9D-B6C2-C4ED0BC4DC83}" type="pres">
      <dgm:prSet presAssocID="{8C53806F-B5F7-4FC1-825C-963A17CD5C3F}" presName="spNode" presStyleCnt="0"/>
      <dgm:spPr/>
    </dgm:pt>
    <dgm:pt modelId="{DDD0945B-10B0-4B15-95DD-B91289CE3821}" type="pres">
      <dgm:prSet presAssocID="{40A2C46F-E919-4EEB-86C0-D3B624508132}" presName="sibTrans" presStyleLbl="sibTrans1D1" presStyleIdx="8" presStyleCnt="21"/>
      <dgm:spPr/>
    </dgm:pt>
    <dgm:pt modelId="{F2BADC78-56F8-4B5C-B3A1-43911B948374}" type="pres">
      <dgm:prSet presAssocID="{1695BB34-50BC-4BF7-A49D-B198BD5C478B}" presName="node" presStyleLbl="node1" presStyleIdx="9" presStyleCnt="21" custScaleX="147086" custScaleY="129244">
        <dgm:presLayoutVars>
          <dgm:bulletEnabled val="1"/>
        </dgm:presLayoutVars>
      </dgm:prSet>
      <dgm:spPr/>
    </dgm:pt>
    <dgm:pt modelId="{36EC221C-FBC5-4F4F-AB97-C3406318226F}" type="pres">
      <dgm:prSet presAssocID="{1695BB34-50BC-4BF7-A49D-B198BD5C478B}" presName="spNode" presStyleCnt="0"/>
      <dgm:spPr/>
    </dgm:pt>
    <dgm:pt modelId="{10A9D96E-439A-408C-8483-3E8F5EA1E055}" type="pres">
      <dgm:prSet presAssocID="{B9CB9030-3DB4-4005-BF67-B95E8196CE7B}" presName="sibTrans" presStyleLbl="sibTrans1D1" presStyleIdx="9" presStyleCnt="21"/>
      <dgm:spPr/>
    </dgm:pt>
    <dgm:pt modelId="{5653073A-AC47-46C3-86D7-A2D9410DDD2A}" type="pres">
      <dgm:prSet presAssocID="{705B1EE4-94FB-460D-A4A5-BBBB135473A1}" presName="node" presStyleLbl="node1" presStyleIdx="10" presStyleCnt="21" custScaleX="147086" custScaleY="129244">
        <dgm:presLayoutVars>
          <dgm:bulletEnabled val="1"/>
        </dgm:presLayoutVars>
      </dgm:prSet>
      <dgm:spPr/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</dgm:pt>
    <dgm:pt modelId="{080F7E04-E859-4C0C-865B-0E0515664CEC}" type="pres">
      <dgm:prSet presAssocID="{8C2ABF21-4169-4F92-992B-B26A5BB85821}" presName="node" presStyleLbl="node1" presStyleIdx="11" presStyleCnt="21" custScaleX="147086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</dgm:pt>
    <dgm:pt modelId="{974838B5-1ACF-4D22-A8F1-9F27A820DA00}" type="pres">
      <dgm:prSet presAssocID="{533558F9-E757-4CB7-9A7D-BD5A710BDA01}" presName="node" presStyleLbl="node1" presStyleIdx="12" presStyleCnt="21" custScaleX="147086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</dgm:pt>
    <dgm:pt modelId="{230F75A9-8DC5-4172-AC80-B8542248E8BE}" type="pres">
      <dgm:prSet presAssocID="{BE28A756-02B9-4F75-A560-A7105EACB477}" presName="node" presStyleLbl="node1" presStyleIdx="13" presStyleCnt="21" custScaleX="147086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</dgm:pt>
    <dgm:pt modelId="{D3B5E785-A63D-4186-92FE-F0D5CA0D3850}" type="pres">
      <dgm:prSet presAssocID="{E18EA010-06B9-459D-9046-03F81AAC44C2}" presName="node" presStyleLbl="node1" presStyleIdx="14" presStyleCnt="21" custScaleX="147086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</dgm:pt>
    <dgm:pt modelId="{6EEED8C3-3976-4DEE-A84D-6B093C3D01C7}" type="pres">
      <dgm:prSet presAssocID="{397DF1F8-04E9-4BEF-97C7-5111691A65EB}" presName="node" presStyleLbl="node1" presStyleIdx="15" presStyleCnt="21" custScaleX="200670" custScaleY="129244">
        <dgm:presLayoutVars>
          <dgm:bulletEnabled val="1"/>
        </dgm:presLayoutVars>
      </dgm:prSet>
      <dgm:spPr/>
    </dgm:pt>
    <dgm:pt modelId="{106B595A-F78D-4179-9D8D-1BEE9E97AFC6}" type="pres">
      <dgm:prSet presAssocID="{397DF1F8-04E9-4BEF-97C7-5111691A65EB}" presName="spNode" presStyleCnt="0"/>
      <dgm:spPr/>
    </dgm:pt>
    <dgm:pt modelId="{0CFAEE8A-802A-4BC9-A256-914ABD557DC7}" type="pres">
      <dgm:prSet presAssocID="{702490FF-FED1-4AB3-842A-EB7AE64890B3}" presName="sibTrans" presStyleLbl="sibTrans1D1" presStyleIdx="15" presStyleCnt="21"/>
      <dgm:spPr/>
    </dgm:pt>
    <dgm:pt modelId="{B31425F7-36A5-4D0B-BCB7-0922B92069F1}" type="pres">
      <dgm:prSet presAssocID="{068DF65D-0E1E-4CA9-8B96-A7910304C848}" presName="node" presStyleLbl="node1" presStyleIdx="16" presStyleCnt="21" custScaleX="147086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6" presStyleCnt="21"/>
      <dgm:spPr/>
    </dgm:pt>
    <dgm:pt modelId="{695104BF-8B6A-478B-A650-DE896F8CECD9}" type="pres">
      <dgm:prSet presAssocID="{89D1C96B-B0E9-4AB1-91AD-4A55E788F043}" presName="node" presStyleLbl="node1" presStyleIdx="17" presStyleCnt="21" custScaleX="147086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7" presStyleCnt="21"/>
      <dgm:spPr/>
    </dgm:pt>
    <dgm:pt modelId="{7889374B-D7BF-4686-82DC-C642663A7916}" type="pres">
      <dgm:prSet presAssocID="{51D94AB5-8A45-4B46-AF52-765FE3ADF638}" presName="node" presStyleLbl="node1" presStyleIdx="18" presStyleCnt="21" custScaleX="147086" custScaleY="129244">
        <dgm:presLayoutVars>
          <dgm:bulletEnabled val="1"/>
        </dgm:presLayoutVars>
      </dgm:prSet>
      <dgm:spPr/>
    </dgm:pt>
    <dgm:pt modelId="{18428378-555E-419D-AE85-629F08C97E92}" type="pres">
      <dgm:prSet presAssocID="{51D94AB5-8A45-4B46-AF52-765FE3ADF638}" presName="spNode" presStyleCnt="0"/>
      <dgm:spPr/>
    </dgm:pt>
    <dgm:pt modelId="{8E137AC4-C194-4E9B-A377-C96FE6E10CCB}" type="pres">
      <dgm:prSet presAssocID="{23286DF3-30AE-4512-A1E0-004F04502CF4}" presName="sibTrans" presStyleLbl="sibTrans1D1" presStyleIdx="18" presStyleCnt="21"/>
      <dgm:spPr/>
    </dgm:pt>
    <dgm:pt modelId="{2997C435-DF4F-48D2-A308-0BC411B81827}" type="pres">
      <dgm:prSet presAssocID="{B732A509-C503-4F33-899B-82485414BC13}" presName="node" presStyleLbl="node1" presStyleIdx="19" presStyleCnt="21" custScaleX="147086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</dgm:pt>
    <dgm:pt modelId="{A2FC1AF0-2795-4D3C-A5BE-525A6331C5EB}" type="pres">
      <dgm:prSet presAssocID="{6CC98661-9AA2-44FE-B9BB-9D0CFF71A82E}" presName="node" presStyleLbl="node1" presStyleIdx="20" presStyleCnt="21" custScaleX="147086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</dgm:pt>
  </dgm:ptLst>
  <dgm:cxnLst>
    <dgm:cxn modelId="{67F11702-BF3E-4ED5-8E32-99C151C236CF}" type="presOf" srcId="{90127650-1C33-41A0-BD3D-79579113C5CF}" destId="{69975278-00B7-4C58-B07C-C7C6905CECBA}" srcOrd="0" destOrd="0" presId="urn:microsoft.com/office/officeart/2005/8/layout/cycle6"/>
    <dgm:cxn modelId="{BD62F605-7375-42A3-9702-B0E1B0D2DF98}" type="presOf" srcId="{8F6FA1D0-B892-45D3-8519-727B12979775}" destId="{1C019606-BE26-4B4F-9A1A-EA376323199F}" srcOrd="0" destOrd="0" presId="urn:microsoft.com/office/officeart/2005/8/layout/cycle6"/>
    <dgm:cxn modelId="{53F15D08-9390-4166-BF91-F4A40663FC2B}" srcId="{6DEAC7EA-E4DD-4C83-9F88-71FE6CB42BF6}" destId="{89D1C96B-B0E9-4AB1-91AD-4A55E788F043}" srcOrd="17" destOrd="0" parTransId="{C6681032-0CD6-4AB7-9073-E9B5ED9247C7}" sibTransId="{AAEC642D-BEA0-424A-93FA-CE91051E0CFE}"/>
    <dgm:cxn modelId="{FE8E730C-F531-45C2-9ABE-8C74E8085345}" type="presOf" srcId="{AB5A68D2-77AE-40EA-B0F2-A83E574BE687}" destId="{972DB64F-C07F-4AF1-8823-11EDC63BE200}" srcOrd="0" destOrd="0" presId="urn:microsoft.com/office/officeart/2005/8/layout/cycle6"/>
    <dgm:cxn modelId="{976E390F-B9B6-497D-85A0-630FFCBD9B3B}" type="presOf" srcId="{BB26EEEC-2BC9-4C19-A505-5985FB5C0A18}" destId="{53565DD2-7EDF-49AD-A717-CEE7C61A3998}" srcOrd="0" destOrd="0" presId="urn:microsoft.com/office/officeart/2005/8/layout/cycle6"/>
    <dgm:cxn modelId="{21ABC911-8F02-47FA-87EE-416057B432F9}" type="presOf" srcId="{9AE4F5F5-0EA1-4415-ABF8-623ADF2CFEEE}" destId="{F7B1EEB3-AA1E-4453-82DD-ABDB0DD4B258}" srcOrd="0" destOrd="0" presId="urn:microsoft.com/office/officeart/2005/8/layout/cycle6"/>
    <dgm:cxn modelId="{22E25116-1143-4B83-B4B4-DFB17EED9702}" type="presOf" srcId="{397DF1F8-04E9-4BEF-97C7-5111691A65EB}" destId="{6EEED8C3-3976-4DEE-A84D-6B093C3D01C7}" srcOrd="0" destOrd="0" presId="urn:microsoft.com/office/officeart/2005/8/layout/cycle6"/>
    <dgm:cxn modelId="{7FB21C22-9948-474E-8CAC-06506BDC6A0B}" type="presOf" srcId="{6DEAC7EA-E4DD-4C83-9F88-71FE6CB42BF6}" destId="{53F7C526-A305-4DDF-8415-E3D529522BAE}" srcOrd="0" destOrd="0" presId="urn:microsoft.com/office/officeart/2005/8/layout/cycle6"/>
    <dgm:cxn modelId="{DA26E122-BF35-4829-A5E6-15AFDECEEA67}" type="presOf" srcId="{6CC98661-9AA2-44FE-B9BB-9D0CFF71A82E}" destId="{A2FC1AF0-2795-4D3C-A5BE-525A6331C5EB}" srcOrd="0" destOrd="0" presId="urn:microsoft.com/office/officeart/2005/8/layout/cycle6"/>
    <dgm:cxn modelId="{0DD2FD30-E902-4554-B84D-22DF307FD431}" type="presOf" srcId="{8C53806F-B5F7-4FC1-825C-963A17CD5C3F}" destId="{B239F21C-3211-4DD5-8233-AE78170EA805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8EEEA55B-DAC1-427F-AE4C-A70DC1A046C8}" type="presOf" srcId="{8C2ABF21-4169-4F92-992B-B26A5BB85821}" destId="{080F7E04-E859-4C0C-865B-0E0515664CEC}" srcOrd="0" destOrd="0" presId="urn:microsoft.com/office/officeart/2005/8/layout/cycle6"/>
    <dgm:cxn modelId="{25D9F45C-33DF-415F-A4C1-8CA8CEE92C2F}" type="presOf" srcId="{59CE7F2E-2433-4E53-8C0F-AD9526846DD1}" destId="{54FCC174-1FBF-48D3-A6D3-1A849EB865C9}" srcOrd="0" destOrd="0" presId="urn:microsoft.com/office/officeart/2005/8/layout/cycle6"/>
    <dgm:cxn modelId="{C77B795D-8EF4-4EA4-88D2-2164F30044D9}" type="presOf" srcId="{896A6010-309A-4EE5-9F69-22ECBF382023}" destId="{8F7F3509-ACA6-4556-99D1-43B942392E62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B2D1D863-DC88-45AE-A848-CBBD6B77A154}" type="presOf" srcId="{B9CB9030-3DB4-4005-BF67-B95E8196CE7B}" destId="{10A9D96E-439A-408C-8483-3E8F5EA1E055}" srcOrd="0" destOrd="0" presId="urn:microsoft.com/office/officeart/2005/8/layout/cycle6"/>
    <dgm:cxn modelId="{D735CA64-2BF4-4F71-A469-F5CF28E171C5}" type="presOf" srcId="{B732A509-C503-4F33-899B-82485414BC13}" destId="{2997C435-DF4F-48D2-A308-0BC411B81827}" srcOrd="0" destOrd="0" presId="urn:microsoft.com/office/officeart/2005/8/layout/cycle6"/>
    <dgm:cxn modelId="{5DF2C64A-286B-4A12-AF48-4FB3B58484D3}" type="presOf" srcId="{B5AC6ED4-E230-454A-A5F2-001B9F73E988}" destId="{736215F2-FE53-4B6F-9D2C-67D54A9EF072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5770BF4E-1944-4E14-960E-F0B000434080}" type="presOf" srcId="{5E5EF1F4-4CF7-40F0-86A8-5E68C8393DEF}" destId="{F204255F-B4F5-430C-9B4A-BD167926698A}" srcOrd="0" destOrd="0" presId="urn:microsoft.com/office/officeart/2005/8/layout/cycle6"/>
    <dgm:cxn modelId="{3EBBD04E-D27D-4719-8357-F30A6724C9E5}" srcId="{6DEAC7EA-E4DD-4C83-9F88-71FE6CB42BF6}" destId="{8C53806F-B5F7-4FC1-825C-963A17CD5C3F}" srcOrd="8" destOrd="0" parTransId="{417D459D-41D4-4F1B-9CD4-848DAA0EBEF0}" sibTransId="{40A2C46F-E919-4EEB-86C0-D3B624508132}"/>
    <dgm:cxn modelId="{2940504F-8388-482F-A5FD-575362A84D7C}" type="presOf" srcId="{122AFB5A-DD44-4172-B753-C6A939AEEAE6}" destId="{EEDB36A0-D559-454C-B077-651B3351D639}" srcOrd="0" destOrd="0" presId="urn:microsoft.com/office/officeart/2005/8/layout/cycle6"/>
    <dgm:cxn modelId="{AB612C72-B0DC-4FB6-86E3-F21FE4513F61}" type="presOf" srcId="{51D94AB5-8A45-4B46-AF52-765FE3ADF638}" destId="{7889374B-D7BF-4686-82DC-C642663A7916}" srcOrd="0" destOrd="0" presId="urn:microsoft.com/office/officeart/2005/8/layout/cycle6"/>
    <dgm:cxn modelId="{8704B655-3E6B-4A54-AE6F-B4CD741805F0}" type="presOf" srcId="{012292B9-6B64-4CF0-8958-252096BF5F37}" destId="{934F1BCC-0B30-409C-A9D2-2C8A974D7E66}" srcOrd="0" destOrd="0" presId="urn:microsoft.com/office/officeart/2005/8/layout/cycle6"/>
    <dgm:cxn modelId="{F7947E76-203B-450D-B66F-6BFBD22B8B46}" type="presOf" srcId="{702490FF-FED1-4AB3-842A-EB7AE64890B3}" destId="{0CFAEE8A-802A-4BC9-A256-914ABD557DC7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CB6F3E78-FAE7-4FCD-AC8C-3811E619E116}" type="presOf" srcId="{705B1EE4-94FB-460D-A4A5-BBBB135473A1}" destId="{5653073A-AC47-46C3-86D7-A2D9410DDD2A}" srcOrd="0" destOrd="0" presId="urn:microsoft.com/office/officeart/2005/8/layout/cycle6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4DB35079-B1EA-494E-8983-69A59836D0E6}" type="presOf" srcId="{E18EA010-06B9-459D-9046-03F81AAC44C2}" destId="{D3B5E785-A63D-4186-92FE-F0D5CA0D3850}" srcOrd="0" destOrd="0" presId="urn:microsoft.com/office/officeart/2005/8/layout/cycle6"/>
    <dgm:cxn modelId="{B1ECFD7E-075A-40FA-9003-DFEC91D4AD63}" type="presOf" srcId="{AAEC642D-BEA0-424A-93FA-CE91051E0CFE}" destId="{00EA599E-93CA-4E65-A8E8-FB74AD7F2144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CB4F6F81-63BD-4F52-9D8F-F4A554356FAB}" srcId="{6DEAC7EA-E4DD-4C83-9F88-71FE6CB42BF6}" destId="{B5AC6ED4-E230-454A-A5F2-001B9F73E988}" srcOrd="6" destOrd="0" parTransId="{5F58E8FF-920B-461B-8D30-BB9E2AE44892}" sibTransId="{37543A4E-DA52-44F7-857A-80CEFF1BA4A4}"/>
    <dgm:cxn modelId="{483D9385-F7A2-42FB-BA63-15A5E3E5E522}" type="presOf" srcId="{37543A4E-DA52-44F7-857A-80CEFF1BA4A4}" destId="{B56DA4AE-14C7-4173-96E9-FD0FE0825FD6}" srcOrd="0" destOrd="0" presId="urn:microsoft.com/office/officeart/2005/8/layout/cycle6"/>
    <dgm:cxn modelId="{24E6B788-3E59-425E-A01D-67DEA6B81821}" type="presOf" srcId="{40A2C46F-E919-4EEB-86C0-D3B624508132}" destId="{DDD0945B-10B0-4B15-95DD-B91289CE3821}" srcOrd="0" destOrd="0" presId="urn:microsoft.com/office/officeart/2005/8/layout/cycle6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49EE8794-8CB5-42DE-AAD7-7E59FBA8A6E6}" type="presOf" srcId="{5C91F015-FD51-4326-B4CE-CC02E72534BD}" destId="{8A2FF4EC-A4B8-4247-8296-82C8A98269D1}" srcOrd="0" destOrd="0" presId="urn:microsoft.com/office/officeart/2005/8/layout/cycle6"/>
    <dgm:cxn modelId="{E3951B9C-B5D7-4E6E-AE5C-02EDFFB06933}" type="presOf" srcId="{7FF848E0-3C2A-428D-A998-D173111F56BD}" destId="{25D074A1-7A73-454F-B094-AA8CE9683ECF}" srcOrd="0" destOrd="0" presId="urn:microsoft.com/office/officeart/2005/8/layout/cycle6"/>
    <dgm:cxn modelId="{E64F08A2-EFCE-46FA-AA72-F569BA425C66}" srcId="{6DEAC7EA-E4DD-4C83-9F88-71FE6CB42BF6}" destId="{068DF65D-0E1E-4CA9-8B96-A7910304C848}" srcOrd="16" destOrd="0" parTransId="{33F263ED-1953-49B6-8F02-B75DAAD44B5A}" sibTransId="{C480DB87-EC2E-44A5-857F-94C30E3D92D6}"/>
    <dgm:cxn modelId="{A0737FA7-6C35-4C10-A87C-BC6A8C3465A1}" type="presOf" srcId="{26612691-C27C-42EA-A866-D79ADE728901}" destId="{EBFFE88D-69DC-4B86-9284-510D078AD5BD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E072F6B1-26F6-44E7-9BA1-92885951BF73}" type="presOf" srcId="{3ACE1E40-5576-4F8B-971D-0010D0BD4080}" destId="{F70036B5-0DDC-47D0-9F68-A9D834F0E61B}" srcOrd="0" destOrd="0" presId="urn:microsoft.com/office/officeart/2005/8/layout/cycle6"/>
    <dgm:cxn modelId="{DD00F1B2-D0DF-4265-9A95-98640C61DC2F}" srcId="{6DEAC7EA-E4DD-4C83-9F88-71FE6CB42BF6}" destId="{397DF1F8-04E9-4BEF-97C7-5111691A65EB}" srcOrd="15" destOrd="0" parTransId="{39877A78-F1DB-4665-B79C-D1BEFCFEBABE}" sibTransId="{702490FF-FED1-4AB3-842A-EB7AE64890B3}"/>
    <dgm:cxn modelId="{AFEE34BE-A131-4436-821B-77209BB8457D}" srcId="{6DEAC7EA-E4DD-4C83-9F88-71FE6CB42BF6}" destId="{51D94AB5-8A45-4B46-AF52-765FE3ADF638}" srcOrd="18" destOrd="0" parTransId="{BFDEA8D1-7918-4CF6-A23F-4EE9F527E09E}" sibTransId="{23286DF3-30AE-4512-A1E0-004F04502CF4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76B6F5CB-343F-4F80-ADEA-A1296713126D}" type="presOf" srcId="{24D570E7-AC04-4911-8AE0-1F4F8171E639}" destId="{6830F8B8-07FE-4160-9825-80C324792739}" srcOrd="0" destOrd="0" presId="urn:microsoft.com/office/officeart/2005/8/layout/cycle6"/>
    <dgm:cxn modelId="{B83954CF-24E2-4199-81F1-067621CBBCBA}" type="presOf" srcId="{FD721607-C284-4C5E-BD28-38890780E7E9}" destId="{EC328850-426B-4187-B0E1-F2927C6F859D}" srcOrd="0" destOrd="0" presId="urn:microsoft.com/office/officeart/2005/8/layout/cycle6"/>
    <dgm:cxn modelId="{52360AD3-F92E-4E29-8C1A-B3130E62991A}" type="presOf" srcId="{A1DED879-2367-49EE-B39A-CAD33286FED5}" destId="{14C85ED9-E72E-4DCF-8A49-93C1AF4C8131}" srcOrd="0" destOrd="0" presId="urn:microsoft.com/office/officeart/2005/8/layout/cycle6"/>
    <dgm:cxn modelId="{B05EC2D4-9B91-445B-8B3D-97AEB50C714C}" type="presOf" srcId="{A8C2F544-FEDC-44A4-A88E-A5A004FD6964}" destId="{CBC10853-6B03-4794-BD25-B4751D94803E}" srcOrd="0" destOrd="0" presId="urn:microsoft.com/office/officeart/2005/8/layout/cycle6"/>
    <dgm:cxn modelId="{9D2C28D5-E004-4D20-A66F-0D9D05E952FA}" type="presOf" srcId="{BE28A756-02B9-4F75-A560-A7105EACB477}" destId="{230F75A9-8DC5-4172-AC80-B8542248E8BE}" srcOrd="0" destOrd="0" presId="urn:microsoft.com/office/officeart/2005/8/layout/cycle6"/>
    <dgm:cxn modelId="{B46956D5-CDA5-4A61-8BC4-423B97613977}" type="presOf" srcId="{1695BB34-50BC-4BF7-A49D-B198BD5C478B}" destId="{F2BADC78-56F8-4B5C-B3A1-43911B948374}" srcOrd="0" destOrd="0" presId="urn:microsoft.com/office/officeart/2005/8/layout/cycle6"/>
    <dgm:cxn modelId="{A791BAD6-C600-49F7-97A4-53155792F637}" type="presOf" srcId="{068DF65D-0E1E-4CA9-8B96-A7910304C848}" destId="{B31425F7-36A5-4D0B-BCB7-0922B92069F1}" srcOrd="0" destOrd="0" presId="urn:microsoft.com/office/officeart/2005/8/layout/cycle6"/>
    <dgm:cxn modelId="{C67895D8-E25D-4EEF-B5AC-80FE4C58ECD5}" type="presOf" srcId="{23286DF3-30AE-4512-A1E0-004F04502CF4}" destId="{8E137AC4-C194-4E9B-A377-C96FE6E10CCB}" srcOrd="0" destOrd="0" presId="urn:microsoft.com/office/officeart/2005/8/layout/cycle6"/>
    <dgm:cxn modelId="{9D9FCFD9-9BF2-43CD-8F18-C7D1CC1EEBD0}" srcId="{6DEAC7EA-E4DD-4C83-9F88-71FE6CB42BF6}" destId="{1695BB34-50BC-4BF7-A49D-B198BD5C478B}" srcOrd="9" destOrd="0" parTransId="{671D79D8-B1F4-4EC6-A8D8-2686A5D47FDC}" sibTransId="{B9CB9030-3DB4-4005-BF67-B95E8196CE7B}"/>
    <dgm:cxn modelId="{6DBE21DA-2007-4A6B-86A6-1E285E950FB6}" type="presOf" srcId="{89D1C96B-B0E9-4AB1-91AD-4A55E788F043}" destId="{695104BF-8B6A-478B-A650-DE896F8CECD9}" srcOrd="0" destOrd="0" presId="urn:microsoft.com/office/officeart/2005/8/layout/cycle6"/>
    <dgm:cxn modelId="{1BE26ADF-B539-4D90-A9C9-53AB37DA36DC}" srcId="{6DEAC7EA-E4DD-4C83-9F88-71FE6CB42BF6}" destId="{BB26EEEC-2BC9-4C19-A505-5985FB5C0A18}" srcOrd="5" destOrd="0" parTransId="{E0C13923-AD6F-4B23-9F78-0F1F318B189B}" sibTransId="{7FF848E0-3C2A-428D-A998-D173111F56BD}"/>
    <dgm:cxn modelId="{26F90AE4-43B6-41C2-A118-0DA04C936FA0}" type="presOf" srcId="{0221D20F-100D-4902-A511-017ED95F75E0}" destId="{B4EF382F-B38F-47C1-B056-4549D14306BF}" srcOrd="0" destOrd="0" presId="urn:microsoft.com/office/officeart/2005/8/layout/cycle6"/>
    <dgm:cxn modelId="{1C12A7E8-4E59-419D-857A-DCEADB003553}" type="presOf" srcId="{B72713C0-E37A-4927-B7F1-643DD674B5B4}" destId="{AB2BBC2F-2861-45D2-ACC0-42D9845BA62D}" srcOrd="0" destOrd="0" presId="urn:microsoft.com/office/officeart/2005/8/layout/cycle6"/>
    <dgm:cxn modelId="{934445ED-20F7-425E-B28A-9A66C3C2F80C}" type="presOf" srcId="{A18C1DDE-3C01-48B5-B44B-DAB0431C4063}" destId="{2B36FB0A-4AA6-4E22-A8FB-8F3216B55D04}" srcOrd="0" destOrd="0" presId="urn:microsoft.com/office/officeart/2005/8/layout/cycle6"/>
    <dgm:cxn modelId="{6A4486EF-1AF1-45C8-BCAA-FB804BA3CD42}" srcId="{6DEAC7EA-E4DD-4C83-9F88-71FE6CB42BF6}" destId="{A8C2F544-FEDC-44A4-A88E-A5A004FD6964}" srcOrd="7" destOrd="0" parTransId="{8EE50734-21A4-4D86-8A8E-11CD3AF83DDC}" sibTransId="{90127650-1C33-41A0-BD3D-79579113C5CF}"/>
    <dgm:cxn modelId="{D1F042F0-0C59-42AB-A12B-24D6174717E1}" type="presOf" srcId="{C480DB87-EC2E-44A5-857F-94C30E3D92D6}" destId="{06BEF2CA-C8BC-4E00-AA6C-C66B32F221EC}" srcOrd="0" destOrd="0" presId="urn:microsoft.com/office/officeart/2005/8/layout/cycle6"/>
    <dgm:cxn modelId="{D25CF7FC-1DE3-4218-9DD5-12AC52B3B2A0}" type="presOf" srcId="{533558F9-E757-4CB7-9A7D-BD5A710BDA01}" destId="{974838B5-1ACF-4D22-A8F1-9F27A820DA00}" srcOrd="0" destOrd="0" presId="urn:microsoft.com/office/officeart/2005/8/layout/cycle6"/>
    <dgm:cxn modelId="{6B3750EB-B35C-44E5-935A-A6EC21C70111}" type="presParOf" srcId="{53F7C526-A305-4DDF-8415-E3D529522BAE}" destId="{EBFFE88D-69DC-4B86-9284-510D078AD5BD}" srcOrd="0" destOrd="0" presId="urn:microsoft.com/office/officeart/2005/8/layout/cycle6"/>
    <dgm:cxn modelId="{B8ACCB16-4372-4CE9-B549-FFA8B6B395DD}" type="presParOf" srcId="{53F7C526-A305-4DDF-8415-E3D529522BAE}" destId="{DFE2648E-C9E2-41B3-8D79-420D3A4DC31F}" srcOrd="1" destOrd="0" presId="urn:microsoft.com/office/officeart/2005/8/layout/cycle6"/>
    <dgm:cxn modelId="{278D9FB3-DFF7-4BC2-8C09-FF7E601C7EB3}" type="presParOf" srcId="{53F7C526-A305-4DDF-8415-E3D529522BAE}" destId="{EC328850-426B-4187-B0E1-F2927C6F859D}" srcOrd="2" destOrd="0" presId="urn:microsoft.com/office/officeart/2005/8/layout/cycle6"/>
    <dgm:cxn modelId="{CE4070C7-DE1C-4D31-8CA9-F3D93B6C8DFE}" type="presParOf" srcId="{53F7C526-A305-4DDF-8415-E3D529522BAE}" destId="{AB2BBC2F-2861-45D2-ACC0-42D9845BA62D}" srcOrd="3" destOrd="0" presId="urn:microsoft.com/office/officeart/2005/8/layout/cycle6"/>
    <dgm:cxn modelId="{E49EE34F-3596-40E0-968A-2C7BADB5EF20}" type="presParOf" srcId="{53F7C526-A305-4DDF-8415-E3D529522BAE}" destId="{88DD1657-2A59-4B7B-A013-A38CD91352C4}" srcOrd="4" destOrd="0" presId="urn:microsoft.com/office/officeart/2005/8/layout/cycle6"/>
    <dgm:cxn modelId="{AF8EC388-D373-44EF-BF34-0A58D45AE093}" type="presParOf" srcId="{53F7C526-A305-4DDF-8415-E3D529522BAE}" destId="{14C85ED9-E72E-4DCF-8A49-93C1AF4C8131}" srcOrd="5" destOrd="0" presId="urn:microsoft.com/office/officeart/2005/8/layout/cycle6"/>
    <dgm:cxn modelId="{ADDFF511-195B-4E39-941C-C56D809F636C}" type="presParOf" srcId="{53F7C526-A305-4DDF-8415-E3D529522BAE}" destId="{54FCC174-1FBF-48D3-A6D3-1A849EB865C9}" srcOrd="6" destOrd="0" presId="urn:microsoft.com/office/officeart/2005/8/layout/cycle6"/>
    <dgm:cxn modelId="{50E28035-9D24-41E4-8E12-078715401436}" type="presParOf" srcId="{53F7C526-A305-4DDF-8415-E3D529522BAE}" destId="{4AD40F02-B3A1-4197-A692-0F2354FEBFF1}" srcOrd="7" destOrd="0" presId="urn:microsoft.com/office/officeart/2005/8/layout/cycle6"/>
    <dgm:cxn modelId="{8696E811-0FE2-4804-A827-161758240FF6}" type="presParOf" srcId="{53F7C526-A305-4DDF-8415-E3D529522BAE}" destId="{F204255F-B4F5-430C-9B4A-BD167926698A}" srcOrd="8" destOrd="0" presId="urn:microsoft.com/office/officeart/2005/8/layout/cycle6"/>
    <dgm:cxn modelId="{003D984D-61C5-4CF4-ADED-A62CF87B7B14}" type="presParOf" srcId="{53F7C526-A305-4DDF-8415-E3D529522BAE}" destId="{8A2FF4EC-A4B8-4247-8296-82C8A98269D1}" srcOrd="9" destOrd="0" presId="urn:microsoft.com/office/officeart/2005/8/layout/cycle6"/>
    <dgm:cxn modelId="{D2415187-3B6C-441C-AF4E-679CA161417D}" type="presParOf" srcId="{53F7C526-A305-4DDF-8415-E3D529522BAE}" destId="{616CF29F-C8E1-471D-A60C-A24347163011}" srcOrd="10" destOrd="0" presId="urn:microsoft.com/office/officeart/2005/8/layout/cycle6"/>
    <dgm:cxn modelId="{42ABF193-9A50-418F-B180-509530259780}" type="presParOf" srcId="{53F7C526-A305-4DDF-8415-E3D529522BAE}" destId="{8F7F3509-ACA6-4556-99D1-43B942392E62}" srcOrd="11" destOrd="0" presId="urn:microsoft.com/office/officeart/2005/8/layout/cycle6"/>
    <dgm:cxn modelId="{0B17CB1D-4BAD-4EDE-9E79-8B1A28CCB822}" type="presParOf" srcId="{53F7C526-A305-4DDF-8415-E3D529522BAE}" destId="{934F1BCC-0B30-409C-A9D2-2C8A974D7E66}" srcOrd="12" destOrd="0" presId="urn:microsoft.com/office/officeart/2005/8/layout/cycle6"/>
    <dgm:cxn modelId="{46962714-8E60-40C7-8CE2-CEF371D15520}" type="presParOf" srcId="{53F7C526-A305-4DDF-8415-E3D529522BAE}" destId="{18EE43D9-DA41-4510-A0A8-54AD090026A3}" srcOrd="13" destOrd="0" presId="urn:microsoft.com/office/officeart/2005/8/layout/cycle6"/>
    <dgm:cxn modelId="{A18C9719-3BFE-4CC6-823B-52E87D0A332B}" type="presParOf" srcId="{53F7C526-A305-4DDF-8415-E3D529522BAE}" destId="{B4EF382F-B38F-47C1-B056-4549D14306BF}" srcOrd="14" destOrd="0" presId="urn:microsoft.com/office/officeart/2005/8/layout/cycle6"/>
    <dgm:cxn modelId="{E1DD9009-BE65-4BFA-A584-65E64B5DB02D}" type="presParOf" srcId="{53F7C526-A305-4DDF-8415-E3D529522BAE}" destId="{53565DD2-7EDF-49AD-A717-CEE7C61A3998}" srcOrd="15" destOrd="0" presId="urn:microsoft.com/office/officeart/2005/8/layout/cycle6"/>
    <dgm:cxn modelId="{5F2792B4-9C3F-49FF-9AFC-F66727DE6E23}" type="presParOf" srcId="{53F7C526-A305-4DDF-8415-E3D529522BAE}" destId="{5626AAE8-B823-4AF7-B150-A0727AB4C92A}" srcOrd="16" destOrd="0" presId="urn:microsoft.com/office/officeart/2005/8/layout/cycle6"/>
    <dgm:cxn modelId="{4B17520B-8D4E-4B96-8C78-2E52AB3BA1EB}" type="presParOf" srcId="{53F7C526-A305-4DDF-8415-E3D529522BAE}" destId="{25D074A1-7A73-454F-B094-AA8CE9683ECF}" srcOrd="17" destOrd="0" presId="urn:microsoft.com/office/officeart/2005/8/layout/cycle6"/>
    <dgm:cxn modelId="{77CE89CD-D16D-4C72-A566-B02073DF2380}" type="presParOf" srcId="{53F7C526-A305-4DDF-8415-E3D529522BAE}" destId="{736215F2-FE53-4B6F-9D2C-67D54A9EF072}" srcOrd="18" destOrd="0" presId="urn:microsoft.com/office/officeart/2005/8/layout/cycle6"/>
    <dgm:cxn modelId="{D818D259-A103-4897-A047-CFAB75129DA4}" type="presParOf" srcId="{53F7C526-A305-4DDF-8415-E3D529522BAE}" destId="{61176CC4-16F9-483E-A698-D2238E638F55}" srcOrd="19" destOrd="0" presId="urn:microsoft.com/office/officeart/2005/8/layout/cycle6"/>
    <dgm:cxn modelId="{AAAE9795-FCF0-4FD9-9237-445664486E24}" type="presParOf" srcId="{53F7C526-A305-4DDF-8415-E3D529522BAE}" destId="{B56DA4AE-14C7-4173-96E9-FD0FE0825FD6}" srcOrd="20" destOrd="0" presId="urn:microsoft.com/office/officeart/2005/8/layout/cycle6"/>
    <dgm:cxn modelId="{A2599455-7F1E-4DEC-9EAD-4BA81CF0601A}" type="presParOf" srcId="{53F7C526-A305-4DDF-8415-E3D529522BAE}" destId="{CBC10853-6B03-4794-BD25-B4751D94803E}" srcOrd="21" destOrd="0" presId="urn:microsoft.com/office/officeart/2005/8/layout/cycle6"/>
    <dgm:cxn modelId="{28A31A37-AA6E-41B1-A996-7440E9E67A52}" type="presParOf" srcId="{53F7C526-A305-4DDF-8415-E3D529522BAE}" destId="{B101EE63-DD78-423B-926A-BF1FD5409337}" srcOrd="22" destOrd="0" presId="urn:microsoft.com/office/officeart/2005/8/layout/cycle6"/>
    <dgm:cxn modelId="{C155A939-6102-4629-B897-FA58ED53F0D3}" type="presParOf" srcId="{53F7C526-A305-4DDF-8415-E3D529522BAE}" destId="{69975278-00B7-4C58-B07C-C7C6905CECBA}" srcOrd="23" destOrd="0" presId="urn:microsoft.com/office/officeart/2005/8/layout/cycle6"/>
    <dgm:cxn modelId="{1C2A9255-1FC8-495D-B08B-72F29FAC16C3}" type="presParOf" srcId="{53F7C526-A305-4DDF-8415-E3D529522BAE}" destId="{B239F21C-3211-4DD5-8233-AE78170EA805}" srcOrd="24" destOrd="0" presId="urn:microsoft.com/office/officeart/2005/8/layout/cycle6"/>
    <dgm:cxn modelId="{CE810A56-B9BE-42F0-B90F-8F49F4134CF0}" type="presParOf" srcId="{53F7C526-A305-4DDF-8415-E3D529522BAE}" destId="{0C37DC31-B87F-4E9D-B6C2-C4ED0BC4DC83}" srcOrd="25" destOrd="0" presId="urn:microsoft.com/office/officeart/2005/8/layout/cycle6"/>
    <dgm:cxn modelId="{80DF975A-ACBF-4046-AF45-91A954943F90}" type="presParOf" srcId="{53F7C526-A305-4DDF-8415-E3D529522BAE}" destId="{DDD0945B-10B0-4B15-95DD-B91289CE3821}" srcOrd="26" destOrd="0" presId="urn:microsoft.com/office/officeart/2005/8/layout/cycle6"/>
    <dgm:cxn modelId="{36670FB7-20EC-49A4-B8FF-308F97764094}" type="presParOf" srcId="{53F7C526-A305-4DDF-8415-E3D529522BAE}" destId="{F2BADC78-56F8-4B5C-B3A1-43911B948374}" srcOrd="27" destOrd="0" presId="urn:microsoft.com/office/officeart/2005/8/layout/cycle6"/>
    <dgm:cxn modelId="{18A383B1-60EA-4DDE-AA0E-071C13F6EEAB}" type="presParOf" srcId="{53F7C526-A305-4DDF-8415-E3D529522BAE}" destId="{36EC221C-FBC5-4F4F-AB97-C3406318226F}" srcOrd="28" destOrd="0" presId="urn:microsoft.com/office/officeart/2005/8/layout/cycle6"/>
    <dgm:cxn modelId="{30EC7F87-DD81-4F55-81C0-A0E55EEFA1F1}" type="presParOf" srcId="{53F7C526-A305-4DDF-8415-E3D529522BAE}" destId="{10A9D96E-439A-408C-8483-3E8F5EA1E055}" srcOrd="29" destOrd="0" presId="urn:microsoft.com/office/officeart/2005/8/layout/cycle6"/>
    <dgm:cxn modelId="{CED4E18E-5854-4279-B1EB-DB805829D153}" type="presParOf" srcId="{53F7C526-A305-4DDF-8415-E3D529522BAE}" destId="{5653073A-AC47-46C3-86D7-A2D9410DDD2A}" srcOrd="30" destOrd="0" presId="urn:microsoft.com/office/officeart/2005/8/layout/cycle6"/>
    <dgm:cxn modelId="{6A45A5B3-5C50-4BA2-8DE5-F70D7F8609AD}" type="presParOf" srcId="{53F7C526-A305-4DDF-8415-E3D529522BAE}" destId="{8280634B-031D-4673-9CBB-9AB9FA37B59A}" srcOrd="31" destOrd="0" presId="urn:microsoft.com/office/officeart/2005/8/layout/cycle6"/>
    <dgm:cxn modelId="{03DF5D5C-BA4A-4104-AC63-915BE8132DD4}" type="presParOf" srcId="{53F7C526-A305-4DDF-8415-E3D529522BAE}" destId="{6830F8B8-07FE-4160-9825-80C324792739}" srcOrd="32" destOrd="0" presId="urn:microsoft.com/office/officeart/2005/8/layout/cycle6"/>
    <dgm:cxn modelId="{6B07E1E0-A8E6-48D6-81E9-C6416A8D1EE5}" type="presParOf" srcId="{53F7C526-A305-4DDF-8415-E3D529522BAE}" destId="{080F7E04-E859-4C0C-865B-0E0515664CEC}" srcOrd="33" destOrd="0" presId="urn:microsoft.com/office/officeart/2005/8/layout/cycle6"/>
    <dgm:cxn modelId="{1946CE94-B48E-4D05-9AE4-C5799EC068DF}" type="presParOf" srcId="{53F7C526-A305-4DDF-8415-E3D529522BAE}" destId="{271B0AC4-0897-478F-BCDA-B7C3B89B29C2}" srcOrd="34" destOrd="0" presId="urn:microsoft.com/office/officeart/2005/8/layout/cycle6"/>
    <dgm:cxn modelId="{59AD8934-9063-42E4-B767-0EF830631AB8}" type="presParOf" srcId="{53F7C526-A305-4DDF-8415-E3D529522BAE}" destId="{F7B1EEB3-AA1E-4453-82DD-ABDB0DD4B258}" srcOrd="35" destOrd="0" presId="urn:microsoft.com/office/officeart/2005/8/layout/cycle6"/>
    <dgm:cxn modelId="{8EDA1717-056E-4A8B-9478-AFC98912504A}" type="presParOf" srcId="{53F7C526-A305-4DDF-8415-E3D529522BAE}" destId="{974838B5-1ACF-4D22-A8F1-9F27A820DA00}" srcOrd="36" destOrd="0" presId="urn:microsoft.com/office/officeart/2005/8/layout/cycle6"/>
    <dgm:cxn modelId="{D34829AF-44B0-4051-9113-F3A7CA06186E}" type="presParOf" srcId="{53F7C526-A305-4DDF-8415-E3D529522BAE}" destId="{E7EF5F74-FE0D-4B15-8697-810B6A7A0CAE}" srcOrd="37" destOrd="0" presId="urn:microsoft.com/office/officeart/2005/8/layout/cycle6"/>
    <dgm:cxn modelId="{AD8F091A-B46D-41F9-9284-FBED64B40D27}" type="presParOf" srcId="{53F7C526-A305-4DDF-8415-E3D529522BAE}" destId="{F70036B5-0DDC-47D0-9F68-A9D834F0E61B}" srcOrd="38" destOrd="0" presId="urn:microsoft.com/office/officeart/2005/8/layout/cycle6"/>
    <dgm:cxn modelId="{429AE07C-F562-4768-9AA0-22BADFE5B50E}" type="presParOf" srcId="{53F7C526-A305-4DDF-8415-E3D529522BAE}" destId="{230F75A9-8DC5-4172-AC80-B8542248E8BE}" srcOrd="39" destOrd="0" presId="urn:microsoft.com/office/officeart/2005/8/layout/cycle6"/>
    <dgm:cxn modelId="{55CFDEED-E2B1-4EA8-8F1E-DC5B0B6464D1}" type="presParOf" srcId="{53F7C526-A305-4DDF-8415-E3D529522BAE}" destId="{22DA5E31-8687-4D6A-B0BA-19C41FA63BE7}" srcOrd="40" destOrd="0" presId="urn:microsoft.com/office/officeart/2005/8/layout/cycle6"/>
    <dgm:cxn modelId="{01B5AC58-9DD5-4DAF-87DD-8694B7DEF4D6}" type="presParOf" srcId="{53F7C526-A305-4DDF-8415-E3D529522BAE}" destId="{2B36FB0A-4AA6-4E22-A8FB-8F3216B55D04}" srcOrd="41" destOrd="0" presId="urn:microsoft.com/office/officeart/2005/8/layout/cycle6"/>
    <dgm:cxn modelId="{6F27D0BC-B995-4A65-9484-774066E92C7E}" type="presParOf" srcId="{53F7C526-A305-4DDF-8415-E3D529522BAE}" destId="{D3B5E785-A63D-4186-92FE-F0D5CA0D3850}" srcOrd="42" destOrd="0" presId="urn:microsoft.com/office/officeart/2005/8/layout/cycle6"/>
    <dgm:cxn modelId="{2485E55C-1715-49CC-95DB-95FDD236B3DE}" type="presParOf" srcId="{53F7C526-A305-4DDF-8415-E3D529522BAE}" destId="{C50C1796-3BB0-4E76-B66B-746034DF57A0}" srcOrd="43" destOrd="0" presId="urn:microsoft.com/office/officeart/2005/8/layout/cycle6"/>
    <dgm:cxn modelId="{F70467F5-4EB6-4DFD-B3F0-245611AE43B1}" type="presParOf" srcId="{53F7C526-A305-4DDF-8415-E3D529522BAE}" destId="{972DB64F-C07F-4AF1-8823-11EDC63BE200}" srcOrd="44" destOrd="0" presId="urn:microsoft.com/office/officeart/2005/8/layout/cycle6"/>
    <dgm:cxn modelId="{C7A3966F-DC7C-4F80-89DC-56461F2286DC}" type="presParOf" srcId="{53F7C526-A305-4DDF-8415-E3D529522BAE}" destId="{6EEED8C3-3976-4DEE-A84D-6B093C3D01C7}" srcOrd="45" destOrd="0" presId="urn:microsoft.com/office/officeart/2005/8/layout/cycle6"/>
    <dgm:cxn modelId="{7D6A2B8E-4184-44B3-BD3D-133A978575B7}" type="presParOf" srcId="{53F7C526-A305-4DDF-8415-E3D529522BAE}" destId="{106B595A-F78D-4179-9D8D-1BEE9E97AFC6}" srcOrd="46" destOrd="0" presId="urn:microsoft.com/office/officeart/2005/8/layout/cycle6"/>
    <dgm:cxn modelId="{14618B21-5A01-4717-B949-86B10821483B}" type="presParOf" srcId="{53F7C526-A305-4DDF-8415-E3D529522BAE}" destId="{0CFAEE8A-802A-4BC9-A256-914ABD557DC7}" srcOrd="47" destOrd="0" presId="urn:microsoft.com/office/officeart/2005/8/layout/cycle6"/>
    <dgm:cxn modelId="{8AF19389-BE3E-49CC-B776-83760113B76D}" type="presParOf" srcId="{53F7C526-A305-4DDF-8415-E3D529522BAE}" destId="{B31425F7-36A5-4D0B-BCB7-0922B92069F1}" srcOrd="48" destOrd="0" presId="urn:microsoft.com/office/officeart/2005/8/layout/cycle6"/>
    <dgm:cxn modelId="{130A8796-16B1-41A7-9B6F-A6EAD8C1E50B}" type="presParOf" srcId="{53F7C526-A305-4DDF-8415-E3D529522BAE}" destId="{7D30409A-7C99-4FC4-B496-7090C578E365}" srcOrd="49" destOrd="0" presId="urn:microsoft.com/office/officeart/2005/8/layout/cycle6"/>
    <dgm:cxn modelId="{DDB2989A-E798-48D4-B71F-D682D4F7DD5E}" type="presParOf" srcId="{53F7C526-A305-4DDF-8415-E3D529522BAE}" destId="{06BEF2CA-C8BC-4E00-AA6C-C66B32F221EC}" srcOrd="50" destOrd="0" presId="urn:microsoft.com/office/officeart/2005/8/layout/cycle6"/>
    <dgm:cxn modelId="{38B314D2-9340-4459-B579-7A4D93D9510A}" type="presParOf" srcId="{53F7C526-A305-4DDF-8415-E3D529522BAE}" destId="{695104BF-8B6A-478B-A650-DE896F8CECD9}" srcOrd="51" destOrd="0" presId="urn:microsoft.com/office/officeart/2005/8/layout/cycle6"/>
    <dgm:cxn modelId="{247F3412-F0D7-4EF3-8D34-9436C8A17D38}" type="presParOf" srcId="{53F7C526-A305-4DDF-8415-E3D529522BAE}" destId="{1FB87BD3-8959-43A2-A150-A35E628E8E3E}" srcOrd="52" destOrd="0" presId="urn:microsoft.com/office/officeart/2005/8/layout/cycle6"/>
    <dgm:cxn modelId="{16FADE83-8ECA-4A82-8CA9-77EBA217BFEA}" type="presParOf" srcId="{53F7C526-A305-4DDF-8415-E3D529522BAE}" destId="{00EA599E-93CA-4E65-A8E8-FB74AD7F2144}" srcOrd="53" destOrd="0" presId="urn:microsoft.com/office/officeart/2005/8/layout/cycle6"/>
    <dgm:cxn modelId="{12854BBA-CCB2-401B-9FC2-46E64BEED187}" type="presParOf" srcId="{53F7C526-A305-4DDF-8415-E3D529522BAE}" destId="{7889374B-D7BF-4686-82DC-C642663A7916}" srcOrd="54" destOrd="0" presId="urn:microsoft.com/office/officeart/2005/8/layout/cycle6"/>
    <dgm:cxn modelId="{1290F790-245D-4FAB-9850-81D50858EA72}" type="presParOf" srcId="{53F7C526-A305-4DDF-8415-E3D529522BAE}" destId="{18428378-555E-419D-AE85-629F08C97E92}" srcOrd="55" destOrd="0" presId="urn:microsoft.com/office/officeart/2005/8/layout/cycle6"/>
    <dgm:cxn modelId="{5CCE204E-8E75-46F7-AE5C-5605029515D7}" type="presParOf" srcId="{53F7C526-A305-4DDF-8415-E3D529522BAE}" destId="{8E137AC4-C194-4E9B-A377-C96FE6E10CCB}" srcOrd="56" destOrd="0" presId="urn:microsoft.com/office/officeart/2005/8/layout/cycle6"/>
    <dgm:cxn modelId="{8103FF69-497A-4E53-BD74-DE013A44148D}" type="presParOf" srcId="{53F7C526-A305-4DDF-8415-E3D529522BAE}" destId="{2997C435-DF4F-48D2-A308-0BC411B81827}" srcOrd="57" destOrd="0" presId="urn:microsoft.com/office/officeart/2005/8/layout/cycle6"/>
    <dgm:cxn modelId="{21B11F54-C2CA-4646-A38A-D5C974683A2B}" type="presParOf" srcId="{53F7C526-A305-4DDF-8415-E3D529522BAE}" destId="{B2790D49-946F-48BB-A454-B7552761C64F}" srcOrd="58" destOrd="0" presId="urn:microsoft.com/office/officeart/2005/8/layout/cycle6"/>
    <dgm:cxn modelId="{4F60AF64-3EAA-40A0-A259-80D582C7EE59}" type="presParOf" srcId="{53F7C526-A305-4DDF-8415-E3D529522BAE}" destId="{1C019606-BE26-4B4F-9A1A-EA376323199F}" srcOrd="59" destOrd="0" presId="urn:microsoft.com/office/officeart/2005/8/layout/cycle6"/>
    <dgm:cxn modelId="{03E8C8DC-9551-4827-8949-FA76A8F3FE8E}" type="presParOf" srcId="{53F7C526-A305-4DDF-8415-E3D529522BAE}" destId="{A2FC1AF0-2795-4D3C-A5BE-525A6331C5EB}" srcOrd="60" destOrd="0" presId="urn:microsoft.com/office/officeart/2005/8/layout/cycle6"/>
    <dgm:cxn modelId="{F679A5EB-8703-4806-89F6-1CA69E7C8E8C}" type="presParOf" srcId="{53F7C526-A305-4DDF-8415-E3D529522BAE}" destId="{D9A6A0A0-04C0-4475-BA29-FB102D077B18}" srcOrd="61" destOrd="0" presId="urn:microsoft.com/office/officeart/2005/8/layout/cycle6"/>
    <dgm:cxn modelId="{CC261F6F-9E0F-40EF-A50C-1EF00A4C7537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602104" y="-45276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623180" y="-24200"/>
        <a:ext cx="713755" cy="389586"/>
      </dsp:txXfrm>
    </dsp:sp>
    <dsp:sp modelId="{EC328850-426B-4187-B0E1-F2927C6F859D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61254" y="24206"/>
              </a:moveTo>
              <a:arcTo wR="2982066" hR="2982066" stAng="16638317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481083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502159" y="108284"/>
        <a:ext cx="713755" cy="389586"/>
      </dsp:txXfrm>
    </dsp:sp>
    <dsp:sp modelId="{14C85ED9-E72E-4DCF-8A49-93C1AF4C8131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239515" y="278080"/>
              </a:moveTo>
              <a:arcTo wR="2982066" hR="2982066" stAng="17696405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281962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303038" y="493967"/>
        <a:ext cx="713755" cy="389586"/>
      </dsp:txXfrm>
    </dsp:sp>
    <dsp:sp modelId="{F204255F-B4F5-430C-9B4A-BD167926698A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943317" y="735688"/>
              </a:moveTo>
              <a:arcTo wR="2982066" hR="2982066" stAng="18667399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933577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954653" y="1098578"/>
        <a:ext cx="713755" cy="389586"/>
      </dsp:txXfrm>
    </dsp:sp>
    <dsp:sp modelId="{8F7F3509-ACA6-4556-99D1-43B942392E62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72561" y="1341897"/>
              </a:moveTo>
              <a:arcTo wR="2982066" hR="2982066" stAng="19597934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378031" y="184731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399107" y="1868394"/>
        <a:ext cx="713755" cy="389586"/>
      </dsp:txXfrm>
    </dsp:sp>
    <dsp:sp modelId="{B4EF382F-B38F-47C1-B056-4549D14306BF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4604" y="2112728"/>
              </a:moveTo>
              <a:arcTo wR="2982066" hR="2982066" stAng="20583054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65DD2-7EDF-49AD-A717-CEE7C61A3998}">
      <dsp:nvSpPr>
        <dsp:cNvPr id="0" name=""/>
        <dsp:cNvSpPr/>
      </dsp:nvSpPr>
      <dsp:spPr>
        <a:xfrm>
          <a:off x="7506303" y="2713940"/>
          <a:ext cx="894964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527379" y="2735016"/>
        <a:ext cx="852812" cy="389586"/>
      </dsp:txXfrm>
    </dsp:sp>
    <dsp:sp modelId="{25D074A1-7A73-454F-B094-AA8CE9683ECF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964132" y="2979645"/>
              </a:moveTo>
              <a:arcTo wR="2982066" hR="2982066" stAng="21597209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215F2-FE53-4B6F-9D2C-67D54A9EF072}">
      <dsp:nvSpPr>
        <dsp:cNvPr id="0" name=""/>
        <dsp:cNvSpPr/>
      </dsp:nvSpPr>
      <dsp:spPr>
        <a:xfrm>
          <a:off x="7378557" y="3600362"/>
          <a:ext cx="1017601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399633" y="3621438"/>
        <a:ext cx="975449" cy="389586"/>
      </dsp:txXfrm>
    </dsp:sp>
    <dsp:sp modelId="{B56DA4AE-14C7-4173-96E9-FD0FE0825FD6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0251" y="3865564"/>
              </a:moveTo>
              <a:arcTo wR="2982066" hR="2982066" stAng="1034023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10853-6B03-4794-BD25-B4751D94803E}">
      <dsp:nvSpPr>
        <dsp:cNvPr id="0" name=""/>
        <dsp:cNvSpPr/>
      </dsp:nvSpPr>
      <dsp:spPr>
        <a:xfrm>
          <a:off x="6805830" y="4427823"/>
          <a:ext cx="1513546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826906" y="4448899"/>
        <a:ext cx="1471394" cy="389586"/>
      </dsp:txXfrm>
    </dsp:sp>
    <dsp:sp modelId="{69975278-00B7-4C58-B07C-C7C6905CECBA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25390" y="4691712"/>
              </a:moveTo>
              <a:arcTo wR="2982066" hR="2982066" stAng="2098878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9F21C-3211-4DD5-8233-AE78170EA805}">
      <dsp:nvSpPr>
        <dsp:cNvPr id="0" name=""/>
        <dsp:cNvSpPr/>
      </dsp:nvSpPr>
      <dsp:spPr>
        <a:xfrm>
          <a:off x="6507897" y="5122799"/>
          <a:ext cx="1000960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528973" y="5143875"/>
        <a:ext cx="958808" cy="389586"/>
      </dsp:txXfrm>
    </dsp:sp>
    <dsp:sp modelId="{DDD0945B-10B0-4B15-95DD-B91289CE3821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748501" y="5384654"/>
              </a:moveTo>
              <a:arcTo wR="2982066" hR="2982066" stAng="3220552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ADC78-56F8-4B5C-B3A1-43911B948374}">
      <dsp:nvSpPr>
        <dsp:cNvPr id="0" name=""/>
        <dsp:cNvSpPr/>
      </dsp:nvSpPr>
      <dsp:spPr>
        <a:xfrm>
          <a:off x="5818534" y="5623539"/>
          <a:ext cx="910788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839610" y="5644615"/>
        <a:ext cx="868636" cy="389586"/>
      </dsp:txXfrm>
    </dsp:sp>
    <dsp:sp modelId="{10A9D96E-439A-408C-8483-3E8F5EA1E055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820382" y="5843875"/>
              </a:moveTo>
              <a:arcTo wR="2982066" hR="2982066" stAng="4420380" swAng="1890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3073A-AC47-46C3-86D7-A2D9410DDD2A}">
      <dsp:nvSpPr>
        <dsp:cNvPr id="0" name=""/>
        <dsp:cNvSpPr/>
      </dsp:nvSpPr>
      <dsp:spPr>
        <a:xfrm>
          <a:off x="5046558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067634" y="5906625"/>
        <a:ext cx="713755" cy="389586"/>
      </dsp:txXfrm>
    </dsp:sp>
    <dsp:sp modelId="{6830F8B8-07FE-4160-9825-80C324792739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47237" y="5963421"/>
              </a:moveTo>
              <a:arcTo wR="2982066" hR="2982066" stAng="5324865" swAng="15027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4157650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178726" y="5906625"/>
        <a:ext cx="713755" cy="389586"/>
      </dsp:txXfrm>
    </dsp:sp>
    <dsp:sp modelId="{F7B1EEB3-AA1E-4453-82DD-ABDB0DD4B258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158719" y="5848217"/>
              </a:moveTo>
              <a:arcTo wR="2982066" hR="2982066" stAng="6361653" swAng="11044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3308234" y="562353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3329310" y="5644615"/>
        <a:ext cx="713755" cy="389586"/>
      </dsp:txXfrm>
    </dsp:sp>
    <dsp:sp modelId="{F70036B5-0DDC-47D0-9F68-A9D834F0E61B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311501" y="5452276"/>
              </a:moveTo>
              <a:arcTo wR="2982066" hR="2982066" stAng="7444193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2573783" y="512279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594859" y="5143875"/>
        <a:ext cx="713755" cy="389586"/>
      </dsp:txXfrm>
    </dsp:sp>
    <dsp:sp modelId="{2B36FB0A-4AA6-4E22-A8FB-8F3216B55D04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741270" y="4949693"/>
              </a:moveTo>
              <a:arcTo wR="2982066" hR="2982066" stAng="8322832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2019558" y="4427823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040634" y="4448899"/>
        <a:ext cx="713755" cy="389586"/>
      </dsp:txXfrm>
    </dsp:sp>
    <dsp:sp modelId="{972DB64F-C07F-4AF1-8823-11EDC63BE200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84576" y="4253391"/>
              </a:moveTo>
              <a:arcTo wR="2982066" hR="2982066" stAng="9285932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1694804" y="360036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715880" y="3621438"/>
        <a:ext cx="713755" cy="389586"/>
      </dsp:txXfrm>
    </dsp:sp>
    <dsp:sp modelId="{06BEF2CA-C8BC-4E00-AA6C-C66B32F221EC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17" y="3425261"/>
              </a:moveTo>
              <a:arcTo wR="2982066" hR="2982066" stAng="10287182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37828-9D81-48F1-A68D-F3078C0930D5}">
      <dsp:nvSpPr>
        <dsp:cNvPr id="0" name=""/>
        <dsp:cNvSpPr/>
      </dsp:nvSpPr>
      <dsp:spPr>
        <a:xfrm>
          <a:off x="1504731" y="2713940"/>
          <a:ext cx="1003196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525807" y="2735016"/>
        <a:ext cx="961044" cy="389586"/>
      </dsp:txXfrm>
    </dsp:sp>
    <dsp:sp modelId="{A410D5E1-45B5-407F-8F5F-7BA30108CF61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07" y="2538937"/>
              </a:moveTo>
              <a:arcTo wR="2982066" hR="2982066" stAng="11312741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826176" y="184731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847252" y="1868394"/>
        <a:ext cx="713755" cy="389586"/>
      </dsp:txXfrm>
    </dsp:sp>
    <dsp:sp modelId="{D53BB2C9-BA7F-4184-AFDB-22AFDB1E66DD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2577" y="1673227"/>
              </a:moveTo>
              <a:arcTo wR="2982066" hR="2982066" stAng="12362036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2270630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2291706" y="1098578"/>
        <a:ext cx="713755" cy="389586"/>
      </dsp:txXfrm>
    </dsp:sp>
    <dsp:sp modelId="{00EA599E-93CA-4E65-A8E8-FB74AD7F2144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842217" y="905105"/>
              </a:moveTo>
              <a:arcTo wR="2982066" hR="2982066" stAng="13448734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922246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943322" y="493967"/>
        <a:ext cx="713755" cy="389586"/>
      </dsp:txXfrm>
    </dsp:sp>
    <dsp:sp modelId="{1C019606-BE26-4B4F-9A1A-EA376323199F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674310" y="302048"/>
              </a:moveTo>
              <a:arcTo wR="2982066" hR="2982066" stAng="14639354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723124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3744200" y="108284"/>
        <a:ext cx="713755" cy="389586"/>
      </dsp:txXfrm>
    </dsp:sp>
    <dsp:sp modelId="{EEDB36A0-D559-454C-B077-651B3351D639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482267" y="42181"/>
              </a:moveTo>
              <a:arcTo wR="2982066" hR="2982066" stAng="15621096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659235" y="-45276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680311" y="-24200"/>
        <a:ext cx="713755" cy="389586"/>
      </dsp:txXfrm>
    </dsp:sp>
    <dsp:sp modelId="{EC328850-426B-4187-B0E1-F2927C6F859D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61254" y="24206"/>
              </a:moveTo>
              <a:arcTo wR="2982066" hR="2982066" stAng="16638317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538215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559291" y="108284"/>
        <a:ext cx="713755" cy="389586"/>
      </dsp:txXfrm>
    </dsp:sp>
    <dsp:sp modelId="{14C85ED9-E72E-4DCF-8A49-93C1AF4C8131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239515" y="278080"/>
              </a:moveTo>
              <a:arcTo wR="2982066" hR="2982066" stAng="17696405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339093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360169" y="493967"/>
        <a:ext cx="713755" cy="389586"/>
      </dsp:txXfrm>
    </dsp:sp>
    <dsp:sp modelId="{F204255F-B4F5-430C-9B4A-BD167926698A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943317" y="735688"/>
              </a:moveTo>
              <a:arcTo wR="2982066" hR="2982066" stAng="18667399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990709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011785" y="1098578"/>
        <a:ext cx="713755" cy="389586"/>
      </dsp:txXfrm>
    </dsp:sp>
    <dsp:sp modelId="{8F7F3509-ACA6-4556-99D1-43B942392E62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72561" y="1341897"/>
              </a:moveTo>
              <a:arcTo wR="2982066" hR="2982066" stAng="19597934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435163" y="184731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456239" y="1868394"/>
        <a:ext cx="713755" cy="389586"/>
      </dsp:txXfrm>
    </dsp:sp>
    <dsp:sp modelId="{B4EF382F-B38F-47C1-B056-4549D14306BF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4604" y="2112728"/>
              </a:moveTo>
              <a:arcTo wR="2982066" hR="2982066" stAng="20583054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65DD2-7EDF-49AD-A717-CEE7C61A3998}">
      <dsp:nvSpPr>
        <dsp:cNvPr id="0" name=""/>
        <dsp:cNvSpPr/>
      </dsp:nvSpPr>
      <dsp:spPr>
        <a:xfrm>
          <a:off x="7632964" y="2713940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654040" y="2735016"/>
        <a:ext cx="713755" cy="389586"/>
      </dsp:txXfrm>
    </dsp:sp>
    <dsp:sp modelId="{25D074A1-7A73-454F-B094-AA8CE9683ECF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964132" y="2979645"/>
              </a:moveTo>
              <a:arcTo wR="2982066" hR="2982066" stAng="21597209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215F2-FE53-4B6F-9D2C-67D54A9EF072}">
      <dsp:nvSpPr>
        <dsp:cNvPr id="0" name=""/>
        <dsp:cNvSpPr/>
      </dsp:nvSpPr>
      <dsp:spPr>
        <a:xfrm>
          <a:off x="7566535" y="360036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587611" y="3621438"/>
        <a:ext cx="713755" cy="389586"/>
      </dsp:txXfrm>
    </dsp:sp>
    <dsp:sp modelId="{B56DA4AE-14C7-4173-96E9-FD0FE0825FD6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0251" y="3865564"/>
              </a:moveTo>
              <a:arcTo wR="2982066" hR="2982066" stAng="1034023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10853-6B03-4794-BD25-B4751D94803E}">
      <dsp:nvSpPr>
        <dsp:cNvPr id="0" name=""/>
        <dsp:cNvSpPr/>
      </dsp:nvSpPr>
      <dsp:spPr>
        <a:xfrm>
          <a:off x="7241781" y="4427823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262857" y="4448899"/>
        <a:ext cx="713755" cy="389586"/>
      </dsp:txXfrm>
    </dsp:sp>
    <dsp:sp modelId="{69975278-00B7-4C58-B07C-C7C6905CECBA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25390" y="4691712"/>
              </a:moveTo>
              <a:arcTo wR="2982066" hR="2982066" stAng="2098878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9F21C-3211-4DD5-8233-AE78170EA805}">
      <dsp:nvSpPr>
        <dsp:cNvPr id="0" name=""/>
        <dsp:cNvSpPr/>
      </dsp:nvSpPr>
      <dsp:spPr>
        <a:xfrm>
          <a:off x="6687556" y="512279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708632" y="5143875"/>
        <a:ext cx="713755" cy="389586"/>
      </dsp:txXfrm>
    </dsp:sp>
    <dsp:sp modelId="{DDD0945B-10B0-4B15-95DD-B91289CE3821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748501" y="5384654"/>
              </a:moveTo>
              <a:arcTo wR="2982066" hR="2982066" stAng="3220552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ADC78-56F8-4B5C-B3A1-43911B948374}">
      <dsp:nvSpPr>
        <dsp:cNvPr id="0" name=""/>
        <dsp:cNvSpPr/>
      </dsp:nvSpPr>
      <dsp:spPr>
        <a:xfrm>
          <a:off x="5953106" y="562353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974182" y="5644615"/>
        <a:ext cx="713755" cy="389586"/>
      </dsp:txXfrm>
    </dsp:sp>
    <dsp:sp modelId="{10A9D96E-439A-408C-8483-3E8F5EA1E055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897052" y="5820291"/>
              </a:moveTo>
              <a:arcTo wR="2982066" hR="2982066" stAng="4327904" swAng="11044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3073A-AC47-46C3-86D7-A2D9410DDD2A}">
      <dsp:nvSpPr>
        <dsp:cNvPr id="0" name=""/>
        <dsp:cNvSpPr/>
      </dsp:nvSpPr>
      <dsp:spPr>
        <a:xfrm>
          <a:off x="5103689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124765" y="5906625"/>
        <a:ext cx="713755" cy="389586"/>
      </dsp:txXfrm>
    </dsp:sp>
    <dsp:sp modelId="{6830F8B8-07FE-4160-9825-80C324792739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47237" y="5963421"/>
              </a:moveTo>
              <a:arcTo wR="2982066" hR="2982066" stAng="5324865" swAng="15027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4214781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235857" y="5906625"/>
        <a:ext cx="713755" cy="389586"/>
      </dsp:txXfrm>
    </dsp:sp>
    <dsp:sp modelId="{F7B1EEB3-AA1E-4453-82DD-ABDB0DD4B258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158719" y="5848217"/>
              </a:moveTo>
              <a:arcTo wR="2982066" hR="2982066" stAng="6361653" swAng="11044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3365365" y="562353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3386441" y="5644615"/>
        <a:ext cx="713755" cy="389586"/>
      </dsp:txXfrm>
    </dsp:sp>
    <dsp:sp modelId="{F70036B5-0DDC-47D0-9F68-A9D834F0E61B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311501" y="5452276"/>
              </a:moveTo>
              <a:arcTo wR="2982066" hR="2982066" stAng="7444193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2630915" y="512279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651991" y="5143875"/>
        <a:ext cx="713755" cy="389586"/>
      </dsp:txXfrm>
    </dsp:sp>
    <dsp:sp modelId="{2B36FB0A-4AA6-4E22-A8FB-8F3216B55D04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741270" y="4949693"/>
              </a:moveTo>
              <a:arcTo wR="2982066" hR="2982066" stAng="8322832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2076690" y="4427823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097766" y="4448899"/>
        <a:ext cx="713755" cy="389586"/>
      </dsp:txXfrm>
    </dsp:sp>
    <dsp:sp modelId="{972DB64F-C07F-4AF1-8823-11EDC63BE200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84576" y="4253391"/>
              </a:moveTo>
              <a:arcTo wR="2982066" hR="2982066" stAng="9285932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EED8C3-3976-4DEE-A84D-6B093C3D01C7}">
      <dsp:nvSpPr>
        <dsp:cNvPr id="0" name=""/>
        <dsp:cNvSpPr/>
      </dsp:nvSpPr>
      <dsp:spPr>
        <a:xfrm>
          <a:off x="1614245" y="3600362"/>
          <a:ext cx="103128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635321" y="3621438"/>
        <a:ext cx="989135" cy="389586"/>
      </dsp:txXfrm>
    </dsp:sp>
    <dsp:sp modelId="{0CFAEE8A-802A-4BC9-A256-914ABD557DC7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17" y="3425261"/>
              </a:moveTo>
              <a:arcTo wR="2982066" hR="2982066" stAng="10287182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1685507" y="2713940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706583" y="2735016"/>
        <a:ext cx="713755" cy="389586"/>
      </dsp:txXfrm>
    </dsp:sp>
    <dsp:sp modelId="{06BEF2CA-C8BC-4E00-AA6C-C66B32F221EC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07" y="2538937"/>
              </a:moveTo>
              <a:arcTo wR="2982066" hR="2982066" stAng="11312741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481626-9089-4527-94BD-259990E71BB0}">
      <dsp:nvSpPr>
        <dsp:cNvPr id="0" name=""/>
        <dsp:cNvSpPr/>
      </dsp:nvSpPr>
      <dsp:spPr>
        <a:xfrm>
          <a:off x="1517128" y="1847318"/>
          <a:ext cx="148826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538204" y="1868394"/>
        <a:ext cx="1446115" cy="389586"/>
      </dsp:txXfrm>
    </dsp:sp>
    <dsp:sp modelId="{1C73E62B-BB61-42EF-90C5-63CD27DE8544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2577" y="1673227"/>
              </a:moveTo>
              <a:arcTo wR="2982066" hR="2982066" stAng="12362036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2327762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2348838" y="1098578"/>
        <a:ext cx="713755" cy="389586"/>
      </dsp:txXfrm>
    </dsp:sp>
    <dsp:sp modelId="{00EA599E-93CA-4E65-A8E8-FB74AD7F2144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842217" y="905105"/>
              </a:moveTo>
              <a:arcTo wR="2982066" hR="2982066" stAng="13448734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979377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3000453" y="493967"/>
        <a:ext cx="713755" cy="389586"/>
      </dsp:txXfrm>
    </dsp:sp>
    <dsp:sp modelId="{1C019606-BE26-4B4F-9A1A-EA376323199F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674310" y="302048"/>
              </a:moveTo>
              <a:arcTo wR="2982066" hR="2982066" stAng="14639354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780256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3801332" y="108284"/>
        <a:ext cx="713755" cy="389586"/>
      </dsp:txXfrm>
    </dsp:sp>
    <dsp:sp modelId="{EEDB36A0-D559-454C-B077-651B3351D639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482267" y="42181"/>
              </a:moveTo>
              <a:arcTo wR="2982066" hR="2982066" stAng="15621096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590152" y="-45276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611228" y="-24200"/>
        <a:ext cx="713755" cy="389586"/>
      </dsp:txXfrm>
    </dsp:sp>
    <dsp:sp modelId="{EC328850-426B-4187-B0E1-F2927C6F859D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61254" y="24206"/>
              </a:moveTo>
              <a:arcTo wR="2982066" hR="2982066" stAng="16638317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469132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490208" y="108284"/>
        <a:ext cx="713755" cy="389586"/>
      </dsp:txXfrm>
    </dsp:sp>
    <dsp:sp modelId="{14C85ED9-E72E-4DCF-8A49-93C1AF4C8131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239515" y="278080"/>
              </a:moveTo>
              <a:arcTo wR="2982066" hR="2982066" stAng="17696405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270010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291086" y="493967"/>
        <a:ext cx="713755" cy="389586"/>
      </dsp:txXfrm>
    </dsp:sp>
    <dsp:sp modelId="{F204255F-B4F5-430C-9B4A-BD167926698A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943317" y="735688"/>
              </a:moveTo>
              <a:arcTo wR="2982066" hR="2982066" stAng="18667399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921626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942702" y="1098578"/>
        <a:ext cx="713755" cy="389586"/>
      </dsp:txXfrm>
    </dsp:sp>
    <dsp:sp modelId="{8F7F3509-ACA6-4556-99D1-43B942392E62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72561" y="1341897"/>
              </a:moveTo>
              <a:arcTo wR="2982066" hR="2982066" stAng="19597934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366080" y="184731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387156" y="1868394"/>
        <a:ext cx="713755" cy="389586"/>
      </dsp:txXfrm>
    </dsp:sp>
    <dsp:sp modelId="{B4EF382F-B38F-47C1-B056-4549D14306BF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4604" y="2112728"/>
              </a:moveTo>
              <a:arcTo wR="2982066" hR="2982066" stAng="20583054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65DD2-7EDF-49AD-A717-CEE7C61A3998}">
      <dsp:nvSpPr>
        <dsp:cNvPr id="0" name=""/>
        <dsp:cNvSpPr/>
      </dsp:nvSpPr>
      <dsp:spPr>
        <a:xfrm>
          <a:off x="7563881" y="2713940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584957" y="2735016"/>
        <a:ext cx="713755" cy="389586"/>
      </dsp:txXfrm>
    </dsp:sp>
    <dsp:sp modelId="{25D074A1-7A73-454F-B094-AA8CE9683ECF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964132" y="2979645"/>
              </a:moveTo>
              <a:arcTo wR="2982066" hR="2982066" stAng="21597209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215F2-FE53-4B6F-9D2C-67D54A9EF072}">
      <dsp:nvSpPr>
        <dsp:cNvPr id="0" name=""/>
        <dsp:cNvSpPr/>
      </dsp:nvSpPr>
      <dsp:spPr>
        <a:xfrm>
          <a:off x="7389976" y="3600362"/>
          <a:ext cx="970860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411052" y="3621438"/>
        <a:ext cx="928708" cy="389586"/>
      </dsp:txXfrm>
    </dsp:sp>
    <dsp:sp modelId="{B56DA4AE-14C7-4173-96E9-FD0FE0825FD6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0251" y="3865564"/>
              </a:moveTo>
              <a:arcTo wR="2982066" hR="2982066" stAng="1034023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10853-6B03-4794-BD25-B4751D94803E}">
      <dsp:nvSpPr>
        <dsp:cNvPr id="0" name=""/>
        <dsp:cNvSpPr/>
      </dsp:nvSpPr>
      <dsp:spPr>
        <a:xfrm>
          <a:off x="7050634" y="4427823"/>
          <a:ext cx="1000035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071710" y="4448899"/>
        <a:ext cx="957883" cy="389586"/>
      </dsp:txXfrm>
    </dsp:sp>
    <dsp:sp modelId="{69975278-00B7-4C58-B07C-C7C6905CECBA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25390" y="4691712"/>
              </a:moveTo>
              <a:arcTo wR="2982066" hR="2982066" stAng="2098878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9F21C-3211-4DD5-8233-AE78170EA805}">
      <dsp:nvSpPr>
        <dsp:cNvPr id="0" name=""/>
        <dsp:cNvSpPr/>
      </dsp:nvSpPr>
      <dsp:spPr>
        <a:xfrm>
          <a:off x="6618473" y="512279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639549" y="5143875"/>
        <a:ext cx="713755" cy="389586"/>
      </dsp:txXfrm>
    </dsp:sp>
    <dsp:sp modelId="{DDD0945B-10B0-4B15-95DD-B91289CE3821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748501" y="5384654"/>
              </a:moveTo>
              <a:arcTo wR="2982066" hR="2982066" stAng="3220552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ADC78-56F8-4B5C-B3A1-43911B948374}">
      <dsp:nvSpPr>
        <dsp:cNvPr id="0" name=""/>
        <dsp:cNvSpPr/>
      </dsp:nvSpPr>
      <dsp:spPr>
        <a:xfrm>
          <a:off x="5884023" y="562353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905099" y="5644615"/>
        <a:ext cx="713755" cy="389586"/>
      </dsp:txXfrm>
    </dsp:sp>
    <dsp:sp modelId="{10A9D96E-439A-408C-8483-3E8F5EA1E055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897052" y="5820291"/>
              </a:moveTo>
              <a:arcTo wR="2982066" hR="2982066" stAng="4327904" swAng="11044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3073A-AC47-46C3-86D7-A2D9410DDD2A}">
      <dsp:nvSpPr>
        <dsp:cNvPr id="0" name=""/>
        <dsp:cNvSpPr/>
      </dsp:nvSpPr>
      <dsp:spPr>
        <a:xfrm>
          <a:off x="5034606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055682" y="5906625"/>
        <a:ext cx="713755" cy="389586"/>
      </dsp:txXfrm>
    </dsp:sp>
    <dsp:sp modelId="{6830F8B8-07FE-4160-9825-80C324792739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47237" y="5963421"/>
              </a:moveTo>
              <a:arcTo wR="2982066" hR="2982066" stAng="5324865" swAng="15027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4145699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166775" y="5906625"/>
        <a:ext cx="713755" cy="389586"/>
      </dsp:txXfrm>
    </dsp:sp>
    <dsp:sp modelId="{F7B1EEB3-AA1E-4453-82DD-ABDB0DD4B258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158719" y="5848217"/>
              </a:moveTo>
              <a:arcTo wR="2982066" hR="2982066" stAng="6361653" swAng="11044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3296282" y="562353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3317358" y="5644615"/>
        <a:ext cx="713755" cy="389586"/>
      </dsp:txXfrm>
    </dsp:sp>
    <dsp:sp modelId="{F70036B5-0DDC-47D0-9F68-A9D834F0E61B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311501" y="5452276"/>
              </a:moveTo>
              <a:arcTo wR="2982066" hR="2982066" stAng="7444193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2561832" y="512279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582908" y="5143875"/>
        <a:ext cx="713755" cy="389586"/>
      </dsp:txXfrm>
    </dsp:sp>
    <dsp:sp modelId="{2B36FB0A-4AA6-4E22-A8FB-8F3216B55D04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741270" y="4949693"/>
              </a:moveTo>
              <a:arcTo wR="2982066" hR="2982066" stAng="8322832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2007607" y="4427823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028683" y="4448899"/>
        <a:ext cx="713755" cy="389586"/>
      </dsp:txXfrm>
    </dsp:sp>
    <dsp:sp modelId="{972DB64F-C07F-4AF1-8823-11EDC63BE200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84576" y="4253391"/>
              </a:moveTo>
              <a:arcTo wR="2982066" hR="2982066" stAng="9285932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EED8C3-3976-4DEE-A84D-6B093C3D01C7}">
      <dsp:nvSpPr>
        <dsp:cNvPr id="0" name=""/>
        <dsp:cNvSpPr/>
      </dsp:nvSpPr>
      <dsp:spPr>
        <a:xfrm>
          <a:off x="1545162" y="3600362"/>
          <a:ext cx="103128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566238" y="3621438"/>
        <a:ext cx="989135" cy="389586"/>
      </dsp:txXfrm>
    </dsp:sp>
    <dsp:sp modelId="{0CFAEE8A-802A-4BC9-A256-914ABD557DC7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17" y="3425261"/>
              </a:moveTo>
              <a:arcTo wR="2982066" hR="2982066" stAng="10287182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1616424" y="2713940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637500" y="2735016"/>
        <a:ext cx="713755" cy="389586"/>
      </dsp:txXfrm>
    </dsp:sp>
    <dsp:sp modelId="{06BEF2CA-C8BC-4E00-AA6C-C66B32F221EC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07" y="2538937"/>
              </a:moveTo>
              <a:arcTo wR="2982066" hR="2982066" stAng="11312741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814225" y="184731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1835301" y="1868394"/>
        <a:ext cx="713755" cy="389586"/>
      </dsp:txXfrm>
    </dsp:sp>
    <dsp:sp modelId="{00EA599E-93CA-4E65-A8E8-FB74AD7F2144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2577" y="1673227"/>
              </a:moveTo>
              <a:arcTo wR="2982066" hR="2982066" stAng="12362036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9374B-D7BF-4686-82DC-C642663A7916}">
      <dsp:nvSpPr>
        <dsp:cNvPr id="0" name=""/>
        <dsp:cNvSpPr/>
      </dsp:nvSpPr>
      <dsp:spPr>
        <a:xfrm>
          <a:off x="2258679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2279755" y="1098578"/>
        <a:ext cx="713755" cy="389586"/>
      </dsp:txXfrm>
    </dsp:sp>
    <dsp:sp modelId="{8E137AC4-C194-4E9B-A377-C96FE6E10CCB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842217" y="905105"/>
              </a:moveTo>
              <a:arcTo wR="2982066" hR="2982066" stAng="13448734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910295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931371" y="493967"/>
        <a:ext cx="713755" cy="389586"/>
      </dsp:txXfrm>
    </dsp:sp>
    <dsp:sp modelId="{1C019606-BE26-4B4F-9A1A-EA376323199F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674310" y="302048"/>
              </a:moveTo>
              <a:arcTo wR="2982066" hR="2982066" stAng="14639354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711173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3732249" y="108284"/>
        <a:ext cx="713755" cy="389586"/>
      </dsp:txXfrm>
    </dsp:sp>
    <dsp:sp modelId="{EEDB36A0-D559-454C-B077-651B3351D639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482267" y="42181"/>
              </a:moveTo>
              <a:arcTo wR="2982066" hR="2982066" stAng="15621096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193535" y="-92765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4235885" y="-50415"/>
        <a:ext cx="1434229" cy="782840"/>
      </dsp:txXfrm>
    </dsp:sp>
    <dsp:sp modelId="{EC328850-426B-4187-B0E1-F2927C6F859D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555713" y="105512"/>
              </a:moveTo>
              <a:arcTo wR="2795001" hR="2795001" stAng="17147602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5836395" y="4410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5878745" y="483382"/>
        <a:ext cx="1434229" cy="782840"/>
      </dsp:txXfrm>
    </dsp:sp>
    <dsp:sp modelId="{F7B1EEB3-AA1E-4453-82DD-ABDB0DD4B258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4914020" y="972423"/>
              </a:moveTo>
              <a:arcTo wR="2795001" hR="2795001" stAng="19158062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6851739" y="18385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6894089" y="1880882"/>
        <a:ext cx="1434229" cy="782840"/>
      </dsp:txXfrm>
    </dsp:sp>
    <dsp:sp modelId="{F70036B5-0DDC-47D0-9F68-A9D834F0E61B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5558047" y="2373567"/>
              </a:moveTo>
              <a:arcTo wR="2795001" hR="2795001" stAng="21079667" swAng="10406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6851739" y="35659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6894089" y="3608288"/>
        <a:ext cx="1434229" cy="782840"/>
      </dsp:txXfrm>
    </dsp:sp>
    <dsp:sp modelId="{2B36FB0A-4AA6-4E22-A8FB-8F3216B55D04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5267618" y="4098149"/>
              </a:moveTo>
              <a:arcTo wR="2795001" hR="2795001" stAng="1667440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5836395" y="49634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5878745" y="5005788"/>
        <a:ext cx="1434229" cy="782840"/>
      </dsp:txXfrm>
    </dsp:sp>
    <dsp:sp modelId="{972DB64F-C07F-4AF1-8823-11EDC63BE200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677166" y="5447135"/>
              </a:moveTo>
              <a:arcTo wR="2795001" hR="2795001" stAng="4296096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4193535" y="5497236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4235885" y="5539586"/>
        <a:ext cx="1434229" cy="782840"/>
      </dsp:txXfrm>
    </dsp:sp>
    <dsp:sp modelId="{06BEF2CA-C8BC-4E00-AA6C-C66B32F221EC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2034288" y="5484489"/>
              </a:moveTo>
              <a:arcTo wR="2795001" hR="2795001" stAng="6347602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2550674" y="49634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 dirty="0"/>
        </a:p>
      </dsp:txBody>
      <dsp:txXfrm>
        <a:off x="2593024" y="5005788"/>
        <a:ext cx="1434229" cy="782840"/>
      </dsp:txXfrm>
    </dsp:sp>
    <dsp:sp modelId="{00EA599E-93CA-4E65-A8E8-FB74AD7F2144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675981" y="4617578"/>
              </a:moveTo>
              <a:arcTo wR="2795001" hR="2795001" stAng="8358062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9374B-D7BF-4686-82DC-C642663A7916}">
      <dsp:nvSpPr>
        <dsp:cNvPr id="0" name=""/>
        <dsp:cNvSpPr/>
      </dsp:nvSpPr>
      <dsp:spPr>
        <a:xfrm>
          <a:off x="1535331" y="35659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 dirty="0"/>
        </a:p>
      </dsp:txBody>
      <dsp:txXfrm>
        <a:off x="1577681" y="3608288"/>
        <a:ext cx="1434229" cy="782840"/>
      </dsp:txXfrm>
    </dsp:sp>
    <dsp:sp modelId="{8E137AC4-C194-4E9B-A377-C96FE6E10CCB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1954" y="3216435"/>
              </a:moveTo>
              <a:arcTo wR="2795001" hR="2795001" stAng="10279667" swAng="10406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1535331" y="18385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1577681" y="1880882"/>
        <a:ext cx="1434229" cy="782840"/>
      </dsp:txXfrm>
    </dsp:sp>
    <dsp:sp modelId="{1C019606-BE26-4B4F-9A1A-EA376323199F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22383" y="1491852"/>
              </a:moveTo>
              <a:arcTo wR="2795001" hR="2795001" stAng="12467440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2550674" y="4410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 dirty="0"/>
        </a:p>
      </dsp:txBody>
      <dsp:txXfrm>
        <a:off x="2593024" y="483382"/>
        <a:ext cx="1434229" cy="782840"/>
      </dsp:txXfrm>
    </dsp:sp>
    <dsp:sp modelId="{EEDB36A0-D559-454C-B077-651B3351D639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1912835" y="142867"/>
              </a:moveTo>
              <a:arcTo wR="2795001" hR="2795001" stAng="15096096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602104" y="-45276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623180" y="-24200"/>
        <a:ext cx="713755" cy="389586"/>
      </dsp:txXfrm>
    </dsp:sp>
    <dsp:sp modelId="{EC328850-426B-4187-B0E1-F2927C6F859D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61254" y="24206"/>
              </a:moveTo>
              <a:arcTo wR="2982066" hR="2982066" stAng="16638317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481083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502159" y="108284"/>
        <a:ext cx="713755" cy="389586"/>
      </dsp:txXfrm>
    </dsp:sp>
    <dsp:sp modelId="{14C85ED9-E72E-4DCF-8A49-93C1AF4C8131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239515" y="278080"/>
              </a:moveTo>
              <a:arcTo wR="2982066" hR="2982066" stAng="17696405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281962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303038" y="493967"/>
        <a:ext cx="713755" cy="389586"/>
      </dsp:txXfrm>
    </dsp:sp>
    <dsp:sp modelId="{F204255F-B4F5-430C-9B4A-BD167926698A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943317" y="735688"/>
              </a:moveTo>
              <a:arcTo wR="2982066" hR="2982066" stAng="18667399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933577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954653" y="1098578"/>
        <a:ext cx="713755" cy="389586"/>
      </dsp:txXfrm>
    </dsp:sp>
    <dsp:sp modelId="{8F7F3509-ACA6-4556-99D1-43B942392E62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72561" y="1341897"/>
              </a:moveTo>
              <a:arcTo wR="2982066" hR="2982066" stAng="19597934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378031" y="184731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399107" y="1868394"/>
        <a:ext cx="713755" cy="389586"/>
      </dsp:txXfrm>
    </dsp:sp>
    <dsp:sp modelId="{B4EF382F-B38F-47C1-B056-4549D14306BF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4604" y="2112728"/>
              </a:moveTo>
              <a:arcTo wR="2982066" hR="2982066" stAng="20583054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65DD2-7EDF-49AD-A717-CEE7C61A3998}">
      <dsp:nvSpPr>
        <dsp:cNvPr id="0" name=""/>
        <dsp:cNvSpPr/>
      </dsp:nvSpPr>
      <dsp:spPr>
        <a:xfrm>
          <a:off x="7506303" y="2713940"/>
          <a:ext cx="894964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527379" y="2735016"/>
        <a:ext cx="852812" cy="389586"/>
      </dsp:txXfrm>
    </dsp:sp>
    <dsp:sp modelId="{25D074A1-7A73-454F-B094-AA8CE9683ECF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964132" y="2979645"/>
              </a:moveTo>
              <a:arcTo wR="2982066" hR="2982066" stAng="21597209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215F2-FE53-4B6F-9D2C-67D54A9EF072}">
      <dsp:nvSpPr>
        <dsp:cNvPr id="0" name=""/>
        <dsp:cNvSpPr/>
      </dsp:nvSpPr>
      <dsp:spPr>
        <a:xfrm>
          <a:off x="7378557" y="3600362"/>
          <a:ext cx="1017601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399633" y="3621438"/>
        <a:ext cx="975449" cy="389586"/>
      </dsp:txXfrm>
    </dsp:sp>
    <dsp:sp modelId="{B56DA4AE-14C7-4173-96E9-FD0FE0825FD6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0251" y="3865564"/>
              </a:moveTo>
              <a:arcTo wR="2982066" hR="2982066" stAng="1034023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10853-6B03-4794-BD25-B4751D94803E}">
      <dsp:nvSpPr>
        <dsp:cNvPr id="0" name=""/>
        <dsp:cNvSpPr/>
      </dsp:nvSpPr>
      <dsp:spPr>
        <a:xfrm>
          <a:off x="6805830" y="4427823"/>
          <a:ext cx="1513546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826906" y="4448899"/>
        <a:ext cx="1471394" cy="389586"/>
      </dsp:txXfrm>
    </dsp:sp>
    <dsp:sp modelId="{69975278-00B7-4C58-B07C-C7C6905CECBA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25390" y="4691712"/>
              </a:moveTo>
              <a:arcTo wR="2982066" hR="2982066" stAng="2098878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9F21C-3211-4DD5-8233-AE78170EA805}">
      <dsp:nvSpPr>
        <dsp:cNvPr id="0" name=""/>
        <dsp:cNvSpPr/>
      </dsp:nvSpPr>
      <dsp:spPr>
        <a:xfrm>
          <a:off x="6507897" y="5122799"/>
          <a:ext cx="1000960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528973" y="5143875"/>
        <a:ext cx="958808" cy="389586"/>
      </dsp:txXfrm>
    </dsp:sp>
    <dsp:sp modelId="{DDD0945B-10B0-4B15-95DD-B91289CE3821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748501" y="5384654"/>
              </a:moveTo>
              <a:arcTo wR="2982066" hR="2982066" stAng="3220552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ADC78-56F8-4B5C-B3A1-43911B948374}">
      <dsp:nvSpPr>
        <dsp:cNvPr id="0" name=""/>
        <dsp:cNvSpPr/>
      </dsp:nvSpPr>
      <dsp:spPr>
        <a:xfrm>
          <a:off x="5818534" y="5623539"/>
          <a:ext cx="910788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839610" y="5644615"/>
        <a:ext cx="868636" cy="389586"/>
      </dsp:txXfrm>
    </dsp:sp>
    <dsp:sp modelId="{10A9D96E-439A-408C-8483-3E8F5EA1E055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820382" y="5843875"/>
              </a:moveTo>
              <a:arcTo wR="2982066" hR="2982066" stAng="4420380" swAng="1890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3073A-AC47-46C3-86D7-A2D9410DDD2A}">
      <dsp:nvSpPr>
        <dsp:cNvPr id="0" name=""/>
        <dsp:cNvSpPr/>
      </dsp:nvSpPr>
      <dsp:spPr>
        <a:xfrm>
          <a:off x="5046558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067634" y="5906625"/>
        <a:ext cx="713755" cy="389586"/>
      </dsp:txXfrm>
    </dsp:sp>
    <dsp:sp modelId="{6830F8B8-07FE-4160-9825-80C324792739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47237" y="5963421"/>
              </a:moveTo>
              <a:arcTo wR="2982066" hR="2982066" stAng="5324865" swAng="15027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4157650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178726" y="5906625"/>
        <a:ext cx="713755" cy="389586"/>
      </dsp:txXfrm>
    </dsp:sp>
    <dsp:sp modelId="{F7B1EEB3-AA1E-4453-82DD-ABDB0DD4B258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158719" y="5848217"/>
              </a:moveTo>
              <a:arcTo wR="2982066" hR="2982066" stAng="6361653" swAng="11044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3308234" y="562353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3329310" y="5644615"/>
        <a:ext cx="713755" cy="389586"/>
      </dsp:txXfrm>
    </dsp:sp>
    <dsp:sp modelId="{F70036B5-0DDC-47D0-9F68-A9D834F0E61B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311501" y="5452276"/>
              </a:moveTo>
              <a:arcTo wR="2982066" hR="2982066" stAng="7444193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2573783" y="512279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594859" y="5143875"/>
        <a:ext cx="713755" cy="389586"/>
      </dsp:txXfrm>
    </dsp:sp>
    <dsp:sp modelId="{2B36FB0A-4AA6-4E22-A8FB-8F3216B55D04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741270" y="4949693"/>
              </a:moveTo>
              <a:arcTo wR="2982066" hR="2982066" stAng="8322832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2019558" y="4427823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040634" y="4448899"/>
        <a:ext cx="713755" cy="389586"/>
      </dsp:txXfrm>
    </dsp:sp>
    <dsp:sp modelId="{972DB64F-C07F-4AF1-8823-11EDC63BE200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84576" y="4253391"/>
              </a:moveTo>
              <a:arcTo wR="2982066" hR="2982066" stAng="9285932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1694804" y="360036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715880" y="3621438"/>
        <a:ext cx="713755" cy="389586"/>
      </dsp:txXfrm>
    </dsp:sp>
    <dsp:sp modelId="{06BEF2CA-C8BC-4E00-AA6C-C66B32F221EC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17" y="3425261"/>
              </a:moveTo>
              <a:arcTo wR="2982066" hR="2982066" stAng="10287182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37828-9D81-48F1-A68D-F3078C0930D5}">
      <dsp:nvSpPr>
        <dsp:cNvPr id="0" name=""/>
        <dsp:cNvSpPr/>
      </dsp:nvSpPr>
      <dsp:spPr>
        <a:xfrm>
          <a:off x="1504731" y="2713940"/>
          <a:ext cx="1003196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525807" y="2735016"/>
        <a:ext cx="961044" cy="389586"/>
      </dsp:txXfrm>
    </dsp:sp>
    <dsp:sp modelId="{A410D5E1-45B5-407F-8F5F-7BA30108CF61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07" y="2538937"/>
              </a:moveTo>
              <a:arcTo wR="2982066" hR="2982066" stAng="11312741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826176" y="184731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847252" y="1868394"/>
        <a:ext cx="713755" cy="389586"/>
      </dsp:txXfrm>
    </dsp:sp>
    <dsp:sp modelId="{D53BB2C9-BA7F-4184-AFDB-22AFDB1E66DD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2577" y="1673227"/>
              </a:moveTo>
              <a:arcTo wR="2982066" hR="2982066" stAng="12362036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2270630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2291706" y="1098578"/>
        <a:ext cx="713755" cy="389586"/>
      </dsp:txXfrm>
    </dsp:sp>
    <dsp:sp modelId="{00EA599E-93CA-4E65-A8E8-FB74AD7F2144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842217" y="905105"/>
              </a:moveTo>
              <a:arcTo wR="2982066" hR="2982066" stAng="13448734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922246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943322" y="493967"/>
        <a:ext cx="713755" cy="389586"/>
      </dsp:txXfrm>
    </dsp:sp>
    <dsp:sp modelId="{1C019606-BE26-4B4F-9A1A-EA376323199F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674310" y="302048"/>
              </a:moveTo>
              <a:arcTo wR="2982066" hR="2982066" stAng="14639354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723124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3744200" y="108284"/>
        <a:ext cx="713755" cy="389586"/>
      </dsp:txXfrm>
    </dsp:sp>
    <dsp:sp modelId="{EEDB36A0-D559-454C-B077-651B3351D639}">
      <dsp:nvSpPr>
        <dsp:cNvPr id="0" name=""/>
        <dsp:cNvSpPr/>
      </dsp:nvSpPr>
      <dsp:spPr>
        <a:xfrm>
          <a:off x="1997991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482267" y="42181"/>
              </a:moveTo>
              <a:arcTo wR="2982066" hR="2982066" stAng="15621096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659235" y="-45276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680311" y="-24200"/>
        <a:ext cx="713755" cy="389586"/>
      </dsp:txXfrm>
    </dsp:sp>
    <dsp:sp modelId="{EC328850-426B-4187-B0E1-F2927C6F859D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61254" y="24206"/>
              </a:moveTo>
              <a:arcTo wR="2982066" hR="2982066" stAng="16638317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538215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559291" y="108284"/>
        <a:ext cx="713755" cy="389586"/>
      </dsp:txXfrm>
    </dsp:sp>
    <dsp:sp modelId="{14C85ED9-E72E-4DCF-8A49-93C1AF4C8131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239515" y="278080"/>
              </a:moveTo>
              <a:arcTo wR="2982066" hR="2982066" stAng="17696405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339093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360169" y="493967"/>
        <a:ext cx="713755" cy="389586"/>
      </dsp:txXfrm>
    </dsp:sp>
    <dsp:sp modelId="{F204255F-B4F5-430C-9B4A-BD167926698A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943317" y="735688"/>
              </a:moveTo>
              <a:arcTo wR="2982066" hR="2982066" stAng="18667399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990709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011785" y="1098578"/>
        <a:ext cx="713755" cy="389586"/>
      </dsp:txXfrm>
    </dsp:sp>
    <dsp:sp modelId="{8F7F3509-ACA6-4556-99D1-43B942392E62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72561" y="1341897"/>
              </a:moveTo>
              <a:arcTo wR="2982066" hR="2982066" stAng="19597934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435163" y="184731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456239" y="1868394"/>
        <a:ext cx="713755" cy="389586"/>
      </dsp:txXfrm>
    </dsp:sp>
    <dsp:sp modelId="{B4EF382F-B38F-47C1-B056-4549D14306BF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4604" y="2112728"/>
              </a:moveTo>
              <a:arcTo wR="2982066" hR="2982066" stAng="20583054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65DD2-7EDF-49AD-A717-CEE7C61A3998}">
      <dsp:nvSpPr>
        <dsp:cNvPr id="0" name=""/>
        <dsp:cNvSpPr/>
      </dsp:nvSpPr>
      <dsp:spPr>
        <a:xfrm>
          <a:off x="7632964" y="2713940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654040" y="2735016"/>
        <a:ext cx="713755" cy="389586"/>
      </dsp:txXfrm>
    </dsp:sp>
    <dsp:sp modelId="{25D074A1-7A73-454F-B094-AA8CE9683ECF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964132" y="2979645"/>
              </a:moveTo>
              <a:arcTo wR="2982066" hR="2982066" stAng="21597209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215F2-FE53-4B6F-9D2C-67D54A9EF072}">
      <dsp:nvSpPr>
        <dsp:cNvPr id="0" name=""/>
        <dsp:cNvSpPr/>
      </dsp:nvSpPr>
      <dsp:spPr>
        <a:xfrm>
          <a:off x="7566535" y="360036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587611" y="3621438"/>
        <a:ext cx="713755" cy="389586"/>
      </dsp:txXfrm>
    </dsp:sp>
    <dsp:sp modelId="{B56DA4AE-14C7-4173-96E9-FD0FE0825FD6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0251" y="3865564"/>
              </a:moveTo>
              <a:arcTo wR="2982066" hR="2982066" stAng="1034023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10853-6B03-4794-BD25-B4751D94803E}">
      <dsp:nvSpPr>
        <dsp:cNvPr id="0" name=""/>
        <dsp:cNvSpPr/>
      </dsp:nvSpPr>
      <dsp:spPr>
        <a:xfrm>
          <a:off x="7241781" y="4427823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262857" y="4448899"/>
        <a:ext cx="713755" cy="389586"/>
      </dsp:txXfrm>
    </dsp:sp>
    <dsp:sp modelId="{69975278-00B7-4C58-B07C-C7C6905CECBA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25390" y="4691712"/>
              </a:moveTo>
              <a:arcTo wR="2982066" hR="2982066" stAng="2098878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9F21C-3211-4DD5-8233-AE78170EA805}">
      <dsp:nvSpPr>
        <dsp:cNvPr id="0" name=""/>
        <dsp:cNvSpPr/>
      </dsp:nvSpPr>
      <dsp:spPr>
        <a:xfrm>
          <a:off x="6687556" y="512279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708632" y="5143875"/>
        <a:ext cx="713755" cy="389586"/>
      </dsp:txXfrm>
    </dsp:sp>
    <dsp:sp modelId="{DDD0945B-10B0-4B15-95DD-B91289CE3821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748501" y="5384654"/>
              </a:moveTo>
              <a:arcTo wR="2982066" hR="2982066" stAng="3220552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ADC78-56F8-4B5C-B3A1-43911B948374}">
      <dsp:nvSpPr>
        <dsp:cNvPr id="0" name=""/>
        <dsp:cNvSpPr/>
      </dsp:nvSpPr>
      <dsp:spPr>
        <a:xfrm>
          <a:off x="5953106" y="562353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974182" y="5644615"/>
        <a:ext cx="713755" cy="389586"/>
      </dsp:txXfrm>
    </dsp:sp>
    <dsp:sp modelId="{10A9D96E-439A-408C-8483-3E8F5EA1E055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897052" y="5820291"/>
              </a:moveTo>
              <a:arcTo wR="2982066" hR="2982066" stAng="4327904" swAng="11044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3073A-AC47-46C3-86D7-A2D9410DDD2A}">
      <dsp:nvSpPr>
        <dsp:cNvPr id="0" name=""/>
        <dsp:cNvSpPr/>
      </dsp:nvSpPr>
      <dsp:spPr>
        <a:xfrm>
          <a:off x="5103689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124765" y="5906625"/>
        <a:ext cx="713755" cy="389586"/>
      </dsp:txXfrm>
    </dsp:sp>
    <dsp:sp modelId="{6830F8B8-07FE-4160-9825-80C324792739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47237" y="5963421"/>
              </a:moveTo>
              <a:arcTo wR="2982066" hR="2982066" stAng="5324865" swAng="15027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4214781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235857" y="5906625"/>
        <a:ext cx="713755" cy="389586"/>
      </dsp:txXfrm>
    </dsp:sp>
    <dsp:sp modelId="{F7B1EEB3-AA1E-4453-82DD-ABDB0DD4B258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158719" y="5848217"/>
              </a:moveTo>
              <a:arcTo wR="2982066" hR="2982066" stAng="6361653" swAng="11044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3365365" y="562353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3386441" y="5644615"/>
        <a:ext cx="713755" cy="389586"/>
      </dsp:txXfrm>
    </dsp:sp>
    <dsp:sp modelId="{F70036B5-0DDC-47D0-9F68-A9D834F0E61B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311501" y="5452276"/>
              </a:moveTo>
              <a:arcTo wR="2982066" hR="2982066" stAng="7444193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2630915" y="512279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651991" y="5143875"/>
        <a:ext cx="713755" cy="389586"/>
      </dsp:txXfrm>
    </dsp:sp>
    <dsp:sp modelId="{2B36FB0A-4AA6-4E22-A8FB-8F3216B55D04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741270" y="4949693"/>
              </a:moveTo>
              <a:arcTo wR="2982066" hR="2982066" stAng="8322832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2076690" y="4427823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097766" y="4448899"/>
        <a:ext cx="713755" cy="389586"/>
      </dsp:txXfrm>
    </dsp:sp>
    <dsp:sp modelId="{972DB64F-C07F-4AF1-8823-11EDC63BE200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84576" y="4253391"/>
              </a:moveTo>
              <a:arcTo wR="2982066" hR="2982066" stAng="9285932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EED8C3-3976-4DEE-A84D-6B093C3D01C7}">
      <dsp:nvSpPr>
        <dsp:cNvPr id="0" name=""/>
        <dsp:cNvSpPr/>
      </dsp:nvSpPr>
      <dsp:spPr>
        <a:xfrm>
          <a:off x="1614245" y="3600362"/>
          <a:ext cx="103128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635321" y="3621438"/>
        <a:ext cx="989135" cy="389586"/>
      </dsp:txXfrm>
    </dsp:sp>
    <dsp:sp modelId="{0CFAEE8A-802A-4BC9-A256-914ABD557DC7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17" y="3425261"/>
              </a:moveTo>
              <a:arcTo wR="2982066" hR="2982066" stAng="10287182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1685507" y="2713940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706583" y="2735016"/>
        <a:ext cx="713755" cy="389586"/>
      </dsp:txXfrm>
    </dsp:sp>
    <dsp:sp modelId="{06BEF2CA-C8BC-4E00-AA6C-C66B32F221EC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07" y="2538937"/>
              </a:moveTo>
              <a:arcTo wR="2982066" hR="2982066" stAng="11312741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481626-9089-4527-94BD-259990E71BB0}">
      <dsp:nvSpPr>
        <dsp:cNvPr id="0" name=""/>
        <dsp:cNvSpPr/>
      </dsp:nvSpPr>
      <dsp:spPr>
        <a:xfrm>
          <a:off x="1517128" y="1847318"/>
          <a:ext cx="148826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538204" y="1868394"/>
        <a:ext cx="1446115" cy="389586"/>
      </dsp:txXfrm>
    </dsp:sp>
    <dsp:sp modelId="{1C73E62B-BB61-42EF-90C5-63CD27DE8544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2577" y="1673227"/>
              </a:moveTo>
              <a:arcTo wR="2982066" hR="2982066" stAng="12362036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2327762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2348838" y="1098578"/>
        <a:ext cx="713755" cy="389586"/>
      </dsp:txXfrm>
    </dsp:sp>
    <dsp:sp modelId="{00EA599E-93CA-4E65-A8E8-FB74AD7F2144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842217" y="905105"/>
              </a:moveTo>
              <a:arcTo wR="2982066" hR="2982066" stAng="13448734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979377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3000453" y="493967"/>
        <a:ext cx="713755" cy="389586"/>
      </dsp:txXfrm>
    </dsp:sp>
    <dsp:sp modelId="{1C019606-BE26-4B4F-9A1A-EA376323199F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674310" y="302048"/>
              </a:moveTo>
              <a:arcTo wR="2982066" hR="2982066" stAng="14639354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780256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3801332" y="108284"/>
        <a:ext cx="713755" cy="389586"/>
      </dsp:txXfrm>
    </dsp:sp>
    <dsp:sp modelId="{EEDB36A0-D559-454C-B077-651B3351D639}">
      <dsp:nvSpPr>
        <dsp:cNvPr id="0" name=""/>
        <dsp:cNvSpPr/>
      </dsp:nvSpPr>
      <dsp:spPr>
        <a:xfrm>
          <a:off x="2055122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482267" y="42181"/>
              </a:moveTo>
              <a:arcTo wR="2982066" hR="2982066" stAng="15621096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590152" y="-45276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611228" y="-24200"/>
        <a:ext cx="713755" cy="389586"/>
      </dsp:txXfrm>
    </dsp:sp>
    <dsp:sp modelId="{EC328850-426B-4187-B0E1-F2927C6F859D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61254" y="24206"/>
              </a:moveTo>
              <a:arcTo wR="2982066" hR="2982066" stAng="16638317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469132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490208" y="108284"/>
        <a:ext cx="713755" cy="389586"/>
      </dsp:txXfrm>
    </dsp:sp>
    <dsp:sp modelId="{14C85ED9-E72E-4DCF-8A49-93C1AF4C8131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239515" y="278080"/>
              </a:moveTo>
              <a:arcTo wR="2982066" hR="2982066" stAng="17696405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270010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291086" y="493967"/>
        <a:ext cx="713755" cy="389586"/>
      </dsp:txXfrm>
    </dsp:sp>
    <dsp:sp modelId="{F204255F-B4F5-430C-9B4A-BD167926698A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943317" y="735688"/>
              </a:moveTo>
              <a:arcTo wR="2982066" hR="2982066" stAng="18667399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921626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942702" y="1098578"/>
        <a:ext cx="713755" cy="389586"/>
      </dsp:txXfrm>
    </dsp:sp>
    <dsp:sp modelId="{8F7F3509-ACA6-4556-99D1-43B942392E62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72561" y="1341897"/>
              </a:moveTo>
              <a:arcTo wR="2982066" hR="2982066" stAng="19597934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366080" y="184731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387156" y="1868394"/>
        <a:ext cx="713755" cy="389586"/>
      </dsp:txXfrm>
    </dsp:sp>
    <dsp:sp modelId="{B4EF382F-B38F-47C1-B056-4549D14306BF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4604" y="2112728"/>
              </a:moveTo>
              <a:arcTo wR="2982066" hR="2982066" stAng="20583054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65DD2-7EDF-49AD-A717-CEE7C61A3998}">
      <dsp:nvSpPr>
        <dsp:cNvPr id="0" name=""/>
        <dsp:cNvSpPr/>
      </dsp:nvSpPr>
      <dsp:spPr>
        <a:xfrm>
          <a:off x="7563881" y="2713940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584957" y="2735016"/>
        <a:ext cx="713755" cy="389586"/>
      </dsp:txXfrm>
    </dsp:sp>
    <dsp:sp modelId="{25D074A1-7A73-454F-B094-AA8CE9683ECF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964132" y="2979645"/>
              </a:moveTo>
              <a:arcTo wR="2982066" hR="2982066" stAng="21597209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215F2-FE53-4B6F-9D2C-67D54A9EF072}">
      <dsp:nvSpPr>
        <dsp:cNvPr id="0" name=""/>
        <dsp:cNvSpPr/>
      </dsp:nvSpPr>
      <dsp:spPr>
        <a:xfrm>
          <a:off x="7389976" y="3600362"/>
          <a:ext cx="970860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411052" y="3621438"/>
        <a:ext cx="928708" cy="389586"/>
      </dsp:txXfrm>
    </dsp:sp>
    <dsp:sp modelId="{B56DA4AE-14C7-4173-96E9-FD0FE0825FD6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0251" y="3865564"/>
              </a:moveTo>
              <a:arcTo wR="2982066" hR="2982066" stAng="1034023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10853-6B03-4794-BD25-B4751D94803E}">
      <dsp:nvSpPr>
        <dsp:cNvPr id="0" name=""/>
        <dsp:cNvSpPr/>
      </dsp:nvSpPr>
      <dsp:spPr>
        <a:xfrm>
          <a:off x="7050634" y="4427823"/>
          <a:ext cx="1000035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071710" y="4448899"/>
        <a:ext cx="957883" cy="389586"/>
      </dsp:txXfrm>
    </dsp:sp>
    <dsp:sp modelId="{69975278-00B7-4C58-B07C-C7C6905CECBA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25390" y="4691712"/>
              </a:moveTo>
              <a:arcTo wR="2982066" hR="2982066" stAng="2098878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9F21C-3211-4DD5-8233-AE78170EA805}">
      <dsp:nvSpPr>
        <dsp:cNvPr id="0" name=""/>
        <dsp:cNvSpPr/>
      </dsp:nvSpPr>
      <dsp:spPr>
        <a:xfrm>
          <a:off x="6618473" y="512279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639549" y="5143875"/>
        <a:ext cx="713755" cy="389586"/>
      </dsp:txXfrm>
    </dsp:sp>
    <dsp:sp modelId="{DDD0945B-10B0-4B15-95DD-B91289CE3821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748501" y="5384654"/>
              </a:moveTo>
              <a:arcTo wR="2982066" hR="2982066" stAng="3220552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ADC78-56F8-4B5C-B3A1-43911B948374}">
      <dsp:nvSpPr>
        <dsp:cNvPr id="0" name=""/>
        <dsp:cNvSpPr/>
      </dsp:nvSpPr>
      <dsp:spPr>
        <a:xfrm>
          <a:off x="5884023" y="562353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905099" y="5644615"/>
        <a:ext cx="713755" cy="389586"/>
      </dsp:txXfrm>
    </dsp:sp>
    <dsp:sp modelId="{10A9D96E-439A-408C-8483-3E8F5EA1E055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897052" y="5820291"/>
              </a:moveTo>
              <a:arcTo wR="2982066" hR="2982066" stAng="4327904" swAng="11044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3073A-AC47-46C3-86D7-A2D9410DDD2A}">
      <dsp:nvSpPr>
        <dsp:cNvPr id="0" name=""/>
        <dsp:cNvSpPr/>
      </dsp:nvSpPr>
      <dsp:spPr>
        <a:xfrm>
          <a:off x="5034606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055682" y="5906625"/>
        <a:ext cx="713755" cy="389586"/>
      </dsp:txXfrm>
    </dsp:sp>
    <dsp:sp modelId="{6830F8B8-07FE-4160-9825-80C324792739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47237" y="5963421"/>
              </a:moveTo>
              <a:arcTo wR="2982066" hR="2982066" stAng="5324865" swAng="15027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4145699" y="588554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166775" y="5906625"/>
        <a:ext cx="713755" cy="389586"/>
      </dsp:txXfrm>
    </dsp:sp>
    <dsp:sp modelId="{F7B1EEB3-AA1E-4453-82DD-ABDB0DD4B258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158719" y="5848217"/>
              </a:moveTo>
              <a:arcTo wR="2982066" hR="2982066" stAng="6361653" swAng="11044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3296282" y="562353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3317358" y="5644615"/>
        <a:ext cx="713755" cy="389586"/>
      </dsp:txXfrm>
    </dsp:sp>
    <dsp:sp modelId="{F70036B5-0DDC-47D0-9F68-A9D834F0E61B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311501" y="5452276"/>
              </a:moveTo>
              <a:arcTo wR="2982066" hR="2982066" stAng="7444193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2561832" y="5122799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582908" y="5143875"/>
        <a:ext cx="713755" cy="389586"/>
      </dsp:txXfrm>
    </dsp:sp>
    <dsp:sp modelId="{2B36FB0A-4AA6-4E22-A8FB-8F3216B55D04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741270" y="4949693"/>
              </a:moveTo>
              <a:arcTo wR="2982066" hR="2982066" stAng="8322832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2007607" y="4427823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028683" y="4448899"/>
        <a:ext cx="713755" cy="389586"/>
      </dsp:txXfrm>
    </dsp:sp>
    <dsp:sp modelId="{972DB64F-C07F-4AF1-8823-11EDC63BE200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84576" y="4253391"/>
              </a:moveTo>
              <a:arcTo wR="2982066" hR="2982066" stAng="9285932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EED8C3-3976-4DEE-A84D-6B093C3D01C7}">
      <dsp:nvSpPr>
        <dsp:cNvPr id="0" name=""/>
        <dsp:cNvSpPr/>
      </dsp:nvSpPr>
      <dsp:spPr>
        <a:xfrm>
          <a:off x="1545162" y="3600362"/>
          <a:ext cx="103128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566238" y="3621438"/>
        <a:ext cx="989135" cy="389586"/>
      </dsp:txXfrm>
    </dsp:sp>
    <dsp:sp modelId="{0CFAEE8A-802A-4BC9-A256-914ABD557DC7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17" y="3425261"/>
              </a:moveTo>
              <a:arcTo wR="2982066" hR="2982066" stAng="10287182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1616424" y="2713940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637500" y="2735016"/>
        <a:ext cx="713755" cy="389586"/>
      </dsp:txXfrm>
    </dsp:sp>
    <dsp:sp modelId="{06BEF2CA-C8BC-4E00-AA6C-C66B32F221EC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07" y="2538937"/>
              </a:moveTo>
              <a:arcTo wR="2982066" hR="2982066" stAng="11312741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814225" y="184731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1835301" y="1868394"/>
        <a:ext cx="713755" cy="389586"/>
      </dsp:txXfrm>
    </dsp:sp>
    <dsp:sp modelId="{00EA599E-93CA-4E65-A8E8-FB74AD7F2144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2577" y="1673227"/>
              </a:moveTo>
              <a:arcTo wR="2982066" hR="2982066" stAng="12362036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9374B-D7BF-4686-82DC-C642663A7916}">
      <dsp:nvSpPr>
        <dsp:cNvPr id="0" name=""/>
        <dsp:cNvSpPr/>
      </dsp:nvSpPr>
      <dsp:spPr>
        <a:xfrm>
          <a:off x="2258679" y="1077502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2279755" y="1098578"/>
        <a:ext cx="713755" cy="389586"/>
      </dsp:txXfrm>
    </dsp:sp>
    <dsp:sp modelId="{8E137AC4-C194-4E9B-A377-C96FE6E10CCB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842217" y="905105"/>
              </a:moveTo>
              <a:arcTo wR="2982066" hR="2982066" stAng="13448734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910295" y="472891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931371" y="493967"/>
        <a:ext cx="713755" cy="389586"/>
      </dsp:txXfrm>
    </dsp:sp>
    <dsp:sp modelId="{1C019606-BE26-4B4F-9A1A-EA376323199F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674310" y="302048"/>
              </a:moveTo>
              <a:arcTo wR="2982066" hR="2982066" stAng="14639354" swAng="64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711173" y="87208"/>
          <a:ext cx="75590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3732249" y="108284"/>
        <a:ext cx="713755" cy="389586"/>
      </dsp:txXfrm>
    </dsp:sp>
    <dsp:sp modelId="{EEDB36A0-D559-454C-B077-651B3351D639}">
      <dsp:nvSpPr>
        <dsp:cNvPr id="0" name=""/>
        <dsp:cNvSpPr/>
      </dsp:nvSpPr>
      <dsp:spPr>
        <a:xfrm>
          <a:off x="1986040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482267" y="42181"/>
              </a:moveTo>
              <a:arcTo wR="2982066" hR="2982066" stAng="15621096" swAng="140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6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0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79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00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91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73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66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09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03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30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341E-1455-44AB-998F-C58E41AC5BF6}" type="datetimeFigureOut">
              <a:rPr lang="en-GB" smtClean="0"/>
              <a:pPr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402AE-6E05-4ACF-B845-BD15951A8A3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5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diagramLayout" Target="../diagrams/layout1.xml"/><Relationship Id="rId21" Type="http://schemas.openxmlformats.org/officeDocument/2006/relationships/image" Target="../media/image19.png"/><Relationship Id="rId7" Type="http://schemas.openxmlformats.org/officeDocument/2006/relationships/diagramData" Target="../diagrams/data10.xml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diagramData" Target="../diagrams/data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diagramColors" Target="../diagrams/colors1.xml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8.png"/><Relationship Id="rId18" Type="http://schemas.openxmlformats.org/officeDocument/2006/relationships/image" Target="../media/image34.png"/><Relationship Id="rId26" Type="http://schemas.openxmlformats.org/officeDocument/2006/relationships/image" Target="../media/image42.png"/><Relationship Id="rId3" Type="http://schemas.openxmlformats.org/officeDocument/2006/relationships/diagramLayout" Target="../diagrams/layout2.xml"/><Relationship Id="rId21" Type="http://schemas.openxmlformats.org/officeDocument/2006/relationships/image" Target="../media/image37.png"/><Relationship Id="rId7" Type="http://schemas.openxmlformats.org/officeDocument/2006/relationships/diagramData" Target="../diagrams/data3.xml"/><Relationship Id="rId12" Type="http://schemas.openxmlformats.org/officeDocument/2006/relationships/image" Target="../media/image7.png"/><Relationship Id="rId17" Type="http://schemas.openxmlformats.org/officeDocument/2006/relationships/image" Target="../media/image33.png"/><Relationship Id="rId25" Type="http://schemas.openxmlformats.org/officeDocument/2006/relationships/image" Target="../media/image41.png"/><Relationship Id="rId2" Type="http://schemas.openxmlformats.org/officeDocument/2006/relationships/diagramData" Target="../diagrams/data2.xml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29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openxmlformats.org/officeDocument/2006/relationships/image" Target="../media/image6.png"/><Relationship Id="rId24" Type="http://schemas.openxmlformats.org/officeDocument/2006/relationships/image" Target="../media/image40.png"/><Relationship Id="rId5" Type="http://schemas.openxmlformats.org/officeDocument/2006/relationships/diagramColors" Target="../diagrams/colors2.xml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28" Type="http://schemas.openxmlformats.org/officeDocument/2006/relationships/image" Target="../media/image44.png"/><Relationship Id="rId10" Type="http://schemas.openxmlformats.org/officeDocument/2006/relationships/diagramColors" Target="../diagrams/colors2.xml"/><Relationship Id="rId19" Type="http://schemas.openxmlformats.org/officeDocument/2006/relationships/image" Target="../media/image35.png"/><Relationship Id="rId31" Type="http://schemas.openxmlformats.org/officeDocument/2006/relationships/image" Target="../media/image47.png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Relationship Id="rId14" Type="http://schemas.openxmlformats.org/officeDocument/2006/relationships/image" Target="../media/image30.png"/><Relationship Id="rId22" Type="http://schemas.openxmlformats.org/officeDocument/2006/relationships/image" Target="../media/image38.png"/><Relationship Id="rId27" Type="http://schemas.openxmlformats.org/officeDocument/2006/relationships/image" Target="../media/image43.png"/><Relationship Id="rId30" Type="http://schemas.openxmlformats.org/officeDocument/2006/relationships/image" Target="../media/image4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26" Type="http://schemas.openxmlformats.org/officeDocument/2006/relationships/image" Target="../media/image66.png"/><Relationship Id="rId3" Type="http://schemas.openxmlformats.org/officeDocument/2006/relationships/diagramLayout" Target="../diagrams/layout3.xml"/><Relationship Id="rId21" Type="http://schemas.openxmlformats.org/officeDocument/2006/relationships/image" Target="../media/image61.png"/><Relationship Id="rId7" Type="http://schemas.openxmlformats.org/officeDocument/2006/relationships/diagramData" Target="../diagrams/data5.xml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5" Type="http://schemas.openxmlformats.org/officeDocument/2006/relationships/image" Target="../media/image65.png"/><Relationship Id="rId2" Type="http://schemas.openxmlformats.org/officeDocument/2006/relationships/diagramData" Target="../diagrams/data4.xml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29" Type="http://schemas.openxmlformats.org/officeDocument/2006/relationships/image" Target="../media/image69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openxmlformats.org/officeDocument/2006/relationships/image" Target="../media/image51.png"/><Relationship Id="rId24" Type="http://schemas.openxmlformats.org/officeDocument/2006/relationships/image" Target="../media/image64.png"/><Relationship Id="rId5" Type="http://schemas.openxmlformats.org/officeDocument/2006/relationships/diagramColors" Target="../diagrams/colors3.xml"/><Relationship Id="rId15" Type="http://schemas.openxmlformats.org/officeDocument/2006/relationships/image" Target="../media/image55.png"/><Relationship Id="rId23" Type="http://schemas.openxmlformats.org/officeDocument/2006/relationships/image" Target="../media/image63.png"/><Relationship Id="rId28" Type="http://schemas.openxmlformats.org/officeDocument/2006/relationships/image" Target="../media/image1.png"/><Relationship Id="rId10" Type="http://schemas.openxmlformats.org/officeDocument/2006/relationships/diagramColors" Target="../diagrams/colors3.xml"/><Relationship Id="rId19" Type="http://schemas.openxmlformats.org/officeDocument/2006/relationships/image" Target="../media/image59.png"/><Relationship Id="rId31" Type="http://schemas.openxmlformats.org/officeDocument/2006/relationships/image" Target="../media/image71.png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3.xml"/><Relationship Id="rId14" Type="http://schemas.openxmlformats.org/officeDocument/2006/relationships/image" Target="../media/image54.png"/><Relationship Id="rId22" Type="http://schemas.openxmlformats.org/officeDocument/2006/relationships/image" Target="../media/image62.png"/><Relationship Id="rId27" Type="http://schemas.openxmlformats.org/officeDocument/2006/relationships/image" Target="../media/image67.png"/><Relationship Id="rId30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40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diagramLayout" Target="../diagrams/layout5.xml"/><Relationship Id="rId21" Type="http://schemas.openxmlformats.org/officeDocument/2006/relationships/image" Target="../media/image19.png"/><Relationship Id="rId7" Type="http://schemas.openxmlformats.org/officeDocument/2006/relationships/diagramData" Target="../diagrams/data50.xml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diagramData" Target="../diagrams/data7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diagramColors" Target="../diagrams/colors5.xml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diagramColors" Target="../diagrams/colors5.xml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5.xml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image" Target="../media/image350.png"/><Relationship Id="rId18" Type="http://schemas.openxmlformats.org/officeDocument/2006/relationships/image" Target="../media/image400.png"/><Relationship Id="rId26" Type="http://schemas.openxmlformats.org/officeDocument/2006/relationships/image" Target="../media/image480.png"/><Relationship Id="rId3" Type="http://schemas.openxmlformats.org/officeDocument/2006/relationships/diagramLayout" Target="../diagrams/layout6.xml"/><Relationship Id="rId21" Type="http://schemas.openxmlformats.org/officeDocument/2006/relationships/image" Target="../media/image430.png"/><Relationship Id="rId7" Type="http://schemas.openxmlformats.org/officeDocument/2006/relationships/diagramData" Target="../diagrams/data60.xml"/><Relationship Id="rId12" Type="http://schemas.openxmlformats.org/officeDocument/2006/relationships/image" Target="../media/image340.png"/><Relationship Id="rId17" Type="http://schemas.openxmlformats.org/officeDocument/2006/relationships/image" Target="../media/image390.png"/><Relationship Id="rId25" Type="http://schemas.openxmlformats.org/officeDocument/2006/relationships/image" Target="../media/image470.png"/><Relationship Id="rId2" Type="http://schemas.openxmlformats.org/officeDocument/2006/relationships/diagramData" Target="../diagrams/data8.xml"/><Relationship Id="rId16" Type="http://schemas.openxmlformats.org/officeDocument/2006/relationships/image" Target="../media/image380.png"/><Relationship Id="rId20" Type="http://schemas.openxmlformats.org/officeDocument/2006/relationships/image" Target="../media/image420.png"/><Relationship Id="rId29" Type="http://schemas.openxmlformats.org/officeDocument/2006/relationships/image" Target="../media/image510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11" Type="http://schemas.openxmlformats.org/officeDocument/2006/relationships/image" Target="../media/image330.png"/><Relationship Id="rId24" Type="http://schemas.openxmlformats.org/officeDocument/2006/relationships/image" Target="../media/image460.png"/><Relationship Id="rId5" Type="http://schemas.openxmlformats.org/officeDocument/2006/relationships/diagramColors" Target="../diagrams/colors6.xml"/><Relationship Id="rId15" Type="http://schemas.openxmlformats.org/officeDocument/2006/relationships/image" Target="../media/image370.png"/><Relationship Id="rId23" Type="http://schemas.openxmlformats.org/officeDocument/2006/relationships/image" Target="../media/image450.png"/><Relationship Id="rId28" Type="http://schemas.openxmlformats.org/officeDocument/2006/relationships/image" Target="../media/image500.png"/><Relationship Id="rId10" Type="http://schemas.openxmlformats.org/officeDocument/2006/relationships/diagramColors" Target="../diagrams/colors6.xml"/><Relationship Id="rId19" Type="http://schemas.openxmlformats.org/officeDocument/2006/relationships/image" Target="../media/image410.png"/><Relationship Id="rId31" Type="http://schemas.openxmlformats.org/officeDocument/2006/relationships/image" Target="../media/image530.png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6.xml"/><Relationship Id="rId14" Type="http://schemas.openxmlformats.org/officeDocument/2006/relationships/image" Target="../media/image360.png"/><Relationship Id="rId22" Type="http://schemas.openxmlformats.org/officeDocument/2006/relationships/image" Target="../media/image440.png"/><Relationship Id="rId27" Type="http://schemas.openxmlformats.org/officeDocument/2006/relationships/image" Target="../media/image111.png"/><Relationship Id="rId30" Type="http://schemas.openxmlformats.org/officeDocument/2006/relationships/image" Target="../media/image5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image" Target="../media/image580.png"/><Relationship Id="rId18" Type="http://schemas.openxmlformats.org/officeDocument/2006/relationships/image" Target="../media/image630.png"/><Relationship Id="rId26" Type="http://schemas.openxmlformats.org/officeDocument/2006/relationships/image" Target="../media/image710.png"/><Relationship Id="rId3" Type="http://schemas.openxmlformats.org/officeDocument/2006/relationships/diagramLayout" Target="../diagrams/layout7.xml"/><Relationship Id="rId21" Type="http://schemas.openxmlformats.org/officeDocument/2006/relationships/image" Target="../media/image660.png"/><Relationship Id="rId7" Type="http://schemas.openxmlformats.org/officeDocument/2006/relationships/diagramData" Target="../diagrams/data70.xml"/><Relationship Id="rId12" Type="http://schemas.openxmlformats.org/officeDocument/2006/relationships/image" Target="../media/image52.png"/><Relationship Id="rId17" Type="http://schemas.openxmlformats.org/officeDocument/2006/relationships/image" Target="../media/image620.png"/><Relationship Id="rId2" Type="http://schemas.openxmlformats.org/officeDocument/2006/relationships/diagramData" Target="../diagrams/data9.xml"/><Relationship Id="rId20" Type="http://schemas.openxmlformats.org/officeDocument/2006/relationships/image" Target="../media/image650.png"/><Relationship Id="rId29" Type="http://schemas.openxmlformats.org/officeDocument/2006/relationships/image" Target="../media/image74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openxmlformats.org/officeDocument/2006/relationships/image" Target="../media/image560.png"/><Relationship Id="rId24" Type="http://schemas.openxmlformats.org/officeDocument/2006/relationships/image" Target="../media/image690.png"/><Relationship Id="rId5" Type="http://schemas.openxmlformats.org/officeDocument/2006/relationships/diagramColors" Target="../diagrams/colors7.xml"/><Relationship Id="rId15" Type="http://schemas.openxmlformats.org/officeDocument/2006/relationships/image" Target="../media/image600.png"/><Relationship Id="rId23" Type="http://schemas.openxmlformats.org/officeDocument/2006/relationships/image" Target="../media/image680.png"/><Relationship Id="rId28" Type="http://schemas.openxmlformats.org/officeDocument/2006/relationships/image" Target="../media/image3.png"/><Relationship Id="rId10" Type="http://schemas.openxmlformats.org/officeDocument/2006/relationships/diagramColors" Target="../diagrams/colors7.xml"/><Relationship Id="rId19" Type="http://schemas.openxmlformats.org/officeDocument/2006/relationships/image" Target="../media/image640.png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7.xml"/><Relationship Id="rId14" Type="http://schemas.openxmlformats.org/officeDocument/2006/relationships/image" Target="../media/image590.png"/><Relationship Id="rId27" Type="http://schemas.openxmlformats.org/officeDocument/2006/relationships/image" Target="../media/image72.png"/><Relationship Id="rId30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453096437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453096437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/>
              <p:cNvSpPr txBox="1">
                <a:spLocks noChangeArrowheads="1"/>
              </p:cNvSpPr>
              <p:nvPr/>
            </p:nvSpPr>
            <p:spPr bwMode="auto">
              <a:xfrm>
                <a:off x="4483197" y="35996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83197" y="359969"/>
                <a:ext cx="1025525" cy="352425"/>
              </a:xfrm>
              <a:prstGeom prst="rect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2"/>
              <p:cNvSpPr txBox="1">
                <a:spLocks noChangeArrowheads="1"/>
              </p:cNvSpPr>
              <p:nvPr/>
            </p:nvSpPr>
            <p:spPr bwMode="auto">
              <a:xfrm>
                <a:off x="5360207" y="49523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60207" y="495237"/>
                <a:ext cx="1025525" cy="352425"/>
              </a:xfrm>
              <a:prstGeom prst="rect">
                <a:avLst/>
              </a:prstGeom>
              <a:blipFill rotWithShape="0">
                <a:blip r:embed="rId12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2"/>
              <p:cNvSpPr txBox="1">
                <a:spLocks noChangeArrowheads="1"/>
              </p:cNvSpPr>
              <p:nvPr/>
            </p:nvSpPr>
            <p:spPr bwMode="auto">
              <a:xfrm>
                <a:off x="3608745" y="49523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08745" y="495236"/>
                <a:ext cx="1025525" cy="352425"/>
              </a:xfrm>
              <a:prstGeom prst="rect">
                <a:avLst/>
              </a:prstGeom>
              <a:blipFill rotWithShape="0">
                <a:blip r:embed="rId13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"/>
              <p:cNvSpPr txBox="1">
                <a:spLocks noChangeArrowheads="1"/>
              </p:cNvSpPr>
              <p:nvPr/>
            </p:nvSpPr>
            <p:spPr bwMode="auto">
              <a:xfrm>
                <a:off x="2808076" y="87645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08076" y="876457"/>
                <a:ext cx="1025525" cy="352425"/>
              </a:xfrm>
              <a:prstGeom prst="rect">
                <a:avLst/>
              </a:prstGeom>
              <a:blipFill rotWithShape="0">
                <a:blip r:embed="rId14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2"/>
              <p:cNvSpPr txBox="1">
                <a:spLocks noChangeArrowheads="1"/>
              </p:cNvSpPr>
              <p:nvPr/>
            </p:nvSpPr>
            <p:spPr bwMode="auto">
              <a:xfrm>
                <a:off x="2152984" y="1467712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4−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2984" y="1467712"/>
                <a:ext cx="1025525" cy="352425"/>
              </a:xfrm>
              <a:prstGeom prst="rect">
                <a:avLst/>
              </a:prstGeom>
              <a:blipFill rotWithShape="0">
                <a:blip r:embed="rId15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2"/>
              <p:cNvSpPr txBox="1">
                <a:spLocks noChangeArrowheads="1"/>
              </p:cNvSpPr>
              <p:nvPr/>
            </p:nvSpPr>
            <p:spPr bwMode="auto">
              <a:xfrm>
                <a:off x="1685736" y="224563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20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85736" y="2245634"/>
                <a:ext cx="1025525" cy="352425"/>
              </a:xfrm>
              <a:prstGeom prst="rect">
                <a:avLst/>
              </a:prstGeom>
              <a:blipFill rotWithShape="0">
                <a:blip r:embed="rId16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511539" y="311909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−9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4−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11539" y="3119090"/>
                <a:ext cx="1025525" cy="352425"/>
              </a:xfrm>
              <a:prstGeom prst="rect">
                <a:avLst/>
              </a:prstGeom>
              <a:blipFill rotWithShape="0">
                <a:blip r:embed="rId17" cstate="print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2"/>
              <p:cNvSpPr txBox="1">
                <a:spLocks noChangeArrowheads="1"/>
              </p:cNvSpPr>
              <p:nvPr/>
            </p:nvSpPr>
            <p:spPr bwMode="auto">
              <a:xfrm>
                <a:off x="1565729" y="399404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65729" y="3994046"/>
                <a:ext cx="1025525" cy="352425"/>
              </a:xfrm>
              <a:prstGeom prst="rect">
                <a:avLst/>
              </a:prstGeom>
              <a:blipFill rotWithShape="0">
                <a:blip r:embed="rId18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2"/>
              <p:cNvSpPr txBox="1">
                <a:spLocks noChangeArrowheads="1"/>
              </p:cNvSpPr>
              <p:nvPr/>
            </p:nvSpPr>
            <p:spPr bwMode="auto">
              <a:xfrm>
                <a:off x="1878749" y="4797983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2−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78749" y="4797983"/>
                <a:ext cx="1025525" cy="352425"/>
              </a:xfrm>
              <a:prstGeom prst="rect">
                <a:avLst/>
              </a:prstGeom>
              <a:blipFill rotWithShape="0">
                <a:blip r:embed="rId19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2"/>
              <p:cNvSpPr txBox="1">
                <a:spLocks noChangeArrowheads="1"/>
              </p:cNvSpPr>
              <p:nvPr/>
            </p:nvSpPr>
            <p:spPr bwMode="auto">
              <a:xfrm>
                <a:off x="2436578" y="550475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36578" y="5504751"/>
                <a:ext cx="1025525" cy="352425"/>
              </a:xfrm>
              <a:prstGeom prst="rect">
                <a:avLst/>
              </a:prstGeom>
              <a:blipFill rotWithShape="0">
                <a:blip r:embed="rId20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2"/>
              <p:cNvSpPr txBox="1">
                <a:spLocks noChangeArrowheads="1"/>
              </p:cNvSpPr>
              <p:nvPr/>
            </p:nvSpPr>
            <p:spPr bwMode="auto">
              <a:xfrm>
                <a:off x="3183510" y="590294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3510" y="5902949"/>
                <a:ext cx="1025525" cy="352425"/>
              </a:xfrm>
              <a:prstGeom prst="rect">
                <a:avLst/>
              </a:prstGeom>
              <a:blipFill rotWithShape="0">
                <a:blip r:embed="rId21" cstate="print"/>
                <a:stretch>
                  <a:fillRect b="-344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2"/>
              <p:cNvSpPr txBox="1">
                <a:spLocks noChangeArrowheads="1"/>
              </p:cNvSpPr>
              <p:nvPr/>
            </p:nvSpPr>
            <p:spPr bwMode="auto">
              <a:xfrm>
                <a:off x="4011378" y="623952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11378" y="6239520"/>
                <a:ext cx="1025525" cy="352425"/>
              </a:xfrm>
              <a:prstGeom prst="rect">
                <a:avLst/>
              </a:prstGeom>
              <a:blipFill rotWithShape="0">
                <a:blip r:embed="rId22" cstate="print"/>
                <a:stretch>
                  <a:fillRect t="-350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2"/>
              <p:cNvSpPr txBox="1">
                <a:spLocks noChangeArrowheads="1"/>
              </p:cNvSpPr>
              <p:nvPr/>
            </p:nvSpPr>
            <p:spPr bwMode="auto">
              <a:xfrm>
                <a:off x="4909761" y="619857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09761" y="6198575"/>
                <a:ext cx="1025525" cy="352425"/>
              </a:xfrm>
              <a:prstGeom prst="rect">
                <a:avLst/>
              </a:prstGeom>
              <a:blipFill rotWithShape="0">
                <a:blip r:embed="rId23" cstate="print"/>
                <a:stretch>
                  <a:fillRect b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2"/>
              <p:cNvSpPr txBox="1">
                <a:spLocks noChangeArrowheads="1"/>
              </p:cNvSpPr>
              <p:nvPr/>
            </p:nvSpPr>
            <p:spPr bwMode="auto">
              <a:xfrm>
                <a:off x="5762081" y="588517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</m:rad>
                          <m:r>
                            <m:rPr>
                              <m:nor/>
                            </m:rPr>
                            <a:rPr lang="en-GB" sz="11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62081" y="5885177"/>
                <a:ext cx="1025525" cy="352425"/>
              </a:xfrm>
              <a:prstGeom prst="rect">
                <a:avLst/>
              </a:prstGeom>
              <a:blipFill rotWithShape="0">
                <a:blip r:embed="rId24" cstate="print"/>
                <a:stretch>
                  <a:fillRect b="-2069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 Box 2"/>
              <p:cNvSpPr txBox="1">
                <a:spLocks noChangeArrowheads="1"/>
              </p:cNvSpPr>
              <p:nvPr/>
            </p:nvSpPr>
            <p:spPr bwMode="auto">
              <a:xfrm>
                <a:off x="6165426" y="87945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5426" y="879457"/>
                <a:ext cx="1025525" cy="352425"/>
              </a:xfrm>
              <a:prstGeom prst="rect">
                <a:avLst/>
              </a:prstGeom>
              <a:blipFill rotWithShape="0">
                <a:blip r:embed="rId25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 Box 2"/>
              <p:cNvSpPr txBox="1">
                <a:spLocks noChangeArrowheads="1"/>
              </p:cNvSpPr>
              <p:nvPr/>
            </p:nvSpPr>
            <p:spPr bwMode="auto">
              <a:xfrm>
                <a:off x="6807346" y="146771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07346" y="1467711"/>
                <a:ext cx="1025525" cy="352425"/>
              </a:xfrm>
              <a:prstGeom prst="rect">
                <a:avLst/>
              </a:prstGeom>
              <a:blipFill rotWithShape="0">
                <a:blip r:embed="rId26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2"/>
              <p:cNvSpPr txBox="1">
                <a:spLocks noChangeArrowheads="1"/>
              </p:cNvSpPr>
              <p:nvPr/>
            </p:nvSpPr>
            <p:spPr bwMode="auto">
              <a:xfrm>
                <a:off x="7262083" y="224563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62083" y="2245634"/>
                <a:ext cx="1025525" cy="352425"/>
              </a:xfrm>
              <a:prstGeom prst="rect">
                <a:avLst/>
              </a:prstGeom>
              <a:blipFill rotWithShape="0">
                <a:blip r:embed="rId27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2"/>
              <p:cNvSpPr txBox="1">
                <a:spLocks noChangeArrowheads="1"/>
              </p:cNvSpPr>
              <p:nvPr/>
            </p:nvSpPr>
            <p:spPr bwMode="auto">
              <a:xfrm>
                <a:off x="7437510" y="311908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1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37510" y="3119089"/>
                <a:ext cx="1025525" cy="352425"/>
              </a:xfrm>
              <a:prstGeom prst="rect">
                <a:avLst/>
              </a:prstGeom>
              <a:blipFill rotWithShape="0">
                <a:blip r:embed="rId28" cstate="print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 Box 2"/>
              <p:cNvSpPr txBox="1">
                <a:spLocks noChangeArrowheads="1"/>
              </p:cNvSpPr>
              <p:nvPr/>
            </p:nvSpPr>
            <p:spPr bwMode="auto">
              <a:xfrm>
                <a:off x="7351498" y="399404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−9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51498" y="3994046"/>
                <a:ext cx="1025525" cy="352425"/>
              </a:xfrm>
              <a:prstGeom prst="rect">
                <a:avLst/>
              </a:prstGeom>
              <a:blipFill rotWithShape="0">
                <a:blip r:embed="rId29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2"/>
              <p:cNvSpPr txBox="1">
                <a:spLocks noChangeArrowheads="1"/>
              </p:cNvSpPr>
              <p:nvPr/>
            </p:nvSpPr>
            <p:spPr bwMode="auto">
              <a:xfrm>
                <a:off x="6905532" y="4826557"/>
                <a:ext cx="1462253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100" dirty="0">
                    <a:cs typeface="Times New Roman" panose="02020603050405020304" pitchFamily="18" charset="0"/>
                  </a:rPr>
                  <a:t>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1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1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sz="11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1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GB" sz="11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GB" sz="11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sSup>
                      <m:sSupPr>
                        <m:ctrlPr>
                          <a:rPr lang="en-GB" sz="11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GB" sz="11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GB" sz="11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5532" y="4826557"/>
                <a:ext cx="1462253" cy="352425"/>
              </a:xfrm>
              <a:prstGeom prst="rect">
                <a:avLst/>
              </a:prstGeom>
              <a:blipFill rotWithShape="0">
                <a:blip r:embed="rId30" cstate="print"/>
                <a:stretch>
                  <a:fillRect l="-6250" t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2"/>
              <p:cNvSpPr txBox="1">
                <a:spLocks noChangeArrowheads="1"/>
              </p:cNvSpPr>
              <p:nvPr/>
            </p:nvSpPr>
            <p:spPr bwMode="auto">
              <a:xfrm>
                <a:off x="6479773" y="543807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2−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9773" y="5438076"/>
                <a:ext cx="1025525" cy="352425"/>
              </a:xfrm>
              <a:prstGeom prst="rect">
                <a:avLst/>
              </a:prstGeom>
              <a:blipFill rotWithShape="0">
                <a:blip r:embed="rId31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Chain Rule A</a:t>
            </a:r>
          </a:p>
        </p:txBody>
      </p:sp>
    </p:spTree>
    <p:extLst>
      <p:ext uri="{BB962C8B-B14F-4D97-AF65-F5344CB8AC3E}">
        <p14:creationId xmlns:p14="http://schemas.microsoft.com/office/powerpoint/2010/main" val="398606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/>
              <p:cNvSpPr txBox="1">
                <a:spLocks noChangeArrowheads="1"/>
              </p:cNvSpPr>
              <p:nvPr/>
            </p:nvSpPr>
            <p:spPr bwMode="auto">
              <a:xfrm>
                <a:off x="4551437" y="35996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1437" y="359969"/>
                <a:ext cx="1025525" cy="35242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"/>
              <p:cNvSpPr txBox="1">
                <a:spLocks noChangeArrowheads="1"/>
              </p:cNvSpPr>
              <p:nvPr/>
            </p:nvSpPr>
            <p:spPr bwMode="auto">
              <a:xfrm>
                <a:off x="3699285" y="48466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9285" y="484665"/>
                <a:ext cx="1025525" cy="352425"/>
              </a:xfrm>
              <a:prstGeom prst="rect">
                <a:avLst/>
              </a:prstGeom>
              <a:blipFill rotWithShape="0">
                <a:blip r:embed="rId12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2"/>
              <p:cNvSpPr txBox="1">
                <a:spLocks noChangeArrowheads="1"/>
              </p:cNvSpPr>
              <p:nvPr/>
            </p:nvSpPr>
            <p:spPr bwMode="auto">
              <a:xfrm>
                <a:off x="5403589" y="48466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3589" y="484664"/>
                <a:ext cx="1025525" cy="352425"/>
              </a:xfrm>
              <a:prstGeom prst="rect">
                <a:avLst/>
              </a:prstGeom>
              <a:blipFill rotWithShape="0">
                <a:blip r:embed="rId13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2"/>
              <p:cNvSpPr txBox="1">
                <a:spLocks noChangeArrowheads="1"/>
              </p:cNvSpPr>
              <p:nvPr/>
            </p:nvSpPr>
            <p:spPr bwMode="auto">
              <a:xfrm>
                <a:off x="2885770" y="86284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5770" y="862847"/>
                <a:ext cx="1025525" cy="352425"/>
              </a:xfrm>
              <a:prstGeom prst="rect">
                <a:avLst/>
              </a:prstGeom>
              <a:blipFill rotWithShape="0">
                <a:blip r:embed="rId14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2199290" y="1491163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9290" y="1491163"/>
                <a:ext cx="1025525" cy="352425"/>
              </a:xfrm>
              <a:prstGeom prst="rect">
                <a:avLst/>
              </a:prstGeom>
              <a:blipFill rotWithShape="0">
                <a:blip r:embed="rId15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1456071" y="2246087"/>
                <a:ext cx="1647634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56071" y="2246087"/>
                <a:ext cx="1647634" cy="35242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2"/>
              <p:cNvSpPr txBox="1">
                <a:spLocks noChangeArrowheads="1"/>
              </p:cNvSpPr>
              <p:nvPr/>
            </p:nvSpPr>
            <p:spPr bwMode="auto">
              <a:xfrm>
                <a:off x="1574271" y="312678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74271" y="3126781"/>
                <a:ext cx="1025525" cy="35242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"/>
              <p:cNvSpPr txBox="1">
                <a:spLocks noChangeArrowheads="1"/>
              </p:cNvSpPr>
              <p:nvPr/>
            </p:nvSpPr>
            <p:spPr bwMode="auto">
              <a:xfrm>
                <a:off x="1611462" y="400553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18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1462" y="4005530"/>
                <a:ext cx="1025525" cy="35242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2"/>
              <p:cNvSpPr txBox="1">
                <a:spLocks noChangeArrowheads="1"/>
              </p:cNvSpPr>
              <p:nvPr/>
            </p:nvSpPr>
            <p:spPr bwMode="auto">
              <a:xfrm>
                <a:off x="1922900" y="4824812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2900" y="4824812"/>
                <a:ext cx="1025525" cy="35242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2"/>
              <p:cNvSpPr txBox="1">
                <a:spLocks noChangeArrowheads="1"/>
              </p:cNvSpPr>
              <p:nvPr/>
            </p:nvSpPr>
            <p:spPr bwMode="auto">
              <a:xfrm>
                <a:off x="2500687" y="542099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−6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0687" y="5420999"/>
                <a:ext cx="1025525" cy="352425"/>
              </a:xfrm>
              <a:prstGeom prst="rect">
                <a:avLst/>
              </a:prstGeom>
              <a:blipFill rotWithShape="0">
                <a:blip r:embed="rId20"/>
                <a:stretch>
                  <a:fillRect b="-344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2"/>
              <p:cNvSpPr txBox="1">
                <a:spLocks noChangeArrowheads="1"/>
              </p:cNvSpPr>
              <p:nvPr/>
            </p:nvSpPr>
            <p:spPr bwMode="auto">
              <a:xfrm>
                <a:off x="3240717" y="592653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GB" sz="1100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100" b="0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0717" y="5926531"/>
                <a:ext cx="1025525" cy="352425"/>
              </a:xfrm>
              <a:prstGeom prst="rect">
                <a:avLst/>
              </a:prstGeom>
              <a:blipFill rotWithShape="0">
                <a:blip r:embed="rId21"/>
                <a:stretch>
                  <a:fillRect b="-689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2"/>
              <p:cNvSpPr txBox="1">
                <a:spLocks noChangeArrowheads="1"/>
              </p:cNvSpPr>
              <p:nvPr/>
            </p:nvSpPr>
            <p:spPr bwMode="auto">
              <a:xfrm>
                <a:off x="4077211" y="618842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0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0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0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e>
                          </m:rad>
                        </m:den>
                      </m:f>
                    </m:oMath>
                  </m:oMathPara>
                </a14:m>
                <a:endParaRPr lang="en-GB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77211" y="6188429"/>
                <a:ext cx="1025525" cy="352425"/>
              </a:xfrm>
              <a:prstGeom prst="rect">
                <a:avLst/>
              </a:prstGeom>
              <a:blipFill rotWithShape="0">
                <a:blip r:embed="rId22"/>
                <a:stretch>
                  <a:fillRect b="-103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2"/>
              <p:cNvSpPr txBox="1">
                <a:spLocks noChangeArrowheads="1"/>
              </p:cNvSpPr>
              <p:nvPr/>
            </p:nvSpPr>
            <p:spPr bwMode="auto">
              <a:xfrm>
                <a:off x="4979218" y="619380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79218" y="6193806"/>
                <a:ext cx="1025525" cy="352425"/>
              </a:xfrm>
              <a:prstGeom prst="rect">
                <a:avLst/>
              </a:prstGeom>
              <a:blipFill rotWithShape="0">
                <a:blip r:embed="rId23"/>
                <a:stretch>
                  <a:fillRect b="-344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2"/>
              <p:cNvSpPr txBox="1">
                <a:spLocks noChangeArrowheads="1"/>
              </p:cNvSpPr>
              <p:nvPr/>
            </p:nvSpPr>
            <p:spPr bwMode="auto">
              <a:xfrm>
                <a:off x="6224731" y="86284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−6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4731" y="862847"/>
                <a:ext cx="1025525" cy="352425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2"/>
              <p:cNvSpPr txBox="1">
                <a:spLocks noChangeArrowheads="1"/>
              </p:cNvSpPr>
              <p:nvPr/>
            </p:nvSpPr>
            <p:spPr bwMode="auto">
              <a:xfrm>
                <a:off x="6856948" y="147526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6948" y="1475260"/>
                <a:ext cx="1025525" cy="352425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2"/>
              <p:cNvSpPr txBox="1">
                <a:spLocks noChangeArrowheads="1"/>
              </p:cNvSpPr>
              <p:nvPr/>
            </p:nvSpPr>
            <p:spPr bwMode="auto">
              <a:xfrm>
                <a:off x="7316092" y="223813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16092" y="2238137"/>
                <a:ext cx="1025525" cy="352425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2"/>
              <p:cNvSpPr txBox="1">
                <a:spLocks noChangeArrowheads="1"/>
              </p:cNvSpPr>
              <p:nvPr/>
            </p:nvSpPr>
            <p:spPr bwMode="auto">
              <a:xfrm>
                <a:off x="7511431" y="3010538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11431" y="3010538"/>
                <a:ext cx="1025525" cy="352425"/>
              </a:xfrm>
              <a:prstGeom prst="rect">
                <a:avLst/>
              </a:prstGeom>
              <a:blipFill rotWithShape="0">
                <a:blip r:embed="rId27"/>
                <a:stretch>
                  <a:fillRect b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2"/>
              <p:cNvSpPr txBox="1">
                <a:spLocks noChangeArrowheads="1"/>
              </p:cNvSpPr>
              <p:nvPr/>
            </p:nvSpPr>
            <p:spPr bwMode="auto">
              <a:xfrm>
                <a:off x="7444011" y="389782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44011" y="3897824"/>
                <a:ext cx="1025525" cy="352425"/>
              </a:xfrm>
              <a:prstGeom prst="rect">
                <a:avLst/>
              </a:prstGeom>
              <a:blipFill rotWithShape="0">
                <a:blip r:embed="rId28"/>
                <a:stretch>
                  <a:fillRect b="-517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6570642" y="541603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0642" y="5416035"/>
                <a:ext cx="1025525" cy="352425"/>
              </a:xfrm>
              <a:prstGeom prst="rect">
                <a:avLst/>
              </a:prstGeom>
              <a:blipFill rotWithShape="0">
                <a:blip r:embed="rId29"/>
                <a:stretch>
                  <a:fillRect b="-344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5802481" y="588677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2481" y="5886775"/>
                <a:ext cx="1025525" cy="352425"/>
              </a:xfrm>
              <a:prstGeom prst="rect">
                <a:avLst/>
              </a:prstGeom>
              <a:blipFill rotWithShape="0">
                <a:blip r:embed="rId30"/>
                <a:stretch>
                  <a:fillRect b="-1403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7105766" y="4710008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  <m:sSup>
                            <m:sSupPr>
                              <m:ctrlP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0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GB" sz="1000" b="0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000" b="0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  <m:r>
                                    <a:rPr lang="en-GB" sz="10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05766" y="4710008"/>
                <a:ext cx="1025525" cy="352425"/>
              </a:xfrm>
              <a:prstGeom prst="rect">
                <a:avLst/>
              </a:prstGeom>
              <a:blipFill rotWithShape="0">
                <a:blip r:embed="rId3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Chain Rule B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14139" y="463711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06481" y="2932689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07992" y="685088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15663" y="30907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6149" y="5833058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80616" y="16453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443838" y="383004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02464" y="5325778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47510" y="127444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900771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/>
              <p:cNvSpPr txBox="1">
                <a:spLocks noChangeArrowheads="1"/>
              </p:cNvSpPr>
              <p:nvPr/>
            </p:nvSpPr>
            <p:spPr bwMode="auto">
              <a:xfrm>
                <a:off x="4508905" y="34933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08905" y="349336"/>
                <a:ext cx="1025525" cy="35242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"/>
              <p:cNvSpPr txBox="1">
                <a:spLocks noChangeArrowheads="1"/>
              </p:cNvSpPr>
              <p:nvPr/>
            </p:nvSpPr>
            <p:spPr bwMode="auto">
              <a:xfrm>
                <a:off x="3656753" y="474032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6753" y="474032"/>
                <a:ext cx="1025525" cy="35242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2"/>
              <p:cNvSpPr txBox="1">
                <a:spLocks noChangeArrowheads="1"/>
              </p:cNvSpPr>
              <p:nvPr/>
            </p:nvSpPr>
            <p:spPr bwMode="auto">
              <a:xfrm>
                <a:off x="5361057" y="47403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61057" y="474031"/>
                <a:ext cx="1025525" cy="35242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2"/>
              <p:cNvSpPr txBox="1">
                <a:spLocks noChangeArrowheads="1"/>
              </p:cNvSpPr>
              <p:nvPr/>
            </p:nvSpPr>
            <p:spPr bwMode="auto">
              <a:xfrm>
                <a:off x="2843238" y="85221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3238" y="852214"/>
                <a:ext cx="1025525" cy="35242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2175808" y="144243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𝑥𝑒</m:t>
                          </m:r>
                        </m:e>
                        <m:sup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75808" y="1442430"/>
                <a:ext cx="1025525" cy="35242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1413539" y="2235454"/>
                <a:ext cx="1647634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3539" y="2235454"/>
                <a:ext cx="1647634" cy="35242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2"/>
              <p:cNvSpPr txBox="1">
                <a:spLocks noChangeArrowheads="1"/>
              </p:cNvSpPr>
              <p:nvPr/>
            </p:nvSpPr>
            <p:spPr bwMode="auto">
              <a:xfrm>
                <a:off x="1531739" y="2992323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sup>
                          </m:sSup>
                        </m:num>
                        <m:den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1739" y="2992323"/>
                <a:ext cx="1025525" cy="352425"/>
              </a:xfrm>
              <a:prstGeom prst="rect">
                <a:avLst/>
              </a:prstGeom>
              <a:blipFill rotWithShape="0">
                <a:blip r:embed="rId17"/>
                <a:stretch>
                  <a:fillRect b="-1896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"/>
              <p:cNvSpPr txBox="1">
                <a:spLocks noChangeArrowheads="1"/>
              </p:cNvSpPr>
              <p:nvPr/>
            </p:nvSpPr>
            <p:spPr bwMode="auto">
              <a:xfrm>
                <a:off x="1568930" y="399489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68930" y="3994897"/>
                <a:ext cx="1025525" cy="35242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2"/>
              <p:cNvSpPr txBox="1">
                <a:spLocks noChangeArrowheads="1"/>
              </p:cNvSpPr>
              <p:nvPr/>
            </p:nvSpPr>
            <p:spPr bwMode="auto">
              <a:xfrm>
                <a:off x="1880368" y="481417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80368" y="4814179"/>
                <a:ext cx="1025525" cy="352425"/>
              </a:xfrm>
              <a:prstGeom prst="rect">
                <a:avLst/>
              </a:prstGeom>
              <a:blipFill rotWithShape="0">
                <a:blip r:embed="rId19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2"/>
              <p:cNvSpPr txBox="1">
                <a:spLocks noChangeArrowheads="1"/>
              </p:cNvSpPr>
              <p:nvPr/>
            </p:nvSpPr>
            <p:spPr bwMode="auto">
              <a:xfrm>
                <a:off x="2458155" y="552732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58155" y="5527329"/>
                <a:ext cx="1025525" cy="352425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2"/>
              <p:cNvSpPr txBox="1">
                <a:spLocks noChangeArrowheads="1"/>
              </p:cNvSpPr>
              <p:nvPr/>
            </p:nvSpPr>
            <p:spPr bwMode="auto">
              <a:xfrm>
                <a:off x="3176919" y="600096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76919" y="6000960"/>
                <a:ext cx="1025525" cy="352425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2"/>
              <p:cNvSpPr txBox="1">
                <a:spLocks noChangeArrowheads="1"/>
              </p:cNvSpPr>
              <p:nvPr/>
            </p:nvSpPr>
            <p:spPr bwMode="auto">
              <a:xfrm>
                <a:off x="4936686" y="615741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36686" y="6157415"/>
                <a:ext cx="1025525" cy="352425"/>
              </a:xfrm>
              <a:prstGeom prst="rect">
                <a:avLst/>
              </a:prstGeom>
              <a:blipFill rotWithShape="0">
                <a:blip r:embed="rId22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2"/>
              <p:cNvSpPr txBox="1">
                <a:spLocks noChangeArrowheads="1"/>
              </p:cNvSpPr>
              <p:nvPr/>
            </p:nvSpPr>
            <p:spPr bwMode="auto">
              <a:xfrm>
                <a:off x="6182199" y="85221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ad>
                            <m:radPr>
                              <m:degHide m:val="on"/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2199" y="852214"/>
                <a:ext cx="1025525" cy="352425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2"/>
              <p:cNvSpPr txBox="1">
                <a:spLocks noChangeArrowheads="1"/>
              </p:cNvSpPr>
              <p:nvPr/>
            </p:nvSpPr>
            <p:spPr bwMode="auto">
              <a:xfrm>
                <a:off x="6814416" y="146462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rad>
                        <m:radPr>
                          <m:degHide m:val="on"/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14416" y="1464627"/>
                <a:ext cx="1025525" cy="352425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2"/>
              <p:cNvSpPr txBox="1">
                <a:spLocks noChangeArrowheads="1"/>
              </p:cNvSpPr>
              <p:nvPr/>
            </p:nvSpPr>
            <p:spPr bwMode="auto">
              <a:xfrm>
                <a:off x="7262927" y="212117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sty m:val="p"/>
                        </m:rPr>
                        <a:rPr lang="en-GB" sz="1100" b="0" i="0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⁡</m:t>
                      </m:r>
                      <m:d>
                        <m:dPr>
                          <m:ctrlP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62927" y="2121174"/>
                <a:ext cx="1025525" cy="352425"/>
              </a:xfrm>
              <a:prstGeom prst="rect">
                <a:avLst/>
              </a:prstGeom>
              <a:blipFill rotWithShape="0">
                <a:blip r:embed="rId25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2"/>
              <p:cNvSpPr txBox="1">
                <a:spLocks noChangeArrowheads="1"/>
              </p:cNvSpPr>
              <p:nvPr/>
            </p:nvSpPr>
            <p:spPr bwMode="auto">
              <a:xfrm>
                <a:off x="7458266" y="300215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rad>
                            <m:radPr>
                              <m:degHide m:val="on"/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58266" y="3002151"/>
                <a:ext cx="1025525" cy="352425"/>
              </a:xfrm>
              <a:prstGeom prst="rect">
                <a:avLst/>
              </a:prstGeom>
              <a:blipFill rotWithShape="0">
                <a:blip r:embed="rId26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2"/>
              <p:cNvSpPr txBox="1">
                <a:spLocks noChangeArrowheads="1"/>
              </p:cNvSpPr>
              <p:nvPr/>
            </p:nvSpPr>
            <p:spPr bwMode="auto">
              <a:xfrm>
                <a:off x="7369581" y="386592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8</m:t>
                      </m:r>
                      <m:r>
                        <a:rPr lang="en-GB" sz="110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𝑜𝑠</m:t>
                      </m:r>
                      <m:d>
                        <m:dPr>
                          <m:ctrlP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69581" y="3865925"/>
                <a:ext cx="1025525" cy="352425"/>
              </a:xfrm>
              <a:prstGeom prst="rect">
                <a:avLst/>
              </a:prstGeom>
              <a:blipFill rotWithShape="0">
                <a:blip r:embed="rId27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6474945" y="5501098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GB" sz="105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105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05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05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05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05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4945" y="5501098"/>
                <a:ext cx="1025525" cy="35242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5759949" y="600373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rad>
                        <m:radPr>
                          <m:degHide m:val="on"/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9949" y="6003737"/>
                <a:ext cx="1025525" cy="352425"/>
              </a:xfrm>
              <a:prstGeom prst="rect">
                <a:avLst/>
              </a:prstGeom>
              <a:blipFill rotWithShape="0">
                <a:blip r:embed="rId2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7020702" y="469937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GB" sz="105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GB" sz="105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105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05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0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20702" y="4699375"/>
                <a:ext cx="1025525" cy="352425"/>
              </a:xfrm>
              <a:prstGeom prst="rect">
                <a:avLst/>
              </a:prstGeom>
              <a:blipFill>
                <a:blip r:embed="rId30"/>
                <a:stretch>
                  <a:fillRect b="-689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2"/>
              <p:cNvSpPr txBox="1">
                <a:spLocks noChangeArrowheads="1"/>
              </p:cNvSpPr>
              <p:nvPr/>
            </p:nvSpPr>
            <p:spPr bwMode="auto">
              <a:xfrm>
                <a:off x="4021900" y="627886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𝑐𝑜𝑠</m:t>
                      </m:r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21900" y="6278869"/>
                <a:ext cx="1025525" cy="352425"/>
              </a:xfrm>
              <a:prstGeom prst="rect">
                <a:avLst/>
              </a:prstGeom>
              <a:blipFill rotWithShape="0">
                <a:blip r:embed="rId3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Chain Rule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547855" y="30667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725813" y="69381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00007" y="15621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96398" y="307474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04311" y="69381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38431" y="128460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393130" y="534266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04324" y="583404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60717" y="610403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698693" y="583404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06958" y="3801777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4280551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3144343550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144343550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p:sp>
        <p:nvSpPr>
          <p:cNvPr id="2" name="TextBox 1"/>
          <p:cNvSpPr txBox="1"/>
          <p:nvPr/>
        </p:nvSpPr>
        <p:spPr>
          <a:xfrm rot="16200000">
            <a:off x="-3136612" y="3136612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dirty="0"/>
              <a:t>Now its your turn… place 5 pairs of matching questions and answers around the circle for someone else to join up.</a:t>
            </a:r>
          </a:p>
        </p:txBody>
      </p:sp>
    </p:spTree>
    <p:extLst>
      <p:ext uri="{BB962C8B-B14F-4D97-AF65-F5344CB8AC3E}">
        <p14:creationId xmlns:p14="http://schemas.microsoft.com/office/powerpoint/2010/main" val="334625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/>
              <p:cNvSpPr txBox="1">
                <a:spLocks noChangeArrowheads="1"/>
              </p:cNvSpPr>
              <p:nvPr/>
            </p:nvSpPr>
            <p:spPr bwMode="auto">
              <a:xfrm>
                <a:off x="4483197" y="35996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83197" y="359969"/>
                <a:ext cx="1025525" cy="352425"/>
              </a:xfrm>
              <a:prstGeom prst="rect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2"/>
              <p:cNvSpPr txBox="1">
                <a:spLocks noChangeArrowheads="1"/>
              </p:cNvSpPr>
              <p:nvPr/>
            </p:nvSpPr>
            <p:spPr bwMode="auto">
              <a:xfrm>
                <a:off x="5360207" y="49523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60207" y="495237"/>
                <a:ext cx="1025525" cy="352425"/>
              </a:xfrm>
              <a:prstGeom prst="rect">
                <a:avLst/>
              </a:prstGeom>
              <a:blipFill rotWithShape="0">
                <a:blip r:embed="rId12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2"/>
              <p:cNvSpPr txBox="1">
                <a:spLocks noChangeArrowheads="1"/>
              </p:cNvSpPr>
              <p:nvPr/>
            </p:nvSpPr>
            <p:spPr bwMode="auto">
              <a:xfrm>
                <a:off x="3608745" y="49523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08745" y="495236"/>
                <a:ext cx="1025525" cy="352425"/>
              </a:xfrm>
              <a:prstGeom prst="rect">
                <a:avLst/>
              </a:prstGeom>
              <a:blipFill rotWithShape="0">
                <a:blip r:embed="rId13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"/>
              <p:cNvSpPr txBox="1">
                <a:spLocks noChangeArrowheads="1"/>
              </p:cNvSpPr>
              <p:nvPr/>
            </p:nvSpPr>
            <p:spPr bwMode="auto">
              <a:xfrm>
                <a:off x="2808076" y="87645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08076" y="876457"/>
                <a:ext cx="1025525" cy="352425"/>
              </a:xfrm>
              <a:prstGeom prst="rect">
                <a:avLst/>
              </a:prstGeom>
              <a:blipFill rotWithShape="0">
                <a:blip r:embed="rId14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2"/>
              <p:cNvSpPr txBox="1">
                <a:spLocks noChangeArrowheads="1"/>
              </p:cNvSpPr>
              <p:nvPr/>
            </p:nvSpPr>
            <p:spPr bwMode="auto">
              <a:xfrm>
                <a:off x="2152984" y="1467712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4−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2984" y="1467712"/>
                <a:ext cx="1025525" cy="352425"/>
              </a:xfrm>
              <a:prstGeom prst="rect">
                <a:avLst/>
              </a:prstGeom>
              <a:blipFill rotWithShape="0">
                <a:blip r:embed="rId15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2"/>
              <p:cNvSpPr txBox="1">
                <a:spLocks noChangeArrowheads="1"/>
              </p:cNvSpPr>
              <p:nvPr/>
            </p:nvSpPr>
            <p:spPr bwMode="auto">
              <a:xfrm>
                <a:off x="1685736" y="224563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20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85736" y="2245634"/>
                <a:ext cx="1025525" cy="352425"/>
              </a:xfrm>
              <a:prstGeom prst="rect">
                <a:avLst/>
              </a:prstGeom>
              <a:blipFill rotWithShape="0">
                <a:blip r:embed="rId16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511539" y="311909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−9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4−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11539" y="3119090"/>
                <a:ext cx="1025525" cy="352425"/>
              </a:xfrm>
              <a:prstGeom prst="rect">
                <a:avLst/>
              </a:prstGeom>
              <a:blipFill rotWithShape="0">
                <a:blip r:embed="rId17" cstate="print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2"/>
              <p:cNvSpPr txBox="1">
                <a:spLocks noChangeArrowheads="1"/>
              </p:cNvSpPr>
              <p:nvPr/>
            </p:nvSpPr>
            <p:spPr bwMode="auto">
              <a:xfrm>
                <a:off x="1565729" y="399404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65729" y="3994046"/>
                <a:ext cx="1025525" cy="352425"/>
              </a:xfrm>
              <a:prstGeom prst="rect">
                <a:avLst/>
              </a:prstGeom>
              <a:blipFill rotWithShape="0">
                <a:blip r:embed="rId18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2"/>
              <p:cNvSpPr txBox="1">
                <a:spLocks noChangeArrowheads="1"/>
              </p:cNvSpPr>
              <p:nvPr/>
            </p:nvSpPr>
            <p:spPr bwMode="auto">
              <a:xfrm>
                <a:off x="1878749" y="4797983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2−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78749" y="4797983"/>
                <a:ext cx="1025525" cy="352425"/>
              </a:xfrm>
              <a:prstGeom prst="rect">
                <a:avLst/>
              </a:prstGeom>
              <a:blipFill rotWithShape="0">
                <a:blip r:embed="rId19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2"/>
              <p:cNvSpPr txBox="1">
                <a:spLocks noChangeArrowheads="1"/>
              </p:cNvSpPr>
              <p:nvPr/>
            </p:nvSpPr>
            <p:spPr bwMode="auto">
              <a:xfrm>
                <a:off x="2436578" y="550475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36578" y="5504751"/>
                <a:ext cx="1025525" cy="352425"/>
              </a:xfrm>
              <a:prstGeom prst="rect">
                <a:avLst/>
              </a:prstGeom>
              <a:blipFill rotWithShape="0">
                <a:blip r:embed="rId20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2"/>
              <p:cNvSpPr txBox="1">
                <a:spLocks noChangeArrowheads="1"/>
              </p:cNvSpPr>
              <p:nvPr/>
            </p:nvSpPr>
            <p:spPr bwMode="auto">
              <a:xfrm>
                <a:off x="3183510" y="590294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3510" y="5902949"/>
                <a:ext cx="1025525" cy="352425"/>
              </a:xfrm>
              <a:prstGeom prst="rect">
                <a:avLst/>
              </a:prstGeom>
              <a:blipFill rotWithShape="0">
                <a:blip r:embed="rId21" cstate="print"/>
                <a:stretch>
                  <a:fillRect b="-344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2"/>
              <p:cNvSpPr txBox="1">
                <a:spLocks noChangeArrowheads="1"/>
              </p:cNvSpPr>
              <p:nvPr/>
            </p:nvSpPr>
            <p:spPr bwMode="auto">
              <a:xfrm>
                <a:off x="4011378" y="623952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11378" y="6239520"/>
                <a:ext cx="1025525" cy="352425"/>
              </a:xfrm>
              <a:prstGeom prst="rect">
                <a:avLst/>
              </a:prstGeom>
              <a:blipFill rotWithShape="0">
                <a:blip r:embed="rId22" cstate="print"/>
                <a:stretch>
                  <a:fillRect t="-350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2"/>
              <p:cNvSpPr txBox="1">
                <a:spLocks noChangeArrowheads="1"/>
              </p:cNvSpPr>
              <p:nvPr/>
            </p:nvSpPr>
            <p:spPr bwMode="auto">
              <a:xfrm>
                <a:off x="4909761" y="619857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09761" y="6198575"/>
                <a:ext cx="1025525" cy="352425"/>
              </a:xfrm>
              <a:prstGeom prst="rect">
                <a:avLst/>
              </a:prstGeom>
              <a:blipFill rotWithShape="0">
                <a:blip r:embed="rId23" cstate="print"/>
                <a:stretch>
                  <a:fillRect b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2"/>
              <p:cNvSpPr txBox="1">
                <a:spLocks noChangeArrowheads="1"/>
              </p:cNvSpPr>
              <p:nvPr/>
            </p:nvSpPr>
            <p:spPr bwMode="auto">
              <a:xfrm>
                <a:off x="5762081" y="588517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</m:rad>
                          <m:r>
                            <m:rPr>
                              <m:nor/>
                            </m:rPr>
                            <a:rPr lang="en-GB" sz="11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62081" y="5885177"/>
                <a:ext cx="1025525" cy="352425"/>
              </a:xfrm>
              <a:prstGeom prst="rect">
                <a:avLst/>
              </a:prstGeom>
              <a:blipFill rotWithShape="0">
                <a:blip r:embed="rId24" cstate="print"/>
                <a:stretch>
                  <a:fillRect b="-2069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 Box 2"/>
              <p:cNvSpPr txBox="1">
                <a:spLocks noChangeArrowheads="1"/>
              </p:cNvSpPr>
              <p:nvPr/>
            </p:nvSpPr>
            <p:spPr bwMode="auto">
              <a:xfrm>
                <a:off x="6165426" y="87945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5426" y="879457"/>
                <a:ext cx="1025525" cy="352425"/>
              </a:xfrm>
              <a:prstGeom prst="rect">
                <a:avLst/>
              </a:prstGeom>
              <a:blipFill rotWithShape="0">
                <a:blip r:embed="rId25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 Box 2"/>
              <p:cNvSpPr txBox="1">
                <a:spLocks noChangeArrowheads="1"/>
              </p:cNvSpPr>
              <p:nvPr/>
            </p:nvSpPr>
            <p:spPr bwMode="auto">
              <a:xfrm>
                <a:off x="6807346" y="146771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07346" y="1467711"/>
                <a:ext cx="1025525" cy="352425"/>
              </a:xfrm>
              <a:prstGeom prst="rect">
                <a:avLst/>
              </a:prstGeom>
              <a:blipFill rotWithShape="0">
                <a:blip r:embed="rId26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2"/>
              <p:cNvSpPr txBox="1">
                <a:spLocks noChangeArrowheads="1"/>
              </p:cNvSpPr>
              <p:nvPr/>
            </p:nvSpPr>
            <p:spPr bwMode="auto">
              <a:xfrm>
                <a:off x="7262083" y="224563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62083" y="2245634"/>
                <a:ext cx="1025525" cy="352425"/>
              </a:xfrm>
              <a:prstGeom prst="rect">
                <a:avLst/>
              </a:prstGeom>
              <a:blipFill rotWithShape="0">
                <a:blip r:embed="rId27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2"/>
              <p:cNvSpPr txBox="1">
                <a:spLocks noChangeArrowheads="1"/>
              </p:cNvSpPr>
              <p:nvPr/>
            </p:nvSpPr>
            <p:spPr bwMode="auto">
              <a:xfrm>
                <a:off x="7437510" y="311908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1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37510" y="3119089"/>
                <a:ext cx="1025525" cy="352425"/>
              </a:xfrm>
              <a:prstGeom prst="rect">
                <a:avLst/>
              </a:prstGeom>
              <a:blipFill rotWithShape="0">
                <a:blip r:embed="rId28" cstate="print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 Box 2"/>
              <p:cNvSpPr txBox="1">
                <a:spLocks noChangeArrowheads="1"/>
              </p:cNvSpPr>
              <p:nvPr/>
            </p:nvSpPr>
            <p:spPr bwMode="auto">
              <a:xfrm>
                <a:off x="7351498" y="399404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−9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51498" y="3994046"/>
                <a:ext cx="1025525" cy="352425"/>
              </a:xfrm>
              <a:prstGeom prst="rect">
                <a:avLst/>
              </a:prstGeom>
              <a:blipFill rotWithShape="0">
                <a:blip r:embed="rId29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2"/>
              <p:cNvSpPr txBox="1">
                <a:spLocks noChangeArrowheads="1"/>
              </p:cNvSpPr>
              <p:nvPr/>
            </p:nvSpPr>
            <p:spPr bwMode="auto">
              <a:xfrm>
                <a:off x="6905532" y="4826557"/>
                <a:ext cx="1462253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100" dirty="0">
                    <a:cs typeface="Times New Roman" panose="02020603050405020304" pitchFamily="18" charset="0"/>
                  </a:rPr>
                  <a:t>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1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11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1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sz="11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1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GB" sz="11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GB" sz="11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sSup>
                      <m:sSupPr>
                        <m:ctrlPr>
                          <a:rPr lang="en-GB" sz="11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GB" sz="11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GB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GB" sz="11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5532" y="4826557"/>
                <a:ext cx="1462253" cy="352425"/>
              </a:xfrm>
              <a:prstGeom prst="rect">
                <a:avLst/>
              </a:prstGeom>
              <a:blipFill rotWithShape="0">
                <a:blip r:embed="rId30" cstate="print"/>
                <a:stretch>
                  <a:fillRect l="-6250" t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2"/>
              <p:cNvSpPr txBox="1">
                <a:spLocks noChangeArrowheads="1"/>
              </p:cNvSpPr>
              <p:nvPr/>
            </p:nvSpPr>
            <p:spPr bwMode="auto">
              <a:xfrm>
                <a:off x="6479773" y="543807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2−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9773" y="5438076"/>
                <a:ext cx="1025525" cy="352425"/>
              </a:xfrm>
              <a:prstGeom prst="rect">
                <a:avLst/>
              </a:prstGeom>
              <a:blipFill rotWithShape="0">
                <a:blip r:embed="rId31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Chain Rule A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036903" y="495236"/>
            <a:ext cx="1647232" cy="5608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106084" y="655152"/>
            <a:ext cx="1766885" cy="162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2198498" y="1025792"/>
            <a:ext cx="1122342" cy="13723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024301" y="1643923"/>
            <a:ext cx="641445" cy="165137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116556" y="4170258"/>
            <a:ext cx="5520102" cy="7725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391511" y="4974196"/>
            <a:ext cx="4601024" cy="6715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949340" y="5662204"/>
            <a:ext cx="3325503" cy="4169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696272" y="6095646"/>
            <a:ext cx="1738027" cy="30231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774845" y="2398178"/>
            <a:ext cx="96817" cy="17492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7320107" y="1616103"/>
            <a:ext cx="630166" cy="167919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431417" y="14387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61723" y="29733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743242" y="683549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755565" y="1287904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207197" y="205101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525183" y="380092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852859" y="464189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391437" y="5336094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131730" y="5850204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083712" y="1291498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33513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/>
              <p:cNvSpPr txBox="1">
                <a:spLocks noChangeArrowheads="1"/>
              </p:cNvSpPr>
              <p:nvPr/>
            </p:nvSpPr>
            <p:spPr bwMode="auto">
              <a:xfrm>
                <a:off x="4551437" y="35996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1437" y="359969"/>
                <a:ext cx="1025525" cy="352425"/>
              </a:xfrm>
              <a:prstGeom prst="rect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"/>
              <p:cNvSpPr txBox="1">
                <a:spLocks noChangeArrowheads="1"/>
              </p:cNvSpPr>
              <p:nvPr/>
            </p:nvSpPr>
            <p:spPr bwMode="auto">
              <a:xfrm>
                <a:off x="3699285" y="48466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9285" y="484665"/>
                <a:ext cx="1025525" cy="352425"/>
              </a:xfrm>
              <a:prstGeom prst="rect">
                <a:avLst/>
              </a:prstGeom>
              <a:blipFill rotWithShape="0">
                <a:blip r:embed="rId12" cstate="print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2"/>
              <p:cNvSpPr txBox="1">
                <a:spLocks noChangeArrowheads="1"/>
              </p:cNvSpPr>
              <p:nvPr/>
            </p:nvSpPr>
            <p:spPr bwMode="auto">
              <a:xfrm>
                <a:off x="5403589" y="48466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3589" y="484664"/>
                <a:ext cx="1025525" cy="352425"/>
              </a:xfrm>
              <a:prstGeom prst="rect">
                <a:avLst/>
              </a:prstGeom>
              <a:blipFill rotWithShape="0">
                <a:blip r:embed="rId13" cstate="print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2"/>
              <p:cNvSpPr txBox="1">
                <a:spLocks noChangeArrowheads="1"/>
              </p:cNvSpPr>
              <p:nvPr/>
            </p:nvSpPr>
            <p:spPr bwMode="auto">
              <a:xfrm>
                <a:off x="2885770" y="86284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5770" y="862847"/>
                <a:ext cx="1025525" cy="352425"/>
              </a:xfrm>
              <a:prstGeom prst="rect">
                <a:avLst/>
              </a:prstGeom>
              <a:blipFill rotWithShape="0">
                <a:blip r:embed="rId14" cstate="print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2199290" y="1491163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9290" y="1491163"/>
                <a:ext cx="1025525" cy="352425"/>
              </a:xfrm>
              <a:prstGeom prst="rect">
                <a:avLst/>
              </a:prstGeom>
              <a:blipFill rotWithShape="0">
                <a:blip r:embed="rId15" cstate="print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1456071" y="2246087"/>
                <a:ext cx="1647634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56071" y="2246087"/>
                <a:ext cx="1647634" cy="352425"/>
              </a:xfrm>
              <a:prstGeom prst="rect">
                <a:avLst/>
              </a:prstGeom>
              <a:blipFill rotWithShape="0">
                <a:blip r:embed="rId16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2"/>
              <p:cNvSpPr txBox="1">
                <a:spLocks noChangeArrowheads="1"/>
              </p:cNvSpPr>
              <p:nvPr/>
            </p:nvSpPr>
            <p:spPr bwMode="auto">
              <a:xfrm>
                <a:off x="1574271" y="312678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74271" y="3126781"/>
                <a:ext cx="1025525" cy="352425"/>
              </a:xfrm>
              <a:prstGeom prst="rect">
                <a:avLst/>
              </a:prstGeom>
              <a:blipFill rotWithShape="0">
                <a:blip r:embed="rId17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"/>
              <p:cNvSpPr txBox="1">
                <a:spLocks noChangeArrowheads="1"/>
              </p:cNvSpPr>
              <p:nvPr/>
            </p:nvSpPr>
            <p:spPr bwMode="auto">
              <a:xfrm>
                <a:off x="1611462" y="400553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18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1462" y="4005530"/>
                <a:ext cx="1025525" cy="352425"/>
              </a:xfrm>
              <a:prstGeom prst="rect">
                <a:avLst/>
              </a:prstGeom>
              <a:blipFill rotWithShape="0">
                <a:blip r:embed="rId18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2"/>
              <p:cNvSpPr txBox="1">
                <a:spLocks noChangeArrowheads="1"/>
              </p:cNvSpPr>
              <p:nvPr/>
            </p:nvSpPr>
            <p:spPr bwMode="auto">
              <a:xfrm>
                <a:off x="1922900" y="4824812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2900" y="4824812"/>
                <a:ext cx="1025525" cy="352425"/>
              </a:xfrm>
              <a:prstGeom prst="rect">
                <a:avLst/>
              </a:prstGeom>
              <a:blipFill rotWithShape="0">
                <a:blip r:embed="rId19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2"/>
              <p:cNvSpPr txBox="1">
                <a:spLocks noChangeArrowheads="1"/>
              </p:cNvSpPr>
              <p:nvPr/>
            </p:nvSpPr>
            <p:spPr bwMode="auto">
              <a:xfrm>
                <a:off x="2500687" y="542099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−6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0687" y="5420999"/>
                <a:ext cx="1025525" cy="352425"/>
              </a:xfrm>
              <a:prstGeom prst="rect">
                <a:avLst/>
              </a:prstGeom>
              <a:blipFill rotWithShape="0">
                <a:blip r:embed="rId20" cstate="print"/>
                <a:stretch>
                  <a:fillRect b="-344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2"/>
              <p:cNvSpPr txBox="1">
                <a:spLocks noChangeArrowheads="1"/>
              </p:cNvSpPr>
              <p:nvPr/>
            </p:nvSpPr>
            <p:spPr bwMode="auto">
              <a:xfrm>
                <a:off x="3240717" y="592653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GB" sz="1100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100" b="0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0717" y="5926531"/>
                <a:ext cx="1025525" cy="352425"/>
              </a:xfrm>
              <a:prstGeom prst="rect">
                <a:avLst/>
              </a:prstGeom>
              <a:blipFill rotWithShape="0">
                <a:blip r:embed="rId21" cstate="print"/>
                <a:stretch>
                  <a:fillRect b="-689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2"/>
              <p:cNvSpPr txBox="1">
                <a:spLocks noChangeArrowheads="1"/>
              </p:cNvSpPr>
              <p:nvPr/>
            </p:nvSpPr>
            <p:spPr bwMode="auto">
              <a:xfrm>
                <a:off x="4077211" y="618842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0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0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0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e>
                          </m:rad>
                        </m:den>
                      </m:f>
                    </m:oMath>
                  </m:oMathPara>
                </a14:m>
                <a:endParaRPr lang="en-GB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77211" y="6188429"/>
                <a:ext cx="1025525" cy="352425"/>
              </a:xfrm>
              <a:prstGeom prst="rect">
                <a:avLst/>
              </a:prstGeom>
              <a:blipFill rotWithShape="0">
                <a:blip r:embed="rId22" cstate="print"/>
                <a:stretch>
                  <a:fillRect b="-103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2"/>
              <p:cNvSpPr txBox="1">
                <a:spLocks noChangeArrowheads="1"/>
              </p:cNvSpPr>
              <p:nvPr/>
            </p:nvSpPr>
            <p:spPr bwMode="auto">
              <a:xfrm>
                <a:off x="4979218" y="619380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79218" y="6193806"/>
                <a:ext cx="1025525" cy="352425"/>
              </a:xfrm>
              <a:prstGeom prst="rect">
                <a:avLst/>
              </a:prstGeom>
              <a:blipFill rotWithShape="0">
                <a:blip r:embed="rId23" cstate="print"/>
                <a:stretch>
                  <a:fillRect b="-344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2"/>
              <p:cNvSpPr txBox="1">
                <a:spLocks noChangeArrowheads="1"/>
              </p:cNvSpPr>
              <p:nvPr/>
            </p:nvSpPr>
            <p:spPr bwMode="auto">
              <a:xfrm>
                <a:off x="6224731" y="86284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−6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4731" y="862847"/>
                <a:ext cx="1025525" cy="352425"/>
              </a:xfrm>
              <a:prstGeom prst="rect">
                <a:avLst/>
              </a:prstGeom>
              <a:blipFill rotWithShape="0">
                <a:blip r:embed="rId24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2"/>
              <p:cNvSpPr txBox="1">
                <a:spLocks noChangeArrowheads="1"/>
              </p:cNvSpPr>
              <p:nvPr/>
            </p:nvSpPr>
            <p:spPr bwMode="auto">
              <a:xfrm>
                <a:off x="6856948" y="147526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6948" y="1475260"/>
                <a:ext cx="1025525" cy="352425"/>
              </a:xfrm>
              <a:prstGeom prst="rect">
                <a:avLst/>
              </a:prstGeom>
              <a:blipFill rotWithShape="0">
                <a:blip r:embed="rId25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2"/>
              <p:cNvSpPr txBox="1">
                <a:spLocks noChangeArrowheads="1"/>
              </p:cNvSpPr>
              <p:nvPr/>
            </p:nvSpPr>
            <p:spPr bwMode="auto">
              <a:xfrm>
                <a:off x="7316092" y="223813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16092" y="2238137"/>
                <a:ext cx="1025525" cy="352425"/>
              </a:xfrm>
              <a:prstGeom prst="rect">
                <a:avLst/>
              </a:prstGeom>
              <a:blipFill rotWithShape="0">
                <a:blip r:embed="rId26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2"/>
              <p:cNvSpPr txBox="1">
                <a:spLocks noChangeArrowheads="1"/>
              </p:cNvSpPr>
              <p:nvPr/>
            </p:nvSpPr>
            <p:spPr bwMode="auto">
              <a:xfrm>
                <a:off x="7511431" y="3010538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11431" y="3010538"/>
                <a:ext cx="1025525" cy="352425"/>
              </a:xfrm>
              <a:prstGeom prst="rect">
                <a:avLst/>
              </a:prstGeom>
              <a:blipFill rotWithShape="0">
                <a:blip r:embed="rId27"/>
                <a:stretch>
                  <a:fillRect b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2"/>
              <p:cNvSpPr txBox="1">
                <a:spLocks noChangeArrowheads="1"/>
              </p:cNvSpPr>
              <p:nvPr/>
            </p:nvSpPr>
            <p:spPr bwMode="auto">
              <a:xfrm>
                <a:off x="7444011" y="389782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44011" y="3897824"/>
                <a:ext cx="1025525" cy="352425"/>
              </a:xfrm>
              <a:prstGeom prst="rect">
                <a:avLst/>
              </a:prstGeom>
              <a:blipFill rotWithShape="0">
                <a:blip r:embed="rId28" cstate="print"/>
                <a:stretch>
                  <a:fillRect b="-517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6570642" y="541603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0642" y="5416035"/>
                <a:ext cx="1025525" cy="352425"/>
              </a:xfrm>
              <a:prstGeom prst="rect">
                <a:avLst/>
              </a:prstGeom>
              <a:blipFill rotWithShape="0">
                <a:blip r:embed="rId29" cstate="print"/>
                <a:stretch>
                  <a:fillRect b="-344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5802481" y="588677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2481" y="5886775"/>
                <a:ext cx="1025525" cy="352425"/>
              </a:xfrm>
              <a:prstGeom prst="rect">
                <a:avLst/>
              </a:prstGeom>
              <a:blipFill rotWithShape="0">
                <a:blip r:embed="rId30" cstate="print"/>
                <a:stretch>
                  <a:fillRect b="-1403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7105766" y="4710008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  <m:sSup>
                            <m:sSupPr>
                              <m:ctrlP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0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GB" sz="1000" b="0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000" b="0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  <m:r>
                                    <a:rPr lang="en-GB" sz="10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0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05766" y="4710008"/>
                <a:ext cx="1025525" cy="352425"/>
              </a:xfrm>
              <a:prstGeom prst="rect">
                <a:avLst/>
              </a:prstGeom>
              <a:blipFill rotWithShape="0">
                <a:blip r:embed="rId31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Chain Rule B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14139" y="463711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06481" y="2932689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07992" y="685088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15663" y="30907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6149" y="5833058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80616" y="16453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443838" y="383004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02464" y="5325778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47510" y="127444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051561" y="487749"/>
            <a:ext cx="896633" cy="11907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180205" y="614372"/>
            <a:ext cx="2557288" cy="39262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380206" y="1042216"/>
            <a:ext cx="3989504" cy="60925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1" idx="0"/>
          </p:cNvCxnSpPr>
          <p:nvPr/>
        </p:nvCxnSpPr>
        <p:spPr>
          <a:xfrm flipV="1">
            <a:off x="2087034" y="2407399"/>
            <a:ext cx="192854" cy="71938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2" idx="0"/>
          </p:cNvCxnSpPr>
          <p:nvPr/>
        </p:nvCxnSpPr>
        <p:spPr>
          <a:xfrm flipV="1">
            <a:off x="2124225" y="1651473"/>
            <a:ext cx="587827" cy="23540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429781" y="4951193"/>
            <a:ext cx="3913594" cy="116015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753479" y="4897708"/>
            <a:ext cx="3972630" cy="126589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013449" y="5624878"/>
            <a:ext cx="4092317" cy="1651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4602762" y="4181742"/>
            <a:ext cx="3350614" cy="218289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5491980" y="3255716"/>
            <a:ext cx="2539686" cy="316241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42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"/>
              <p:cNvSpPr txBox="1">
                <a:spLocks noChangeArrowheads="1"/>
              </p:cNvSpPr>
              <p:nvPr/>
            </p:nvSpPr>
            <p:spPr bwMode="auto">
              <a:xfrm>
                <a:off x="4508905" y="349336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08905" y="349336"/>
                <a:ext cx="1025525" cy="352425"/>
              </a:xfrm>
              <a:prstGeom prst="rect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"/>
              <p:cNvSpPr txBox="1">
                <a:spLocks noChangeArrowheads="1"/>
              </p:cNvSpPr>
              <p:nvPr/>
            </p:nvSpPr>
            <p:spPr bwMode="auto">
              <a:xfrm>
                <a:off x="3656753" y="474032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6753" y="474032"/>
                <a:ext cx="1025525" cy="35242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2"/>
              <p:cNvSpPr txBox="1">
                <a:spLocks noChangeArrowheads="1"/>
              </p:cNvSpPr>
              <p:nvPr/>
            </p:nvSpPr>
            <p:spPr bwMode="auto">
              <a:xfrm>
                <a:off x="5361057" y="47403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61057" y="474031"/>
                <a:ext cx="1025525" cy="352425"/>
              </a:xfrm>
              <a:prstGeom prst="rect">
                <a:avLst/>
              </a:prstGeom>
              <a:blipFill rotWithShape="0">
                <a:blip r:embed="rId13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2"/>
              <p:cNvSpPr txBox="1">
                <a:spLocks noChangeArrowheads="1"/>
              </p:cNvSpPr>
              <p:nvPr/>
            </p:nvSpPr>
            <p:spPr bwMode="auto">
              <a:xfrm>
                <a:off x="2843238" y="85221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3238" y="852214"/>
                <a:ext cx="1025525" cy="352425"/>
              </a:xfrm>
              <a:prstGeom prst="rect">
                <a:avLst/>
              </a:prstGeom>
              <a:blipFill rotWithShape="0">
                <a:blip r:embed="rId14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2175808" y="144243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𝑥𝑒</m:t>
                          </m:r>
                        </m:e>
                        <m:sup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75808" y="1442430"/>
                <a:ext cx="1025525" cy="352425"/>
              </a:xfrm>
              <a:prstGeom prst="rect">
                <a:avLst/>
              </a:prstGeom>
              <a:blipFill rotWithShape="0">
                <a:blip r:embed="rId15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1413539" y="2235454"/>
                <a:ext cx="1647634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3539" y="2235454"/>
                <a:ext cx="1647634" cy="35242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2"/>
              <p:cNvSpPr txBox="1">
                <a:spLocks noChangeArrowheads="1"/>
              </p:cNvSpPr>
              <p:nvPr/>
            </p:nvSpPr>
            <p:spPr bwMode="auto">
              <a:xfrm>
                <a:off x="1531739" y="2992323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sup>
                          </m:sSup>
                        </m:num>
                        <m:den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1739" y="2992323"/>
                <a:ext cx="1025525" cy="352425"/>
              </a:xfrm>
              <a:prstGeom prst="rect">
                <a:avLst/>
              </a:prstGeom>
              <a:blipFill rotWithShape="0">
                <a:blip r:embed="rId17" cstate="print"/>
                <a:stretch>
                  <a:fillRect b="-1896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"/>
              <p:cNvSpPr txBox="1">
                <a:spLocks noChangeArrowheads="1"/>
              </p:cNvSpPr>
              <p:nvPr/>
            </p:nvSpPr>
            <p:spPr bwMode="auto">
              <a:xfrm>
                <a:off x="1568930" y="399489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68930" y="3994897"/>
                <a:ext cx="1025525" cy="352425"/>
              </a:xfrm>
              <a:prstGeom prst="rect">
                <a:avLst/>
              </a:prstGeom>
              <a:blipFill rotWithShape="0">
                <a:blip r:embed="rId18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2"/>
              <p:cNvSpPr txBox="1">
                <a:spLocks noChangeArrowheads="1"/>
              </p:cNvSpPr>
              <p:nvPr/>
            </p:nvSpPr>
            <p:spPr bwMode="auto">
              <a:xfrm>
                <a:off x="1880368" y="481417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80368" y="4814179"/>
                <a:ext cx="1025525" cy="352425"/>
              </a:xfrm>
              <a:prstGeom prst="rect">
                <a:avLst/>
              </a:prstGeom>
              <a:blipFill rotWithShape="0">
                <a:blip r:embed="rId19" cstate="print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2"/>
              <p:cNvSpPr txBox="1">
                <a:spLocks noChangeArrowheads="1"/>
              </p:cNvSpPr>
              <p:nvPr/>
            </p:nvSpPr>
            <p:spPr bwMode="auto">
              <a:xfrm>
                <a:off x="2458155" y="552732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58155" y="5527329"/>
                <a:ext cx="1025525" cy="352425"/>
              </a:xfrm>
              <a:prstGeom prst="rect">
                <a:avLst/>
              </a:prstGeom>
              <a:blipFill rotWithShape="0">
                <a:blip r:embed="rId20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2"/>
              <p:cNvSpPr txBox="1">
                <a:spLocks noChangeArrowheads="1"/>
              </p:cNvSpPr>
              <p:nvPr/>
            </p:nvSpPr>
            <p:spPr bwMode="auto">
              <a:xfrm>
                <a:off x="3176919" y="6000960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76919" y="6000960"/>
                <a:ext cx="1025525" cy="352425"/>
              </a:xfrm>
              <a:prstGeom prst="rect">
                <a:avLst/>
              </a:prstGeom>
              <a:blipFill rotWithShape="0">
                <a:blip r:embed="rId21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2"/>
              <p:cNvSpPr txBox="1">
                <a:spLocks noChangeArrowheads="1"/>
              </p:cNvSpPr>
              <p:nvPr/>
            </p:nvSpPr>
            <p:spPr bwMode="auto">
              <a:xfrm>
                <a:off x="4936686" y="615741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36686" y="6157415"/>
                <a:ext cx="1025525" cy="352425"/>
              </a:xfrm>
              <a:prstGeom prst="rect">
                <a:avLst/>
              </a:prstGeom>
              <a:blipFill rotWithShape="0">
                <a:blip r:embed="rId17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2"/>
              <p:cNvSpPr txBox="1">
                <a:spLocks noChangeArrowheads="1"/>
              </p:cNvSpPr>
              <p:nvPr/>
            </p:nvSpPr>
            <p:spPr bwMode="auto">
              <a:xfrm>
                <a:off x="6182199" y="85221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ad>
                            <m:radPr>
                              <m:degHide m:val="on"/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2199" y="852214"/>
                <a:ext cx="1025525" cy="352425"/>
              </a:xfrm>
              <a:prstGeom prst="rect">
                <a:avLst/>
              </a:prstGeom>
              <a:blipFill rotWithShape="0">
                <a:blip r:embed="rId23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2"/>
              <p:cNvSpPr txBox="1">
                <a:spLocks noChangeArrowheads="1"/>
              </p:cNvSpPr>
              <p:nvPr/>
            </p:nvSpPr>
            <p:spPr bwMode="auto">
              <a:xfrm>
                <a:off x="6814416" y="146462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rad>
                        <m:radPr>
                          <m:degHide m:val="on"/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14416" y="1464627"/>
                <a:ext cx="1025525" cy="352425"/>
              </a:xfrm>
              <a:prstGeom prst="rect">
                <a:avLst/>
              </a:prstGeom>
              <a:blipFill rotWithShape="0">
                <a:blip r:embed="rId24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2"/>
              <p:cNvSpPr txBox="1">
                <a:spLocks noChangeArrowheads="1"/>
              </p:cNvSpPr>
              <p:nvPr/>
            </p:nvSpPr>
            <p:spPr bwMode="auto">
              <a:xfrm>
                <a:off x="7262927" y="2121174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sty m:val="p"/>
                        </m:rPr>
                        <a:rPr lang="en-GB" sz="1100" b="0" i="0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⁡</m:t>
                      </m:r>
                      <m:d>
                        <m:dPr>
                          <m:ctrlP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62927" y="2121174"/>
                <a:ext cx="1025525" cy="352425"/>
              </a:xfrm>
              <a:prstGeom prst="rect">
                <a:avLst/>
              </a:prstGeom>
              <a:blipFill rotWithShape="0">
                <a:blip r:embed="rId20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2"/>
              <p:cNvSpPr txBox="1">
                <a:spLocks noChangeArrowheads="1"/>
              </p:cNvSpPr>
              <p:nvPr/>
            </p:nvSpPr>
            <p:spPr bwMode="auto">
              <a:xfrm>
                <a:off x="7458266" y="3002151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rad>
                            <m:radPr>
                              <m:degHide m:val="on"/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10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58266" y="3002151"/>
                <a:ext cx="1025525" cy="352425"/>
              </a:xfrm>
              <a:prstGeom prst="rect">
                <a:avLst/>
              </a:prstGeom>
              <a:blipFill rotWithShape="0">
                <a:blip r:embed="rId26" cstate="print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2"/>
              <p:cNvSpPr txBox="1">
                <a:spLocks noChangeArrowheads="1"/>
              </p:cNvSpPr>
              <p:nvPr/>
            </p:nvSpPr>
            <p:spPr bwMode="auto">
              <a:xfrm>
                <a:off x="7369581" y="386592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8</m:t>
                      </m:r>
                      <m:r>
                        <a:rPr lang="en-GB" sz="110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𝑜𝑠</m:t>
                      </m:r>
                      <m:d>
                        <m:dPr>
                          <m:ctrlP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1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69581" y="3865925"/>
                <a:ext cx="1025525" cy="352425"/>
              </a:xfrm>
              <a:prstGeom prst="rect">
                <a:avLst/>
              </a:prstGeom>
              <a:blipFill rotWithShape="0">
                <a:blip r:embed="rId27" cstate="print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6474945" y="5501098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GB" sz="105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105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05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05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05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05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4945" y="5501098"/>
                <a:ext cx="1025525" cy="35242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5759949" y="6003737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rad>
                        <m:radPr>
                          <m:degHide m:val="on"/>
                          <m:ctrlP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1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9949" y="6003737"/>
                <a:ext cx="1025525" cy="352425"/>
              </a:xfrm>
              <a:prstGeom prst="rect">
                <a:avLst/>
              </a:prstGeom>
              <a:blipFill rotWithShape="0">
                <a:blip r:embed="rId29" cstate="print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7020702" y="4699375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GB" sz="105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GB" sz="105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105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05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10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05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20702" y="4699375"/>
                <a:ext cx="1025525" cy="352425"/>
              </a:xfrm>
              <a:prstGeom prst="rect">
                <a:avLst/>
              </a:prstGeom>
              <a:blipFill>
                <a:blip r:embed="rId30"/>
                <a:stretch>
                  <a:fillRect b="-689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2"/>
              <p:cNvSpPr txBox="1">
                <a:spLocks noChangeArrowheads="1"/>
              </p:cNvSpPr>
              <p:nvPr/>
            </p:nvSpPr>
            <p:spPr bwMode="auto">
              <a:xfrm>
                <a:off x="4021900" y="6278869"/>
                <a:ext cx="10255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𝑐𝑜𝑠</m:t>
                      </m:r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11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21900" y="6278869"/>
                <a:ext cx="1025525" cy="352425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Chain Rule C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2691685" y="1030310"/>
            <a:ext cx="643943" cy="5924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279561" y="701761"/>
            <a:ext cx="1815921" cy="168083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547855" y="30667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725813" y="69381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00007" y="15621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96398" y="307474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04311" y="69381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38431" y="128460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393130" y="534266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04324" y="583404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60717" y="610403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698693" y="583404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06958" y="3801777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2417823" y="503178"/>
            <a:ext cx="2603845" cy="445518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2085863" y="646754"/>
            <a:ext cx="3775077" cy="349286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2041513" y="1028426"/>
            <a:ext cx="4653449" cy="21720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322936" y="1604382"/>
            <a:ext cx="648092" cy="15960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5449448" y="2339658"/>
            <a:ext cx="2322052" cy="401372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964216" y="5655232"/>
            <a:ext cx="1563006" cy="7543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709853" y="5655232"/>
            <a:ext cx="3310849" cy="448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7533464" y="4064810"/>
            <a:ext cx="348879" cy="81077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49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</TotalTime>
  <Words>419</Words>
  <Application>Microsoft Office PowerPoint</Application>
  <PresentationFormat>A4 Paper (210x297 mm)</PresentationFormat>
  <Paragraphs>319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Sir Isaac Newton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29</cp:revision>
  <cp:lastPrinted>2014-06-17T13:46:28Z</cp:lastPrinted>
  <dcterms:created xsi:type="dcterms:W3CDTF">2014-06-17T12:31:44Z</dcterms:created>
  <dcterms:modified xsi:type="dcterms:W3CDTF">2024-05-23T10:43:22Z</dcterms:modified>
</cp:coreProperties>
</file>