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3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5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7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9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11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13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data2.xml" ContentType="application/vnd.openxmlformats-officedocument.drawingml.diagramData+xml"/>
  <Override PartName="/ppt/diagrams/data4.xml" ContentType="application/vnd.openxmlformats-officedocument.drawingml.diagramData+xml"/>
  <Override PartName="/ppt/diagrams/data6.xml" ContentType="application/vnd.openxmlformats-officedocument.drawingml.diagramData+xml"/>
  <Override PartName="/ppt/diagrams/data8.xml" ContentType="application/vnd.openxmlformats-officedocument.drawingml.diagramData+xml"/>
  <Override PartName="/ppt/diagrams/data10.xml" ContentType="application/vnd.openxmlformats-officedocument.drawingml.diagramData+xml"/>
  <Override PartName="/ppt/diagrams/data12.xml" ContentType="application/vnd.openxmlformats-officedocument.drawingml.diagramData+xml"/>
  <Override PartName="/ppt/diagrams/data14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67" r:id="rId3"/>
    <p:sldId id="265" r:id="rId4"/>
    <p:sldId id="258" r:id="rId5"/>
    <p:sldId id="261" r:id="rId6"/>
    <p:sldId id="262" r:id="rId7"/>
    <p:sldId id="264" r:id="rId8"/>
  </p:sldIdLst>
  <p:sldSz cx="9906000" cy="6858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210.png"/><Relationship Id="rId1" Type="http://schemas.openxmlformats.org/officeDocument/2006/relationships/image" Target="../media/image111.png"/><Relationship Id="rId4" Type="http://schemas.openxmlformats.org/officeDocument/2006/relationships/image" Target="../media/image40.png"/></Relationships>
</file>

<file path=ppt/diagrams/_rels/data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212.png"/><Relationship Id="rId1" Type="http://schemas.openxmlformats.org/officeDocument/2006/relationships/image" Target="../media/image18.png"/></Relationships>
</file>

<file path=ppt/diagrams/_rels/data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0.png"/><Relationship Id="rId3" Type="http://schemas.openxmlformats.org/officeDocument/2006/relationships/image" Target="../media/image310.png"/><Relationship Id="rId7" Type="http://schemas.openxmlformats.org/officeDocument/2006/relationships/image" Target="../media/image230.png"/><Relationship Id="rId2" Type="http://schemas.openxmlformats.org/officeDocument/2006/relationships/image" Target="../media/image211.png"/><Relationship Id="rId1" Type="http://schemas.openxmlformats.org/officeDocument/2006/relationships/image" Target="../media/image110.png"/><Relationship Id="rId6" Type="http://schemas.openxmlformats.org/officeDocument/2006/relationships/image" Target="../media/image67.png"/><Relationship Id="rId11" Type="http://schemas.openxmlformats.org/officeDocument/2006/relationships/image" Target="../media/image270.png"/><Relationship Id="rId5" Type="http://schemas.openxmlformats.org/officeDocument/2006/relationships/image" Target="../media/image510.png"/><Relationship Id="rId10" Type="http://schemas.openxmlformats.org/officeDocument/2006/relationships/image" Target="../media/image260.png"/><Relationship Id="rId4" Type="http://schemas.openxmlformats.org/officeDocument/2006/relationships/image" Target="../media/image410.png"/><Relationship Id="rId9" Type="http://schemas.openxmlformats.org/officeDocument/2006/relationships/image" Target="../media/image250.pn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210.png"/><Relationship Id="rId1" Type="http://schemas.openxmlformats.org/officeDocument/2006/relationships/image" Target="../media/image111.png"/><Relationship Id="rId4" Type="http://schemas.openxmlformats.org/officeDocument/2006/relationships/image" Target="../media/image40.pn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212.png"/><Relationship Id="rId1" Type="http://schemas.openxmlformats.org/officeDocument/2006/relationships/image" Target="../media/image18.png"/></Relationships>
</file>

<file path=ppt/diagrams/_rels/data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0.png"/><Relationship Id="rId3" Type="http://schemas.openxmlformats.org/officeDocument/2006/relationships/image" Target="../media/image310.png"/><Relationship Id="rId7" Type="http://schemas.openxmlformats.org/officeDocument/2006/relationships/image" Target="../media/image230.png"/><Relationship Id="rId2" Type="http://schemas.openxmlformats.org/officeDocument/2006/relationships/image" Target="../media/image211.png"/><Relationship Id="rId1" Type="http://schemas.openxmlformats.org/officeDocument/2006/relationships/image" Target="../media/image110.png"/><Relationship Id="rId6" Type="http://schemas.openxmlformats.org/officeDocument/2006/relationships/image" Target="../media/image67.png"/><Relationship Id="rId11" Type="http://schemas.openxmlformats.org/officeDocument/2006/relationships/image" Target="../media/image270.png"/><Relationship Id="rId5" Type="http://schemas.openxmlformats.org/officeDocument/2006/relationships/image" Target="../media/image510.png"/><Relationship Id="rId10" Type="http://schemas.openxmlformats.org/officeDocument/2006/relationships/image" Target="../media/image260.png"/><Relationship Id="rId4" Type="http://schemas.openxmlformats.org/officeDocument/2006/relationships/image" Target="../media/image410.png"/><Relationship Id="rId9" Type="http://schemas.openxmlformats.org/officeDocument/2006/relationships/image" Target="../media/image250.png"/></Relationships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0.png"/><Relationship Id="rId2" Type="http://schemas.openxmlformats.org/officeDocument/2006/relationships/image" Target="../media/image780.png"/><Relationship Id="rId1" Type="http://schemas.openxmlformats.org/officeDocument/2006/relationships/image" Target="../media/image77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EAC7EA-E4DD-4C83-9F88-71FE6CB42BF6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26612691-C27C-42EA-A866-D79ADE7289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26612691-C27C-42EA-A866-D79ADE7289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518BF0C8-67CC-4426-BC6B-851B462BB5FE}" type="parTrans" cxnId="{74DE6DC1-D4F4-4067-A9ED-AB8D8C454CF1}">
      <dgm:prSet/>
      <dgm:spPr/>
      <dgm:t>
        <a:bodyPr/>
        <a:lstStyle/>
        <a:p>
          <a:endParaRPr lang="en-GB"/>
        </a:p>
      </dgm:t>
    </dgm:pt>
    <dgm:pt modelId="{FD721607-C284-4C5E-BD28-38890780E7E9}" type="sibTrans" cxnId="{74DE6DC1-D4F4-4067-A9ED-AB8D8C454CF1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72713C0-E37A-4927-B7F1-643DD674B5B4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B72713C0-E37A-4927-B7F1-643DD674B5B4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F3DDC807-8DD4-49F9-9C37-E77DBC918480}" type="parTrans" cxnId="{20231D58-ACD0-47B0-968F-65F65EE2D3EC}">
      <dgm:prSet/>
      <dgm:spPr/>
      <dgm:t>
        <a:bodyPr/>
        <a:lstStyle/>
        <a:p>
          <a:endParaRPr lang="en-GB"/>
        </a:p>
      </dgm:t>
    </dgm:pt>
    <dgm:pt modelId="{A1DED879-2367-49EE-B39A-CAD33286FED5}" type="sibTrans" cxnId="{20231D58-ACD0-47B0-968F-65F65EE2D3EC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5C91F015-FD51-4326-B4CE-CC02E72534BD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5C91F015-FD51-4326-B4CE-CC02E72534BD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23FC4433-9192-4A44-B0B4-2119F3843EB6}" type="parTrans" cxnId="{5E6B5D78-B449-4C06-99EF-70E328E0AAF5}">
      <dgm:prSet/>
      <dgm:spPr/>
      <dgm:t>
        <a:bodyPr/>
        <a:lstStyle/>
        <a:p>
          <a:endParaRPr lang="en-GB"/>
        </a:p>
      </dgm:t>
    </dgm:pt>
    <dgm:pt modelId="{896A6010-309A-4EE5-9F69-22ECBF382023}" type="sibTrans" cxnId="{5E6B5D78-B449-4C06-99EF-70E328E0AAF5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E28A756-02B9-4F75-A560-A7105EACB47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BE28A756-02B9-4F75-A560-A7105EACB47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ADE345F5-0734-48AC-B3EC-B0EFEC5AC0DB}" type="parTrans" cxnId="{DFA0487F-2CEA-40E2-9854-71A4DE30D8F0}">
      <dgm:prSet/>
      <dgm:spPr/>
      <dgm:t>
        <a:bodyPr/>
        <a:lstStyle/>
        <a:p>
          <a:endParaRPr lang="en-GB"/>
        </a:p>
      </dgm:t>
    </dgm:pt>
    <dgm:pt modelId="{A18C1DDE-3C01-48B5-B44B-DAB0431C4063}" type="sibTrans" cxnId="{DFA0487F-2CEA-40E2-9854-71A4DE30D8F0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E18EA010-06B9-459D-9046-03F81AAC44C2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E18EA010-06B9-459D-9046-03F81AAC44C2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03F6EB63-D564-4527-A197-0897D30A9D1A}" type="parTrans" cxnId="{D978BA8B-CA4E-4D37-B28C-FD9ED44D5468}">
      <dgm:prSet/>
      <dgm:spPr/>
      <dgm:t>
        <a:bodyPr/>
        <a:lstStyle/>
        <a:p>
          <a:endParaRPr lang="en-GB"/>
        </a:p>
      </dgm:t>
    </dgm:pt>
    <dgm:pt modelId="{AB5A68D2-77AE-40EA-B0F2-A83E574BE687}" type="sibTrans" cxnId="{D978BA8B-CA4E-4D37-B28C-FD9ED44D5468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068DF65D-0E1E-4CA9-8B96-A7910304C84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068DF65D-0E1E-4CA9-8B96-A7910304C84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33F263ED-1953-49B6-8F02-B75DAAD44B5A}" type="parTrans" cxnId="{E64F08A2-EFCE-46FA-AA72-F569BA425C66}">
      <dgm:prSet/>
      <dgm:spPr/>
      <dgm:t>
        <a:bodyPr/>
        <a:lstStyle/>
        <a:p>
          <a:endParaRPr lang="en-GB"/>
        </a:p>
      </dgm:t>
    </dgm:pt>
    <dgm:pt modelId="{C480DB87-EC2E-44A5-857F-94C30E3D92D6}" type="sibTrans" cxnId="{E64F08A2-EFCE-46FA-AA72-F569BA425C66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89D1C96B-B0E9-4AB1-91AD-4A55E788F04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 dirty="0"/>
            </a:p>
          </dgm:t>
        </dgm:pt>
      </mc:Choice>
      <mc:Fallback xmlns="">
        <dgm:pt modelId="{89D1C96B-B0E9-4AB1-91AD-4A55E788F04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 dirty="0"/>
            </a:p>
          </dgm:t>
        </dgm:pt>
      </mc:Fallback>
    </mc:AlternateContent>
    <dgm:pt modelId="{C6681032-0CD6-4AB7-9073-E9B5ED9247C7}" type="parTrans" cxnId="{53F15D08-9390-4166-BF91-F4A40663FC2B}">
      <dgm:prSet/>
      <dgm:spPr/>
      <dgm:t>
        <a:bodyPr/>
        <a:lstStyle/>
        <a:p>
          <a:endParaRPr lang="en-GB"/>
        </a:p>
      </dgm:t>
    </dgm:pt>
    <dgm:pt modelId="{AAEC642D-BEA0-424A-93FA-CE91051E0CFE}" type="sibTrans" cxnId="{53F15D08-9390-4166-BF91-F4A40663FC2B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732A509-C503-4F33-899B-82485414BC1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B732A509-C503-4F33-899B-82485414BC1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94457224-220E-4396-9963-69C17109E01F}" type="parTrans" cxnId="{F0FD6A34-589D-4985-A2DD-B9CCB0DF9EFE}">
      <dgm:prSet/>
      <dgm:spPr/>
      <dgm:t>
        <a:bodyPr/>
        <a:lstStyle/>
        <a:p>
          <a:endParaRPr lang="en-GB"/>
        </a:p>
      </dgm:t>
    </dgm:pt>
    <dgm:pt modelId="{8F6FA1D0-B892-45D3-8519-727B12979775}" type="sibTrans" cxnId="{F0FD6A34-589D-4985-A2DD-B9CCB0DF9EFE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6CC98661-9AA2-44FE-B9BB-9D0CFF71A82E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 dirty="0"/>
            </a:p>
          </dgm:t>
        </dgm:pt>
      </mc:Choice>
      <mc:Fallback xmlns="">
        <dgm:pt modelId="{6CC98661-9AA2-44FE-B9BB-9D0CFF71A82E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 dirty="0"/>
            </a:p>
          </dgm:t>
        </dgm:pt>
      </mc:Fallback>
    </mc:AlternateContent>
    <dgm:pt modelId="{1E206E62-7BB2-403E-85A3-1854867FCFE2}" type="parTrans" cxnId="{6802964E-EC07-4835-BF5C-BEDCEDDCBC0E}">
      <dgm:prSet/>
      <dgm:spPr/>
      <dgm:t>
        <a:bodyPr/>
        <a:lstStyle/>
        <a:p>
          <a:endParaRPr lang="en-GB"/>
        </a:p>
      </dgm:t>
    </dgm:pt>
    <dgm:pt modelId="{122AFB5A-DD44-4172-B753-C6A939AEEAE6}" type="sibTrans" cxnId="{6802964E-EC07-4835-BF5C-BEDCEDDCBC0E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012292B9-6B64-4CF0-8958-252096BF5F3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 dirty="0"/>
            </a:p>
          </dgm:t>
        </dgm:pt>
      </mc:Choice>
      <mc:Fallback xmlns="">
        <dgm:pt modelId="{012292B9-6B64-4CF0-8958-252096BF5F3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973E995A-1142-4621-86BD-2C89E1C95B06}" type="parTrans" cxnId="{3A664438-0F75-428C-9E7F-42D97C69153D}">
      <dgm:prSet/>
      <dgm:spPr/>
      <dgm:t>
        <a:bodyPr/>
        <a:lstStyle/>
        <a:p>
          <a:endParaRPr lang="en-GB"/>
        </a:p>
      </dgm:t>
    </dgm:pt>
    <dgm:pt modelId="{0221D20F-100D-4902-A511-017ED95F75E0}" type="sibTrans" cxnId="{3A664438-0F75-428C-9E7F-42D97C69153D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59CE7F2E-2433-4E53-8C0F-AD9526846DD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59CE7F2E-2433-4E53-8C0F-AD9526846DD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E0414713-3F18-4A4E-93C3-80CED0029738}" type="parTrans" cxnId="{2DCFB0A8-FF97-4EED-81A9-B0C7EFAB32F3}">
      <dgm:prSet/>
      <dgm:spPr/>
      <dgm:t>
        <a:bodyPr/>
        <a:lstStyle/>
        <a:p>
          <a:endParaRPr lang="en-GB"/>
        </a:p>
      </dgm:t>
    </dgm:pt>
    <dgm:pt modelId="{5E5EF1F4-4CF7-40F0-86A8-5E68C8393DEF}" type="sibTrans" cxnId="{2DCFB0A8-FF97-4EED-81A9-B0C7EFAB32F3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38BE18E5-7EEF-4FFA-B11F-26BBBE9B6C6F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38BE18E5-7EEF-4FFA-B11F-26BBBE9B6C6F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10757860-AD28-434F-BB52-33AFB59162BB}" type="parTrans" cxnId="{3ABE98D9-B6AB-475B-9F82-352654452DE3}">
      <dgm:prSet/>
      <dgm:spPr/>
      <dgm:t>
        <a:bodyPr/>
        <a:lstStyle/>
        <a:p>
          <a:endParaRPr lang="en-GB"/>
        </a:p>
      </dgm:t>
    </dgm:pt>
    <dgm:pt modelId="{FE096762-ED23-422F-AC8B-AAD3FF46F829}" type="sibTrans" cxnId="{3ABE98D9-B6AB-475B-9F82-352654452DE3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E3B7D24F-8CB1-4E3A-B067-DE8B3D9861C5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E3B7D24F-8CB1-4E3A-B067-DE8B3D9861C5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2238A66D-5BD7-4005-BAC6-7A57F1CD2C4C}" type="parTrans" cxnId="{F75F897D-8B88-4509-82E2-BBAD1DE77984}">
      <dgm:prSet/>
      <dgm:spPr/>
      <dgm:t>
        <a:bodyPr/>
        <a:lstStyle/>
        <a:p>
          <a:endParaRPr lang="en-GB"/>
        </a:p>
      </dgm:t>
    </dgm:pt>
    <dgm:pt modelId="{1D3D5C6A-8F8A-444E-AFF7-45BF2BA884A4}" type="sibTrans" cxnId="{F75F897D-8B88-4509-82E2-BBAD1DE77984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90261A97-EB35-4916-89B7-CFE5B191416F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90261A97-EB35-4916-89B7-CFE5B191416F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E8A0AD8F-493B-49CB-A194-7CEFDB75C49F}" type="parTrans" cxnId="{5434031D-C6D7-4458-83FF-71025F4C0AF8}">
      <dgm:prSet/>
      <dgm:spPr/>
      <dgm:t>
        <a:bodyPr/>
        <a:lstStyle/>
        <a:p>
          <a:endParaRPr lang="en-GB"/>
        </a:p>
      </dgm:t>
    </dgm:pt>
    <dgm:pt modelId="{3E2A9520-49BA-466A-8975-DFB5D10DA7CD}" type="sibTrans" cxnId="{5434031D-C6D7-4458-83FF-71025F4C0AF8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685AA220-1E5B-46C0-B8DE-B9D662CB20B6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685AA220-1E5B-46C0-B8DE-B9D662CB20B6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F1C38307-3990-487A-B707-E5ED6CFE2611}" type="parTrans" cxnId="{B2FD279C-52C0-4372-BF97-2D55A7AC4421}">
      <dgm:prSet/>
      <dgm:spPr/>
      <dgm:t>
        <a:bodyPr/>
        <a:lstStyle/>
        <a:p>
          <a:endParaRPr lang="en-GB"/>
        </a:p>
      </dgm:t>
    </dgm:pt>
    <dgm:pt modelId="{F10F2953-2130-4CDF-8CF5-0435AEA3BB8E}" type="sibTrans" cxnId="{B2FD279C-52C0-4372-BF97-2D55A7AC4421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105FF660-9F18-4550-8661-248D65512B9F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105FF660-9F18-4550-8661-248D65512B9F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38AA7F62-36D7-4CFF-8C70-552C95D5E5E0}" type="parTrans" cxnId="{DF5A5D14-A5CF-4AB1-920A-34620C96D05D}">
      <dgm:prSet/>
      <dgm:spPr/>
      <dgm:t>
        <a:bodyPr/>
        <a:lstStyle/>
        <a:p>
          <a:endParaRPr lang="en-GB"/>
        </a:p>
      </dgm:t>
    </dgm:pt>
    <dgm:pt modelId="{153A3B90-A0B7-4893-9FB7-3774ABB3F3CA}" type="sibTrans" cxnId="{DF5A5D14-A5CF-4AB1-920A-34620C96D05D}">
      <dgm:prSet/>
      <dgm:spPr/>
      <dgm:t>
        <a:bodyPr/>
        <a:lstStyle/>
        <a:p>
          <a:endParaRPr lang="en-GB"/>
        </a:p>
      </dgm:t>
    </dgm:pt>
    <dgm:pt modelId="{53F7C526-A305-4DDF-8415-E3D529522BAE}" type="pres">
      <dgm:prSet presAssocID="{6DEAC7EA-E4DD-4C83-9F88-71FE6CB42BF6}" presName="cycle" presStyleCnt="0">
        <dgm:presLayoutVars>
          <dgm:dir/>
          <dgm:resizeHandles val="exact"/>
        </dgm:presLayoutVars>
      </dgm:prSet>
      <dgm:spPr/>
    </dgm:pt>
    <dgm:pt modelId="{EBFFE88D-69DC-4B86-9284-510D078AD5BD}" type="pres">
      <dgm:prSet presAssocID="{26612691-C27C-42EA-A866-D79ADE728901}" presName="node" presStyleLbl="node1" presStyleIdx="0" presStyleCnt="16" custScaleX="158471" custScaleY="129244">
        <dgm:presLayoutVars>
          <dgm:bulletEnabled val="1"/>
        </dgm:presLayoutVars>
      </dgm:prSet>
      <dgm:spPr/>
    </dgm:pt>
    <dgm:pt modelId="{DFE2648E-C9E2-41B3-8D79-420D3A4DC31F}" type="pres">
      <dgm:prSet presAssocID="{26612691-C27C-42EA-A866-D79ADE728901}" presName="spNode" presStyleCnt="0"/>
      <dgm:spPr/>
    </dgm:pt>
    <dgm:pt modelId="{EC328850-426B-4187-B0E1-F2927C6F859D}" type="pres">
      <dgm:prSet presAssocID="{FD721607-C284-4C5E-BD28-38890780E7E9}" presName="sibTrans" presStyleLbl="sibTrans1D1" presStyleIdx="0" presStyleCnt="16"/>
      <dgm:spPr/>
    </dgm:pt>
    <dgm:pt modelId="{AB2BBC2F-2861-45D2-ACC0-42D9845BA62D}" type="pres">
      <dgm:prSet presAssocID="{B72713C0-E37A-4927-B7F1-643DD674B5B4}" presName="node" presStyleLbl="node1" presStyleIdx="1" presStyleCnt="16" custScaleX="158471" custScaleY="129244">
        <dgm:presLayoutVars>
          <dgm:bulletEnabled val="1"/>
        </dgm:presLayoutVars>
      </dgm:prSet>
      <dgm:spPr/>
    </dgm:pt>
    <dgm:pt modelId="{88DD1657-2A59-4B7B-A013-A38CD91352C4}" type="pres">
      <dgm:prSet presAssocID="{B72713C0-E37A-4927-B7F1-643DD674B5B4}" presName="spNode" presStyleCnt="0"/>
      <dgm:spPr/>
    </dgm:pt>
    <dgm:pt modelId="{14C85ED9-E72E-4DCF-8A49-93C1AF4C8131}" type="pres">
      <dgm:prSet presAssocID="{A1DED879-2367-49EE-B39A-CAD33286FED5}" presName="sibTrans" presStyleLbl="sibTrans1D1" presStyleIdx="1" presStyleCnt="16"/>
      <dgm:spPr/>
    </dgm:pt>
    <dgm:pt modelId="{54FCC174-1FBF-48D3-A6D3-1A849EB865C9}" type="pres">
      <dgm:prSet presAssocID="{59CE7F2E-2433-4E53-8C0F-AD9526846DD1}" presName="node" presStyleLbl="node1" presStyleIdx="2" presStyleCnt="16" custScaleX="224155" custScaleY="129244">
        <dgm:presLayoutVars>
          <dgm:bulletEnabled val="1"/>
        </dgm:presLayoutVars>
      </dgm:prSet>
      <dgm:spPr/>
    </dgm:pt>
    <dgm:pt modelId="{4AD40F02-B3A1-4197-A692-0F2354FEBFF1}" type="pres">
      <dgm:prSet presAssocID="{59CE7F2E-2433-4E53-8C0F-AD9526846DD1}" presName="spNode" presStyleCnt="0"/>
      <dgm:spPr/>
    </dgm:pt>
    <dgm:pt modelId="{F204255F-B4F5-430C-9B4A-BD167926698A}" type="pres">
      <dgm:prSet presAssocID="{5E5EF1F4-4CF7-40F0-86A8-5E68C8393DEF}" presName="sibTrans" presStyleLbl="sibTrans1D1" presStyleIdx="2" presStyleCnt="16"/>
      <dgm:spPr/>
    </dgm:pt>
    <dgm:pt modelId="{8A2FF4EC-A4B8-4247-8296-82C8A98269D1}" type="pres">
      <dgm:prSet presAssocID="{5C91F015-FD51-4326-B4CE-CC02E72534BD}" presName="node" presStyleLbl="node1" presStyleIdx="3" presStyleCnt="16" custScaleX="158471" custScaleY="129244">
        <dgm:presLayoutVars>
          <dgm:bulletEnabled val="1"/>
        </dgm:presLayoutVars>
      </dgm:prSet>
      <dgm:spPr/>
    </dgm:pt>
    <dgm:pt modelId="{616CF29F-C8E1-471D-A60C-A24347163011}" type="pres">
      <dgm:prSet presAssocID="{5C91F015-FD51-4326-B4CE-CC02E72534BD}" presName="spNode" presStyleCnt="0"/>
      <dgm:spPr/>
    </dgm:pt>
    <dgm:pt modelId="{8F7F3509-ACA6-4556-99D1-43B942392E62}" type="pres">
      <dgm:prSet presAssocID="{896A6010-309A-4EE5-9F69-22ECBF382023}" presName="sibTrans" presStyleLbl="sibTrans1D1" presStyleIdx="3" presStyleCnt="16"/>
      <dgm:spPr/>
    </dgm:pt>
    <dgm:pt modelId="{934F1BCC-0B30-409C-A9D2-2C8A974D7E66}" type="pres">
      <dgm:prSet presAssocID="{012292B9-6B64-4CF0-8958-252096BF5F37}" presName="node" presStyleLbl="node1" presStyleIdx="4" presStyleCnt="16" custScaleX="192897" custScaleY="129244">
        <dgm:presLayoutVars>
          <dgm:bulletEnabled val="1"/>
        </dgm:presLayoutVars>
      </dgm:prSet>
      <dgm:spPr/>
    </dgm:pt>
    <dgm:pt modelId="{18EE43D9-DA41-4510-A0A8-54AD090026A3}" type="pres">
      <dgm:prSet presAssocID="{012292B9-6B64-4CF0-8958-252096BF5F37}" presName="spNode" presStyleCnt="0"/>
      <dgm:spPr/>
    </dgm:pt>
    <dgm:pt modelId="{B4EF382F-B38F-47C1-B056-4549D14306BF}" type="pres">
      <dgm:prSet presAssocID="{0221D20F-100D-4902-A511-017ED95F75E0}" presName="sibTrans" presStyleLbl="sibTrans1D1" presStyleIdx="4" presStyleCnt="16"/>
      <dgm:spPr/>
    </dgm:pt>
    <dgm:pt modelId="{EE82996A-EAFB-4A7F-83A7-F0EFFDCB430D}" type="pres">
      <dgm:prSet presAssocID="{90261A97-EB35-4916-89B7-CFE5B191416F}" presName="node" presStyleLbl="node1" presStyleIdx="5" presStyleCnt="16" custScaleX="262268" custScaleY="129244">
        <dgm:presLayoutVars>
          <dgm:bulletEnabled val="1"/>
        </dgm:presLayoutVars>
      </dgm:prSet>
      <dgm:spPr/>
    </dgm:pt>
    <dgm:pt modelId="{C26850C0-60DC-4E44-AC27-16AA7E6F2139}" type="pres">
      <dgm:prSet presAssocID="{90261A97-EB35-4916-89B7-CFE5B191416F}" presName="spNode" presStyleCnt="0"/>
      <dgm:spPr/>
    </dgm:pt>
    <dgm:pt modelId="{4A524782-3415-4EFF-A420-3ADE3A005B93}" type="pres">
      <dgm:prSet presAssocID="{3E2A9520-49BA-466A-8975-DFB5D10DA7CD}" presName="sibTrans" presStyleLbl="sibTrans1D1" presStyleIdx="5" presStyleCnt="16"/>
      <dgm:spPr/>
    </dgm:pt>
    <dgm:pt modelId="{04A23EBB-600E-498E-B36E-44B5B3AED433}" type="pres">
      <dgm:prSet presAssocID="{685AA220-1E5B-46C0-B8DE-B9D662CB20B6}" presName="node" presStyleLbl="node1" presStyleIdx="6" presStyleCnt="16" custScaleX="158471" custScaleY="129244">
        <dgm:presLayoutVars>
          <dgm:bulletEnabled val="1"/>
        </dgm:presLayoutVars>
      </dgm:prSet>
      <dgm:spPr/>
    </dgm:pt>
    <dgm:pt modelId="{91AFF870-18C7-4FD6-97CD-ABF4EE3A1349}" type="pres">
      <dgm:prSet presAssocID="{685AA220-1E5B-46C0-B8DE-B9D662CB20B6}" presName="spNode" presStyleCnt="0"/>
      <dgm:spPr/>
    </dgm:pt>
    <dgm:pt modelId="{B0D2BE0D-E9FD-4194-933D-0615A90019A0}" type="pres">
      <dgm:prSet presAssocID="{F10F2953-2130-4CDF-8CF5-0435AEA3BB8E}" presName="sibTrans" presStyleLbl="sibTrans1D1" presStyleIdx="6" presStyleCnt="16"/>
      <dgm:spPr/>
    </dgm:pt>
    <dgm:pt modelId="{5EEEB963-1B67-449D-9691-CD14FDF5BE24}" type="pres">
      <dgm:prSet presAssocID="{105FF660-9F18-4550-8661-248D65512B9F}" presName="node" presStyleLbl="node1" presStyleIdx="7" presStyleCnt="16" custScaleX="158471" custScaleY="129244">
        <dgm:presLayoutVars>
          <dgm:bulletEnabled val="1"/>
        </dgm:presLayoutVars>
      </dgm:prSet>
      <dgm:spPr/>
    </dgm:pt>
    <dgm:pt modelId="{583FC74C-6385-45DA-8BD2-AB8B6E7BF3A9}" type="pres">
      <dgm:prSet presAssocID="{105FF660-9F18-4550-8661-248D65512B9F}" presName="spNode" presStyleCnt="0"/>
      <dgm:spPr/>
    </dgm:pt>
    <dgm:pt modelId="{59B74FE1-4B71-4451-A4E0-C1E073C37057}" type="pres">
      <dgm:prSet presAssocID="{153A3B90-A0B7-4893-9FB7-3774ABB3F3CA}" presName="sibTrans" presStyleLbl="sibTrans1D1" presStyleIdx="7" presStyleCnt="16"/>
      <dgm:spPr/>
    </dgm:pt>
    <dgm:pt modelId="{230F75A9-8DC5-4172-AC80-B8542248E8BE}" type="pres">
      <dgm:prSet presAssocID="{BE28A756-02B9-4F75-A560-A7105EACB477}" presName="node" presStyleLbl="node1" presStyleIdx="8" presStyleCnt="16" custScaleX="158471" custScaleY="129244">
        <dgm:presLayoutVars>
          <dgm:bulletEnabled val="1"/>
        </dgm:presLayoutVars>
      </dgm:prSet>
      <dgm:spPr/>
    </dgm:pt>
    <dgm:pt modelId="{22DA5E31-8687-4D6A-B0BA-19C41FA63BE7}" type="pres">
      <dgm:prSet presAssocID="{BE28A756-02B9-4F75-A560-A7105EACB477}" presName="spNode" presStyleCnt="0"/>
      <dgm:spPr/>
    </dgm:pt>
    <dgm:pt modelId="{2B36FB0A-4AA6-4E22-A8FB-8F3216B55D04}" type="pres">
      <dgm:prSet presAssocID="{A18C1DDE-3C01-48B5-B44B-DAB0431C4063}" presName="sibTrans" presStyleLbl="sibTrans1D1" presStyleIdx="8" presStyleCnt="16"/>
      <dgm:spPr/>
    </dgm:pt>
    <dgm:pt modelId="{D3B5E785-A63D-4186-92FE-F0D5CA0D3850}" type="pres">
      <dgm:prSet presAssocID="{E18EA010-06B9-459D-9046-03F81AAC44C2}" presName="node" presStyleLbl="node1" presStyleIdx="9" presStyleCnt="16" custScaleX="158471" custScaleY="129244">
        <dgm:presLayoutVars>
          <dgm:bulletEnabled val="1"/>
        </dgm:presLayoutVars>
      </dgm:prSet>
      <dgm:spPr/>
    </dgm:pt>
    <dgm:pt modelId="{C50C1796-3BB0-4E76-B66B-746034DF57A0}" type="pres">
      <dgm:prSet presAssocID="{E18EA010-06B9-459D-9046-03F81AAC44C2}" presName="spNode" presStyleCnt="0"/>
      <dgm:spPr/>
    </dgm:pt>
    <dgm:pt modelId="{972DB64F-C07F-4AF1-8823-11EDC63BE200}" type="pres">
      <dgm:prSet presAssocID="{AB5A68D2-77AE-40EA-B0F2-A83E574BE687}" presName="sibTrans" presStyleLbl="sibTrans1D1" presStyleIdx="9" presStyleCnt="16"/>
      <dgm:spPr/>
    </dgm:pt>
    <dgm:pt modelId="{B31425F7-36A5-4D0B-BCB7-0922B92069F1}" type="pres">
      <dgm:prSet presAssocID="{068DF65D-0E1E-4CA9-8B96-A7910304C848}" presName="node" presStyleLbl="node1" presStyleIdx="10" presStyleCnt="16" custScaleX="158471" custScaleY="129244">
        <dgm:presLayoutVars>
          <dgm:bulletEnabled val="1"/>
        </dgm:presLayoutVars>
      </dgm:prSet>
      <dgm:spPr/>
    </dgm:pt>
    <dgm:pt modelId="{7D30409A-7C99-4FC4-B496-7090C578E365}" type="pres">
      <dgm:prSet presAssocID="{068DF65D-0E1E-4CA9-8B96-A7910304C848}" presName="spNode" presStyleCnt="0"/>
      <dgm:spPr/>
    </dgm:pt>
    <dgm:pt modelId="{06BEF2CA-C8BC-4E00-AA6C-C66B32F221EC}" type="pres">
      <dgm:prSet presAssocID="{C480DB87-EC2E-44A5-857F-94C30E3D92D6}" presName="sibTrans" presStyleLbl="sibTrans1D1" presStyleIdx="10" presStyleCnt="16"/>
      <dgm:spPr/>
    </dgm:pt>
    <dgm:pt modelId="{CB8210D4-B5E9-49FE-8DB4-97FD169CB9A8}" type="pres">
      <dgm:prSet presAssocID="{38BE18E5-7EEF-4FFA-B11F-26BBBE9B6C6F}" presName="node" presStyleLbl="node1" presStyleIdx="11" presStyleCnt="16" custScaleX="158471" custScaleY="129244">
        <dgm:presLayoutVars>
          <dgm:bulletEnabled val="1"/>
        </dgm:presLayoutVars>
      </dgm:prSet>
      <dgm:spPr/>
    </dgm:pt>
    <dgm:pt modelId="{DC13EAE6-CA4D-4E5C-9674-B050D8EE7E61}" type="pres">
      <dgm:prSet presAssocID="{38BE18E5-7EEF-4FFA-B11F-26BBBE9B6C6F}" presName="spNode" presStyleCnt="0"/>
      <dgm:spPr/>
    </dgm:pt>
    <dgm:pt modelId="{D53BB2C9-BA7F-4184-AFDB-22AFDB1E66DD}" type="pres">
      <dgm:prSet presAssocID="{FE096762-ED23-422F-AC8B-AAD3FF46F829}" presName="sibTrans" presStyleLbl="sibTrans1D1" presStyleIdx="11" presStyleCnt="16"/>
      <dgm:spPr/>
    </dgm:pt>
    <dgm:pt modelId="{8C0326AC-85EE-4197-9D27-89C7276846E8}" type="pres">
      <dgm:prSet presAssocID="{E3B7D24F-8CB1-4E3A-B067-DE8B3D9861C5}" presName="node" presStyleLbl="node1" presStyleIdx="12" presStyleCnt="16" custScaleX="158471" custScaleY="129244">
        <dgm:presLayoutVars>
          <dgm:bulletEnabled val="1"/>
        </dgm:presLayoutVars>
      </dgm:prSet>
      <dgm:spPr/>
    </dgm:pt>
    <dgm:pt modelId="{00DB745E-B1A9-4493-9169-68B1CA1DFBE5}" type="pres">
      <dgm:prSet presAssocID="{E3B7D24F-8CB1-4E3A-B067-DE8B3D9861C5}" presName="spNode" presStyleCnt="0"/>
      <dgm:spPr/>
    </dgm:pt>
    <dgm:pt modelId="{8AC4FCFB-AF6D-4787-B169-5EFBA2352424}" type="pres">
      <dgm:prSet presAssocID="{1D3D5C6A-8F8A-444E-AFF7-45BF2BA884A4}" presName="sibTrans" presStyleLbl="sibTrans1D1" presStyleIdx="12" presStyleCnt="16"/>
      <dgm:spPr/>
    </dgm:pt>
    <dgm:pt modelId="{695104BF-8B6A-478B-A650-DE896F8CECD9}" type="pres">
      <dgm:prSet presAssocID="{89D1C96B-B0E9-4AB1-91AD-4A55E788F043}" presName="node" presStyleLbl="node1" presStyleIdx="13" presStyleCnt="16" custScaleX="158471" custScaleY="129244">
        <dgm:presLayoutVars>
          <dgm:bulletEnabled val="1"/>
        </dgm:presLayoutVars>
      </dgm:prSet>
      <dgm:spPr/>
    </dgm:pt>
    <dgm:pt modelId="{1FB87BD3-8959-43A2-A150-A35E628E8E3E}" type="pres">
      <dgm:prSet presAssocID="{89D1C96B-B0E9-4AB1-91AD-4A55E788F043}" presName="spNode" presStyleCnt="0"/>
      <dgm:spPr/>
    </dgm:pt>
    <dgm:pt modelId="{00EA599E-93CA-4E65-A8E8-FB74AD7F2144}" type="pres">
      <dgm:prSet presAssocID="{AAEC642D-BEA0-424A-93FA-CE91051E0CFE}" presName="sibTrans" presStyleLbl="sibTrans1D1" presStyleIdx="13" presStyleCnt="16"/>
      <dgm:spPr/>
    </dgm:pt>
    <dgm:pt modelId="{2997C435-DF4F-48D2-A308-0BC411B81827}" type="pres">
      <dgm:prSet presAssocID="{B732A509-C503-4F33-899B-82485414BC13}" presName="node" presStyleLbl="node1" presStyleIdx="14" presStyleCnt="16" custScaleX="158471" custScaleY="129244">
        <dgm:presLayoutVars>
          <dgm:bulletEnabled val="1"/>
        </dgm:presLayoutVars>
      </dgm:prSet>
      <dgm:spPr/>
    </dgm:pt>
    <dgm:pt modelId="{B2790D49-946F-48BB-A454-B7552761C64F}" type="pres">
      <dgm:prSet presAssocID="{B732A509-C503-4F33-899B-82485414BC13}" presName="spNode" presStyleCnt="0"/>
      <dgm:spPr/>
    </dgm:pt>
    <dgm:pt modelId="{1C019606-BE26-4B4F-9A1A-EA376323199F}" type="pres">
      <dgm:prSet presAssocID="{8F6FA1D0-B892-45D3-8519-727B12979775}" presName="sibTrans" presStyleLbl="sibTrans1D1" presStyleIdx="14" presStyleCnt="16"/>
      <dgm:spPr/>
    </dgm:pt>
    <dgm:pt modelId="{A2FC1AF0-2795-4D3C-A5BE-525A6331C5EB}" type="pres">
      <dgm:prSet presAssocID="{6CC98661-9AA2-44FE-B9BB-9D0CFF71A82E}" presName="node" presStyleLbl="node1" presStyleIdx="15" presStyleCnt="16" custScaleX="158471" custScaleY="129244">
        <dgm:presLayoutVars>
          <dgm:bulletEnabled val="1"/>
        </dgm:presLayoutVars>
      </dgm:prSet>
      <dgm:spPr/>
    </dgm:pt>
    <dgm:pt modelId="{D9A6A0A0-04C0-4475-BA29-FB102D077B18}" type="pres">
      <dgm:prSet presAssocID="{6CC98661-9AA2-44FE-B9BB-9D0CFF71A82E}" presName="spNode" presStyleCnt="0"/>
      <dgm:spPr/>
    </dgm:pt>
    <dgm:pt modelId="{EEDB36A0-D559-454C-B077-651B3351D639}" type="pres">
      <dgm:prSet presAssocID="{122AFB5A-DD44-4172-B753-C6A939AEEAE6}" presName="sibTrans" presStyleLbl="sibTrans1D1" presStyleIdx="15" presStyleCnt="16"/>
      <dgm:spPr/>
    </dgm:pt>
  </dgm:ptLst>
  <dgm:cxnLst>
    <dgm:cxn modelId="{C23A3B05-2704-46F7-AF2D-2764C7D1CA07}" type="presOf" srcId="{6DEAC7EA-E4DD-4C83-9F88-71FE6CB42BF6}" destId="{53F7C526-A305-4DDF-8415-E3D529522BAE}" srcOrd="0" destOrd="0" presId="urn:microsoft.com/office/officeart/2005/8/layout/cycle6"/>
    <dgm:cxn modelId="{53F15D08-9390-4166-BF91-F4A40663FC2B}" srcId="{6DEAC7EA-E4DD-4C83-9F88-71FE6CB42BF6}" destId="{89D1C96B-B0E9-4AB1-91AD-4A55E788F043}" srcOrd="13" destOrd="0" parTransId="{C6681032-0CD6-4AB7-9073-E9B5ED9247C7}" sibTransId="{AAEC642D-BEA0-424A-93FA-CE91051E0CFE}"/>
    <dgm:cxn modelId="{15686E0A-08D2-4736-86A3-CABF10747C52}" type="presOf" srcId="{1D3D5C6A-8F8A-444E-AFF7-45BF2BA884A4}" destId="{8AC4FCFB-AF6D-4787-B169-5EFBA2352424}" srcOrd="0" destOrd="0" presId="urn:microsoft.com/office/officeart/2005/8/layout/cycle6"/>
    <dgm:cxn modelId="{C54F220E-0651-4AC9-B1CE-A95D56EFE4AC}" type="presOf" srcId="{012292B9-6B64-4CF0-8958-252096BF5F37}" destId="{934F1BCC-0B30-409C-A9D2-2C8A974D7E66}" srcOrd="0" destOrd="0" presId="urn:microsoft.com/office/officeart/2005/8/layout/cycle6"/>
    <dgm:cxn modelId="{B0DD6911-68BE-44D1-BB42-C00ACBA64E79}" type="presOf" srcId="{122AFB5A-DD44-4172-B753-C6A939AEEAE6}" destId="{EEDB36A0-D559-454C-B077-651B3351D639}" srcOrd="0" destOrd="0" presId="urn:microsoft.com/office/officeart/2005/8/layout/cycle6"/>
    <dgm:cxn modelId="{DF5A5D14-A5CF-4AB1-920A-34620C96D05D}" srcId="{6DEAC7EA-E4DD-4C83-9F88-71FE6CB42BF6}" destId="{105FF660-9F18-4550-8661-248D65512B9F}" srcOrd="7" destOrd="0" parTransId="{38AA7F62-36D7-4CFF-8C70-552C95D5E5E0}" sibTransId="{153A3B90-A0B7-4893-9FB7-3774ABB3F3CA}"/>
    <dgm:cxn modelId="{8696D219-1EBB-4913-B00C-4834AF91B889}" type="presOf" srcId="{38BE18E5-7EEF-4FFA-B11F-26BBBE9B6C6F}" destId="{CB8210D4-B5E9-49FE-8DB4-97FD169CB9A8}" srcOrd="0" destOrd="0" presId="urn:microsoft.com/office/officeart/2005/8/layout/cycle6"/>
    <dgm:cxn modelId="{1F16701B-C08C-493D-A9D9-AAB70087CCB9}" type="presOf" srcId="{153A3B90-A0B7-4893-9FB7-3774ABB3F3CA}" destId="{59B74FE1-4B71-4451-A4E0-C1E073C37057}" srcOrd="0" destOrd="0" presId="urn:microsoft.com/office/officeart/2005/8/layout/cycle6"/>
    <dgm:cxn modelId="{5434031D-C6D7-4458-83FF-71025F4C0AF8}" srcId="{6DEAC7EA-E4DD-4C83-9F88-71FE6CB42BF6}" destId="{90261A97-EB35-4916-89B7-CFE5B191416F}" srcOrd="5" destOrd="0" parTransId="{E8A0AD8F-493B-49CB-A194-7CEFDB75C49F}" sibTransId="{3E2A9520-49BA-466A-8975-DFB5D10DA7CD}"/>
    <dgm:cxn modelId="{BD5C4A24-9A5F-4C7E-AFB3-7BD2FC02886B}" type="presOf" srcId="{F10F2953-2130-4CDF-8CF5-0435AEA3BB8E}" destId="{B0D2BE0D-E9FD-4194-933D-0615A90019A0}" srcOrd="0" destOrd="0" presId="urn:microsoft.com/office/officeart/2005/8/layout/cycle6"/>
    <dgm:cxn modelId="{E27BE92C-021C-48D7-82D7-AD4D814671E7}" type="presOf" srcId="{C480DB87-EC2E-44A5-857F-94C30E3D92D6}" destId="{06BEF2CA-C8BC-4E00-AA6C-C66B32F221EC}" srcOrd="0" destOrd="0" presId="urn:microsoft.com/office/officeart/2005/8/layout/cycle6"/>
    <dgm:cxn modelId="{5AED7F2D-AA89-4BD8-8DAF-F345EDDC6B87}" type="presOf" srcId="{26612691-C27C-42EA-A866-D79ADE728901}" destId="{EBFFE88D-69DC-4B86-9284-510D078AD5BD}" srcOrd="0" destOrd="0" presId="urn:microsoft.com/office/officeart/2005/8/layout/cycle6"/>
    <dgm:cxn modelId="{FB81602E-13F0-4AA8-9DEC-9CCE600C1F65}" type="presOf" srcId="{685AA220-1E5B-46C0-B8DE-B9D662CB20B6}" destId="{04A23EBB-600E-498E-B36E-44B5B3AED433}" srcOrd="0" destOrd="0" presId="urn:microsoft.com/office/officeart/2005/8/layout/cycle6"/>
    <dgm:cxn modelId="{F0FD6A34-589D-4985-A2DD-B9CCB0DF9EFE}" srcId="{6DEAC7EA-E4DD-4C83-9F88-71FE6CB42BF6}" destId="{B732A509-C503-4F33-899B-82485414BC13}" srcOrd="14" destOrd="0" parTransId="{94457224-220E-4396-9963-69C17109E01F}" sibTransId="{8F6FA1D0-B892-45D3-8519-727B12979775}"/>
    <dgm:cxn modelId="{D92B3A36-33C4-4D32-8C29-D8232E164249}" type="presOf" srcId="{BE28A756-02B9-4F75-A560-A7105EACB477}" destId="{230F75A9-8DC5-4172-AC80-B8542248E8BE}" srcOrd="0" destOrd="0" presId="urn:microsoft.com/office/officeart/2005/8/layout/cycle6"/>
    <dgm:cxn modelId="{3A664438-0F75-428C-9E7F-42D97C69153D}" srcId="{6DEAC7EA-E4DD-4C83-9F88-71FE6CB42BF6}" destId="{012292B9-6B64-4CF0-8958-252096BF5F37}" srcOrd="4" destOrd="0" parTransId="{973E995A-1142-4621-86BD-2C89E1C95B06}" sibTransId="{0221D20F-100D-4902-A511-017ED95F75E0}"/>
    <dgm:cxn modelId="{AADF183A-21BE-4DF7-8656-1FBAE23C8CCA}" type="presOf" srcId="{5C91F015-FD51-4326-B4CE-CC02E72534BD}" destId="{8A2FF4EC-A4B8-4247-8296-82C8A98269D1}" srcOrd="0" destOrd="0" presId="urn:microsoft.com/office/officeart/2005/8/layout/cycle6"/>
    <dgm:cxn modelId="{4C847B46-1F40-41C3-AAC1-A52FF76DB95D}" type="presOf" srcId="{8F6FA1D0-B892-45D3-8519-727B12979775}" destId="{1C019606-BE26-4B4F-9A1A-EA376323199F}" srcOrd="0" destOrd="0" presId="urn:microsoft.com/office/officeart/2005/8/layout/cycle6"/>
    <dgm:cxn modelId="{F080574E-68FF-4AA3-B48F-C7FA51CD30DE}" type="presOf" srcId="{E18EA010-06B9-459D-9046-03F81AAC44C2}" destId="{D3B5E785-A63D-4186-92FE-F0D5CA0D3850}" srcOrd="0" destOrd="0" presId="urn:microsoft.com/office/officeart/2005/8/layout/cycle6"/>
    <dgm:cxn modelId="{22A97D4E-1059-4BA8-A1B8-E388BBC9FB7D}" type="presOf" srcId="{89D1C96B-B0E9-4AB1-91AD-4A55E788F043}" destId="{695104BF-8B6A-478B-A650-DE896F8CECD9}" srcOrd="0" destOrd="0" presId="urn:microsoft.com/office/officeart/2005/8/layout/cycle6"/>
    <dgm:cxn modelId="{6802964E-EC07-4835-BF5C-BEDCEDDCBC0E}" srcId="{6DEAC7EA-E4DD-4C83-9F88-71FE6CB42BF6}" destId="{6CC98661-9AA2-44FE-B9BB-9D0CFF71A82E}" srcOrd="15" destOrd="0" parTransId="{1E206E62-7BB2-403E-85A3-1854867FCFE2}" sibTransId="{122AFB5A-DD44-4172-B753-C6A939AEEAE6}"/>
    <dgm:cxn modelId="{28471257-EF6F-45B0-A614-B3647CDA9E57}" type="presOf" srcId="{068DF65D-0E1E-4CA9-8B96-A7910304C848}" destId="{B31425F7-36A5-4D0B-BCB7-0922B92069F1}" srcOrd="0" destOrd="0" presId="urn:microsoft.com/office/officeart/2005/8/layout/cycle6"/>
    <dgm:cxn modelId="{20231D58-ACD0-47B0-968F-65F65EE2D3EC}" srcId="{6DEAC7EA-E4DD-4C83-9F88-71FE6CB42BF6}" destId="{B72713C0-E37A-4927-B7F1-643DD674B5B4}" srcOrd="1" destOrd="0" parTransId="{F3DDC807-8DD4-49F9-9C37-E77DBC918480}" sibTransId="{A1DED879-2367-49EE-B39A-CAD33286FED5}"/>
    <dgm:cxn modelId="{5E6B5D78-B449-4C06-99EF-70E328E0AAF5}" srcId="{6DEAC7EA-E4DD-4C83-9F88-71FE6CB42BF6}" destId="{5C91F015-FD51-4326-B4CE-CC02E72534BD}" srcOrd="3" destOrd="0" parTransId="{23FC4433-9192-4A44-B0B4-2119F3843EB6}" sibTransId="{896A6010-309A-4EE5-9F69-22ECBF382023}"/>
    <dgm:cxn modelId="{C17C527A-0D19-47AD-B660-8619AC11930D}" type="presOf" srcId="{5E5EF1F4-4CF7-40F0-86A8-5E68C8393DEF}" destId="{F204255F-B4F5-430C-9B4A-BD167926698A}" srcOrd="0" destOrd="0" presId="urn:microsoft.com/office/officeart/2005/8/layout/cycle6"/>
    <dgm:cxn modelId="{F75F897D-8B88-4509-82E2-BBAD1DE77984}" srcId="{6DEAC7EA-E4DD-4C83-9F88-71FE6CB42BF6}" destId="{E3B7D24F-8CB1-4E3A-B067-DE8B3D9861C5}" srcOrd="12" destOrd="0" parTransId="{2238A66D-5BD7-4005-BAC6-7A57F1CD2C4C}" sibTransId="{1D3D5C6A-8F8A-444E-AFF7-45BF2BA884A4}"/>
    <dgm:cxn modelId="{DFA0487F-2CEA-40E2-9854-71A4DE30D8F0}" srcId="{6DEAC7EA-E4DD-4C83-9F88-71FE6CB42BF6}" destId="{BE28A756-02B9-4F75-A560-A7105EACB477}" srcOrd="8" destOrd="0" parTransId="{ADE345F5-0734-48AC-B3EC-B0EFEC5AC0DB}" sibTransId="{A18C1DDE-3C01-48B5-B44B-DAB0431C4063}"/>
    <dgm:cxn modelId="{D978BA8B-CA4E-4D37-B28C-FD9ED44D5468}" srcId="{6DEAC7EA-E4DD-4C83-9F88-71FE6CB42BF6}" destId="{E18EA010-06B9-459D-9046-03F81AAC44C2}" srcOrd="9" destOrd="0" parTransId="{03F6EB63-D564-4527-A197-0897D30A9D1A}" sibTransId="{AB5A68D2-77AE-40EA-B0F2-A83E574BE687}"/>
    <dgm:cxn modelId="{F5D39B8F-F006-4536-B001-F80D3820B119}" type="presOf" srcId="{E3B7D24F-8CB1-4E3A-B067-DE8B3D9861C5}" destId="{8C0326AC-85EE-4197-9D27-89C7276846E8}" srcOrd="0" destOrd="0" presId="urn:microsoft.com/office/officeart/2005/8/layout/cycle6"/>
    <dgm:cxn modelId="{A69D1C98-A6FF-464C-8950-8AE02AFC1F06}" type="presOf" srcId="{90261A97-EB35-4916-89B7-CFE5B191416F}" destId="{EE82996A-EAFB-4A7F-83A7-F0EFFDCB430D}" srcOrd="0" destOrd="0" presId="urn:microsoft.com/office/officeart/2005/8/layout/cycle6"/>
    <dgm:cxn modelId="{B2FD279C-52C0-4372-BF97-2D55A7AC4421}" srcId="{6DEAC7EA-E4DD-4C83-9F88-71FE6CB42BF6}" destId="{685AA220-1E5B-46C0-B8DE-B9D662CB20B6}" srcOrd="6" destOrd="0" parTransId="{F1C38307-3990-487A-B707-E5ED6CFE2611}" sibTransId="{F10F2953-2130-4CDF-8CF5-0435AEA3BB8E}"/>
    <dgm:cxn modelId="{E64F08A2-EFCE-46FA-AA72-F569BA425C66}" srcId="{6DEAC7EA-E4DD-4C83-9F88-71FE6CB42BF6}" destId="{068DF65D-0E1E-4CA9-8B96-A7910304C848}" srcOrd="10" destOrd="0" parTransId="{33F263ED-1953-49B6-8F02-B75DAAD44B5A}" sibTransId="{C480DB87-EC2E-44A5-857F-94C30E3D92D6}"/>
    <dgm:cxn modelId="{C9DC0AA5-91E0-4470-B3EB-D618E455A734}" type="presOf" srcId="{A1DED879-2367-49EE-B39A-CAD33286FED5}" destId="{14C85ED9-E72E-4DCF-8A49-93C1AF4C8131}" srcOrd="0" destOrd="0" presId="urn:microsoft.com/office/officeart/2005/8/layout/cycle6"/>
    <dgm:cxn modelId="{F9B836A5-DE19-4E67-A0D0-FBA6972D641F}" type="presOf" srcId="{FD721607-C284-4C5E-BD28-38890780E7E9}" destId="{EC328850-426B-4187-B0E1-F2927C6F859D}" srcOrd="0" destOrd="0" presId="urn:microsoft.com/office/officeart/2005/8/layout/cycle6"/>
    <dgm:cxn modelId="{2DCFB0A8-FF97-4EED-81A9-B0C7EFAB32F3}" srcId="{6DEAC7EA-E4DD-4C83-9F88-71FE6CB42BF6}" destId="{59CE7F2E-2433-4E53-8C0F-AD9526846DD1}" srcOrd="2" destOrd="0" parTransId="{E0414713-3F18-4A4E-93C3-80CED0029738}" sibTransId="{5E5EF1F4-4CF7-40F0-86A8-5E68C8393DEF}"/>
    <dgm:cxn modelId="{199FAFAE-6FDB-4E9F-BEEB-E7B948912E9F}" type="presOf" srcId="{6CC98661-9AA2-44FE-B9BB-9D0CFF71A82E}" destId="{A2FC1AF0-2795-4D3C-A5BE-525A6331C5EB}" srcOrd="0" destOrd="0" presId="urn:microsoft.com/office/officeart/2005/8/layout/cycle6"/>
    <dgm:cxn modelId="{D69A7CB2-07BE-49BD-841F-5F7444526C35}" type="presOf" srcId="{3E2A9520-49BA-466A-8975-DFB5D10DA7CD}" destId="{4A524782-3415-4EFF-A420-3ADE3A005B93}" srcOrd="0" destOrd="0" presId="urn:microsoft.com/office/officeart/2005/8/layout/cycle6"/>
    <dgm:cxn modelId="{A4D5B4B9-A108-4993-AABE-8C1D7FF23E75}" type="presOf" srcId="{B72713C0-E37A-4927-B7F1-643DD674B5B4}" destId="{AB2BBC2F-2861-45D2-ACC0-42D9845BA62D}" srcOrd="0" destOrd="0" presId="urn:microsoft.com/office/officeart/2005/8/layout/cycle6"/>
    <dgm:cxn modelId="{DC1EEDC0-390B-4DEC-AA69-80C51AE2EDC5}" type="presOf" srcId="{896A6010-309A-4EE5-9F69-22ECBF382023}" destId="{8F7F3509-ACA6-4556-99D1-43B942392E62}" srcOrd="0" destOrd="0" presId="urn:microsoft.com/office/officeart/2005/8/layout/cycle6"/>
    <dgm:cxn modelId="{74DE6DC1-D4F4-4067-A9ED-AB8D8C454CF1}" srcId="{6DEAC7EA-E4DD-4C83-9F88-71FE6CB42BF6}" destId="{26612691-C27C-42EA-A866-D79ADE728901}" srcOrd="0" destOrd="0" parTransId="{518BF0C8-67CC-4426-BC6B-851B462BB5FE}" sibTransId="{FD721607-C284-4C5E-BD28-38890780E7E9}"/>
    <dgm:cxn modelId="{1FE00CC2-421E-4EC4-8FB6-B18D97BA6EAD}" type="presOf" srcId="{FE096762-ED23-422F-AC8B-AAD3FF46F829}" destId="{D53BB2C9-BA7F-4184-AFDB-22AFDB1E66DD}" srcOrd="0" destOrd="0" presId="urn:microsoft.com/office/officeart/2005/8/layout/cycle6"/>
    <dgm:cxn modelId="{E077BFC7-9447-41EF-88DD-5EB5D673E204}" type="presOf" srcId="{105FF660-9F18-4550-8661-248D65512B9F}" destId="{5EEEB963-1B67-449D-9691-CD14FDF5BE24}" srcOrd="0" destOrd="0" presId="urn:microsoft.com/office/officeart/2005/8/layout/cycle6"/>
    <dgm:cxn modelId="{34E549CD-E099-4E9E-8149-08E5310AEC98}" type="presOf" srcId="{B732A509-C503-4F33-899B-82485414BC13}" destId="{2997C435-DF4F-48D2-A308-0BC411B81827}" srcOrd="0" destOrd="0" presId="urn:microsoft.com/office/officeart/2005/8/layout/cycle6"/>
    <dgm:cxn modelId="{5FFCDDD0-1D5F-4CA7-8B1A-02FE5BA436B0}" type="presOf" srcId="{0221D20F-100D-4902-A511-017ED95F75E0}" destId="{B4EF382F-B38F-47C1-B056-4549D14306BF}" srcOrd="0" destOrd="0" presId="urn:microsoft.com/office/officeart/2005/8/layout/cycle6"/>
    <dgm:cxn modelId="{0B9B06D5-3020-4225-864C-2E634135F16B}" type="presOf" srcId="{A18C1DDE-3C01-48B5-B44B-DAB0431C4063}" destId="{2B36FB0A-4AA6-4E22-A8FB-8F3216B55D04}" srcOrd="0" destOrd="0" presId="urn:microsoft.com/office/officeart/2005/8/layout/cycle6"/>
    <dgm:cxn modelId="{3ABE98D9-B6AB-475B-9F82-352654452DE3}" srcId="{6DEAC7EA-E4DD-4C83-9F88-71FE6CB42BF6}" destId="{38BE18E5-7EEF-4FFA-B11F-26BBBE9B6C6F}" srcOrd="11" destOrd="0" parTransId="{10757860-AD28-434F-BB52-33AFB59162BB}" sibTransId="{FE096762-ED23-422F-AC8B-AAD3FF46F829}"/>
    <dgm:cxn modelId="{D295DAF1-58B2-40A0-94F5-1D04C3CDA202}" type="presOf" srcId="{59CE7F2E-2433-4E53-8C0F-AD9526846DD1}" destId="{54FCC174-1FBF-48D3-A6D3-1A849EB865C9}" srcOrd="0" destOrd="0" presId="urn:microsoft.com/office/officeart/2005/8/layout/cycle6"/>
    <dgm:cxn modelId="{2484D0F2-C7A0-4546-A9C4-6525141BB9DA}" type="presOf" srcId="{AAEC642D-BEA0-424A-93FA-CE91051E0CFE}" destId="{00EA599E-93CA-4E65-A8E8-FB74AD7F2144}" srcOrd="0" destOrd="0" presId="urn:microsoft.com/office/officeart/2005/8/layout/cycle6"/>
    <dgm:cxn modelId="{2103B7F4-5366-423C-8D0C-7316D1C0385D}" type="presOf" srcId="{AB5A68D2-77AE-40EA-B0F2-A83E574BE687}" destId="{972DB64F-C07F-4AF1-8823-11EDC63BE200}" srcOrd="0" destOrd="0" presId="urn:microsoft.com/office/officeart/2005/8/layout/cycle6"/>
    <dgm:cxn modelId="{60098799-37B1-4566-B9CE-730FED55BE6E}" type="presParOf" srcId="{53F7C526-A305-4DDF-8415-E3D529522BAE}" destId="{EBFFE88D-69DC-4B86-9284-510D078AD5BD}" srcOrd="0" destOrd="0" presId="urn:microsoft.com/office/officeart/2005/8/layout/cycle6"/>
    <dgm:cxn modelId="{6E073BB4-AF73-40D9-B230-6642E4490316}" type="presParOf" srcId="{53F7C526-A305-4DDF-8415-E3D529522BAE}" destId="{DFE2648E-C9E2-41B3-8D79-420D3A4DC31F}" srcOrd="1" destOrd="0" presId="urn:microsoft.com/office/officeart/2005/8/layout/cycle6"/>
    <dgm:cxn modelId="{0963E16C-02A0-4090-B046-F88DE2D6A476}" type="presParOf" srcId="{53F7C526-A305-4DDF-8415-E3D529522BAE}" destId="{EC328850-426B-4187-B0E1-F2927C6F859D}" srcOrd="2" destOrd="0" presId="urn:microsoft.com/office/officeart/2005/8/layout/cycle6"/>
    <dgm:cxn modelId="{3583B416-3A70-48D6-AD2D-B59335E9F972}" type="presParOf" srcId="{53F7C526-A305-4DDF-8415-E3D529522BAE}" destId="{AB2BBC2F-2861-45D2-ACC0-42D9845BA62D}" srcOrd="3" destOrd="0" presId="urn:microsoft.com/office/officeart/2005/8/layout/cycle6"/>
    <dgm:cxn modelId="{4185D0DD-CA32-4B01-8300-65CF476C7A5F}" type="presParOf" srcId="{53F7C526-A305-4DDF-8415-E3D529522BAE}" destId="{88DD1657-2A59-4B7B-A013-A38CD91352C4}" srcOrd="4" destOrd="0" presId="urn:microsoft.com/office/officeart/2005/8/layout/cycle6"/>
    <dgm:cxn modelId="{4D0CA898-51A4-4614-A8C3-E845E54FE62B}" type="presParOf" srcId="{53F7C526-A305-4DDF-8415-E3D529522BAE}" destId="{14C85ED9-E72E-4DCF-8A49-93C1AF4C8131}" srcOrd="5" destOrd="0" presId="urn:microsoft.com/office/officeart/2005/8/layout/cycle6"/>
    <dgm:cxn modelId="{CC2D2001-C510-42C6-8D94-A16423698937}" type="presParOf" srcId="{53F7C526-A305-4DDF-8415-E3D529522BAE}" destId="{54FCC174-1FBF-48D3-A6D3-1A849EB865C9}" srcOrd="6" destOrd="0" presId="urn:microsoft.com/office/officeart/2005/8/layout/cycle6"/>
    <dgm:cxn modelId="{8BA606E1-FEE3-4D92-BD36-D489F38F195F}" type="presParOf" srcId="{53F7C526-A305-4DDF-8415-E3D529522BAE}" destId="{4AD40F02-B3A1-4197-A692-0F2354FEBFF1}" srcOrd="7" destOrd="0" presId="urn:microsoft.com/office/officeart/2005/8/layout/cycle6"/>
    <dgm:cxn modelId="{B34283F7-909B-4DFF-9760-2B04267574FD}" type="presParOf" srcId="{53F7C526-A305-4DDF-8415-E3D529522BAE}" destId="{F204255F-B4F5-430C-9B4A-BD167926698A}" srcOrd="8" destOrd="0" presId="urn:microsoft.com/office/officeart/2005/8/layout/cycle6"/>
    <dgm:cxn modelId="{83EB7F67-6EDC-40FA-B43E-B1AAD6F38438}" type="presParOf" srcId="{53F7C526-A305-4DDF-8415-E3D529522BAE}" destId="{8A2FF4EC-A4B8-4247-8296-82C8A98269D1}" srcOrd="9" destOrd="0" presId="urn:microsoft.com/office/officeart/2005/8/layout/cycle6"/>
    <dgm:cxn modelId="{F56F712F-E996-4948-9639-09F639DC95F0}" type="presParOf" srcId="{53F7C526-A305-4DDF-8415-E3D529522BAE}" destId="{616CF29F-C8E1-471D-A60C-A24347163011}" srcOrd="10" destOrd="0" presId="urn:microsoft.com/office/officeart/2005/8/layout/cycle6"/>
    <dgm:cxn modelId="{D4C714E3-10C1-4FC5-96CA-30E7C282548D}" type="presParOf" srcId="{53F7C526-A305-4DDF-8415-E3D529522BAE}" destId="{8F7F3509-ACA6-4556-99D1-43B942392E62}" srcOrd="11" destOrd="0" presId="urn:microsoft.com/office/officeart/2005/8/layout/cycle6"/>
    <dgm:cxn modelId="{B4167AFA-2252-462B-A6BC-5C640A5ECD18}" type="presParOf" srcId="{53F7C526-A305-4DDF-8415-E3D529522BAE}" destId="{934F1BCC-0B30-409C-A9D2-2C8A974D7E66}" srcOrd="12" destOrd="0" presId="urn:microsoft.com/office/officeart/2005/8/layout/cycle6"/>
    <dgm:cxn modelId="{6400D74F-5019-42A4-BE8D-4D911BCDED26}" type="presParOf" srcId="{53F7C526-A305-4DDF-8415-E3D529522BAE}" destId="{18EE43D9-DA41-4510-A0A8-54AD090026A3}" srcOrd="13" destOrd="0" presId="urn:microsoft.com/office/officeart/2005/8/layout/cycle6"/>
    <dgm:cxn modelId="{2B3EFCCC-5CA8-43E9-AE39-FBD514632870}" type="presParOf" srcId="{53F7C526-A305-4DDF-8415-E3D529522BAE}" destId="{B4EF382F-B38F-47C1-B056-4549D14306BF}" srcOrd="14" destOrd="0" presId="urn:microsoft.com/office/officeart/2005/8/layout/cycle6"/>
    <dgm:cxn modelId="{17A55317-3873-446C-82CA-EBC0D7EF8BF5}" type="presParOf" srcId="{53F7C526-A305-4DDF-8415-E3D529522BAE}" destId="{EE82996A-EAFB-4A7F-83A7-F0EFFDCB430D}" srcOrd="15" destOrd="0" presId="urn:microsoft.com/office/officeart/2005/8/layout/cycle6"/>
    <dgm:cxn modelId="{5141C6F5-8590-4289-8A19-BDCA3CF0D5FF}" type="presParOf" srcId="{53F7C526-A305-4DDF-8415-E3D529522BAE}" destId="{C26850C0-60DC-4E44-AC27-16AA7E6F2139}" srcOrd="16" destOrd="0" presId="urn:microsoft.com/office/officeart/2005/8/layout/cycle6"/>
    <dgm:cxn modelId="{7C7ADBD1-7F41-4340-9526-14E3BF231D9E}" type="presParOf" srcId="{53F7C526-A305-4DDF-8415-E3D529522BAE}" destId="{4A524782-3415-4EFF-A420-3ADE3A005B93}" srcOrd="17" destOrd="0" presId="urn:microsoft.com/office/officeart/2005/8/layout/cycle6"/>
    <dgm:cxn modelId="{AD65794D-3273-4DA8-8A82-DB415C032DAA}" type="presParOf" srcId="{53F7C526-A305-4DDF-8415-E3D529522BAE}" destId="{04A23EBB-600E-498E-B36E-44B5B3AED433}" srcOrd="18" destOrd="0" presId="urn:microsoft.com/office/officeart/2005/8/layout/cycle6"/>
    <dgm:cxn modelId="{E0C2C3EC-B750-46B8-B736-ED6C0C6C7491}" type="presParOf" srcId="{53F7C526-A305-4DDF-8415-E3D529522BAE}" destId="{91AFF870-18C7-4FD6-97CD-ABF4EE3A1349}" srcOrd="19" destOrd="0" presId="urn:microsoft.com/office/officeart/2005/8/layout/cycle6"/>
    <dgm:cxn modelId="{16DF0A51-4036-4178-AAFB-E4B2CB7E8193}" type="presParOf" srcId="{53F7C526-A305-4DDF-8415-E3D529522BAE}" destId="{B0D2BE0D-E9FD-4194-933D-0615A90019A0}" srcOrd="20" destOrd="0" presId="urn:microsoft.com/office/officeart/2005/8/layout/cycle6"/>
    <dgm:cxn modelId="{F901585A-0D88-4CD7-9289-824D183571FD}" type="presParOf" srcId="{53F7C526-A305-4DDF-8415-E3D529522BAE}" destId="{5EEEB963-1B67-449D-9691-CD14FDF5BE24}" srcOrd="21" destOrd="0" presId="urn:microsoft.com/office/officeart/2005/8/layout/cycle6"/>
    <dgm:cxn modelId="{0AD64E17-F13D-49BB-8612-D4BA6367CDB1}" type="presParOf" srcId="{53F7C526-A305-4DDF-8415-E3D529522BAE}" destId="{583FC74C-6385-45DA-8BD2-AB8B6E7BF3A9}" srcOrd="22" destOrd="0" presId="urn:microsoft.com/office/officeart/2005/8/layout/cycle6"/>
    <dgm:cxn modelId="{286BE03A-1715-4E2C-8775-FC2B85268707}" type="presParOf" srcId="{53F7C526-A305-4DDF-8415-E3D529522BAE}" destId="{59B74FE1-4B71-4451-A4E0-C1E073C37057}" srcOrd="23" destOrd="0" presId="urn:microsoft.com/office/officeart/2005/8/layout/cycle6"/>
    <dgm:cxn modelId="{81198009-D92C-4BBB-AB0B-EEBB6FF5203A}" type="presParOf" srcId="{53F7C526-A305-4DDF-8415-E3D529522BAE}" destId="{230F75A9-8DC5-4172-AC80-B8542248E8BE}" srcOrd="24" destOrd="0" presId="urn:microsoft.com/office/officeart/2005/8/layout/cycle6"/>
    <dgm:cxn modelId="{AE09D034-BB24-4E66-A70E-937432B0C597}" type="presParOf" srcId="{53F7C526-A305-4DDF-8415-E3D529522BAE}" destId="{22DA5E31-8687-4D6A-B0BA-19C41FA63BE7}" srcOrd="25" destOrd="0" presId="urn:microsoft.com/office/officeart/2005/8/layout/cycle6"/>
    <dgm:cxn modelId="{6D0CEF62-C5BA-46A2-AD28-D69A9F854730}" type="presParOf" srcId="{53F7C526-A305-4DDF-8415-E3D529522BAE}" destId="{2B36FB0A-4AA6-4E22-A8FB-8F3216B55D04}" srcOrd="26" destOrd="0" presId="urn:microsoft.com/office/officeart/2005/8/layout/cycle6"/>
    <dgm:cxn modelId="{C775818B-1F27-4F75-9039-FF95C27634C9}" type="presParOf" srcId="{53F7C526-A305-4DDF-8415-E3D529522BAE}" destId="{D3B5E785-A63D-4186-92FE-F0D5CA0D3850}" srcOrd="27" destOrd="0" presId="urn:microsoft.com/office/officeart/2005/8/layout/cycle6"/>
    <dgm:cxn modelId="{A101FBFB-339B-4060-9BB0-9BA5DBE15557}" type="presParOf" srcId="{53F7C526-A305-4DDF-8415-E3D529522BAE}" destId="{C50C1796-3BB0-4E76-B66B-746034DF57A0}" srcOrd="28" destOrd="0" presId="urn:microsoft.com/office/officeart/2005/8/layout/cycle6"/>
    <dgm:cxn modelId="{1A034932-12E3-4BC3-A766-8CF2C0BF1508}" type="presParOf" srcId="{53F7C526-A305-4DDF-8415-E3D529522BAE}" destId="{972DB64F-C07F-4AF1-8823-11EDC63BE200}" srcOrd="29" destOrd="0" presId="urn:microsoft.com/office/officeart/2005/8/layout/cycle6"/>
    <dgm:cxn modelId="{EEDF1AA1-CAD6-48C3-9653-0386AF5920E1}" type="presParOf" srcId="{53F7C526-A305-4DDF-8415-E3D529522BAE}" destId="{B31425F7-36A5-4D0B-BCB7-0922B92069F1}" srcOrd="30" destOrd="0" presId="urn:microsoft.com/office/officeart/2005/8/layout/cycle6"/>
    <dgm:cxn modelId="{3F84F9D8-7003-4327-A53D-D4002A3CA162}" type="presParOf" srcId="{53F7C526-A305-4DDF-8415-E3D529522BAE}" destId="{7D30409A-7C99-4FC4-B496-7090C578E365}" srcOrd="31" destOrd="0" presId="urn:microsoft.com/office/officeart/2005/8/layout/cycle6"/>
    <dgm:cxn modelId="{3DA12520-E74C-495D-8C1D-1219C2266E51}" type="presParOf" srcId="{53F7C526-A305-4DDF-8415-E3D529522BAE}" destId="{06BEF2CA-C8BC-4E00-AA6C-C66B32F221EC}" srcOrd="32" destOrd="0" presId="urn:microsoft.com/office/officeart/2005/8/layout/cycle6"/>
    <dgm:cxn modelId="{4B295B46-0598-4399-8FA7-9516213F9209}" type="presParOf" srcId="{53F7C526-A305-4DDF-8415-E3D529522BAE}" destId="{CB8210D4-B5E9-49FE-8DB4-97FD169CB9A8}" srcOrd="33" destOrd="0" presId="urn:microsoft.com/office/officeart/2005/8/layout/cycle6"/>
    <dgm:cxn modelId="{87CF3184-02A8-46D8-9C46-61A8967A1388}" type="presParOf" srcId="{53F7C526-A305-4DDF-8415-E3D529522BAE}" destId="{DC13EAE6-CA4D-4E5C-9674-B050D8EE7E61}" srcOrd="34" destOrd="0" presId="urn:microsoft.com/office/officeart/2005/8/layout/cycle6"/>
    <dgm:cxn modelId="{73341017-96AF-41C6-A78D-FCA774480C3A}" type="presParOf" srcId="{53F7C526-A305-4DDF-8415-E3D529522BAE}" destId="{D53BB2C9-BA7F-4184-AFDB-22AFDB1E66DD}" srcOrd="35" destOrd="0" presId="urn:microsoft.com/office/officeart/2005/8/layout/cycle6"/>
    <dgm:cxn modelId="{B0A9152B-FAF4-427F-8155-CB13107FF8B4}" type="presParOf" srcId="{53F7C526-A305-4DDF-8415-E3D529522BAE}" destId="{8C0326AC-85EE-4197-9D27-89C7276846E8}" srcOrd="36" destOrd="0" presId="urn:microsoft.com/office/officeart/2005/8/layout/cycle6"/>
    <dgm:cxn modelId="{564C422A-8D5E-4D78-98B8-494B3EB4D532}" type="presParOf" srcId="{53F7C526-A305-4DDF-8415-E3D529522BAE}" destId="{00DB745E-B1A9-4493-9169-68B1CA1DFBE5}" srcOrd="37" destOrd="0" presId="urn:microsoft.com/office/officeart/2005/8/layout/cycle6"/>
    <dgm:cxn modelId="{968FE60E-6BB4-4B3E-B348-2539B8317985}" type="presParOf" srcId="{53F7C526-A305-4DDF-8415-E3D529522BAE}" destId="{8AC4FCFB-AF6D-4787-B169-5EFBA2352424}" srcOrd="38" destOrd="0" presId="urn:microsoft.com/office/officeart/2005/8/layout/cycle6"/>
    <dgm:cxn modelId="{FF695F50-3B3F-4ACE-AC47-6230C85AF9BC}" type="presParOf" srcId="{53F7C526-A305-4DDF-8415-E3D529522BAE}" destId="{695104BF-8B6A-478B-A650-DE896F8CECD9}" srcOrd="39" destOrd="0" presId="urn:microsoft.com/office/officeart/2005/8/layout/cycle6"/>
    <dgm:cxn modelId="{8EE7E9B3-9C57-4066-9FFC-E650DE5CDE21}" type="presParOf" srcId="{53F7C526-A305-4DDF-8415-E3D529522BAE}" destId="{1FB87BD3-8959-43A2-A150-A35E628E8E3E}" srcOrd="40" destOrd="0" presId="urn:microsoft.com/office/officeart/2005/8/layout/cycle6"/>
    <dgm:cxn modelId="{A20E892C-3AB5-4284-A01A-25C79290110A}" type="presParOf" srcId="{53F7C526-A305-4DDF-8415-E3D529522BAE}" destId="{00EA599E-93CA-4E65-A8E8-FB74AD7F2144}" srcOrd="41" destOrd="0" presId="urn:microsoft.com/office/officeart/2005/8/layout/cycle6"/>
    <dgm:cxn modelId="{BC9A8C14-5B8B-4787-83E6-B22F2884F717}" type="presParOf" srcId="{53F7C526-A305-4DDF-8415-E3D529522BAE}" destId="{2997C435-DF4F-48D2-A308-0BC411B81827}" srcOrd="42" destOrd="0" presId="urn:microsoft.com/office/officeart/2005/8/layout/cycle6"/>
    <dgm:cxn modelId="{53EB24F9-DAD0-4039-BC9F-273F7FC6FDD9}" type="presParOf" srcId="{53F7C526-A305-4DDF-8415-E3D529522BAE}" destId="{B2790D49-946F-48BB-A454-B7552761C64F}" srcOrd="43" destOrd="0" presId="urn:microsoft.com/office/officeart/2005/8/layout/cycle6"/>
    <dgm:cxn modelId="{256EAFDB-D344-4CD3-8AA1-09966A41546D}" type="presParOf" srcId="{53F7C526-A305-4DDF-8415-E3D529522BAE}" destId="{1C019606-BE26-4B4F-9A1A-EA376323199F}" srcOrd="44" destOrd="0" presId="urn:microsoft.com/office/officeart/2005/8/layout/cycle6"/>
    <dgm:cxn modelId="{C044347C-29BA-4D5F-AC72-C3D7E5BF6E5A}" type="presParOf" srcId="{53F7C526-A305-4DDF-8415-E3D529522BAE}" destId="{A2FC1AF0-2795-4D3C-A5BE-525A6331C5EB}" srcOrd="45" destOrd="0" presId="urn:microsoft.com/office/officeart/2005/8/layout/cycle6"/>
    <dgm:cxn modelId="{2D95F141-980C-448C-83F5-A52ADD1CB986}" type="presParOf" srcId="{53F7C526-A305-4DDF-8415-E3D529522BAE}" destId="{D9A6A0A0-04C0-4475-BA29-FB102D077B18}" srcOrd="46" destOrd="0" presId="urn:microsoft.com/office/officeart/2005/8/layout/cycle6"/>
    <dgm:cxn modelId="{B67192D9-8953-497B-8773-92E860B4CC0E}" type="presParOf" srcId="{53F7C526-A305-4DDF-8415-E3D529522BAE}" destId="{EEDB36A0-D559-454C-B077-651B3351D639}" srcOrd="4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DEAC7EA-E4DD-4C83-9F88-71FE6CB42BF6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6612691-C27C-42EA-A866-D79ADE728901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518BF0C8-67CC-4426-BC6B-851B462BB5FE}" type="parTrans" cxnId="{74DE6DC1-D4F4-4067-A9ED-AB8D8C454CF1}">
      <dgm:prSet/>
      <dgm:spPr/>
      <dgm:t>
        <a:bodyPr/>
        <a:lstStyle/>
        <a:p>
          <a:endParaRPr lang="en-GB"/>
        </a:p>
      </dgm:t>
    </dgm:pt>
    <dgm:pt modelId="{FD721607-C284-4C5E-BD28-38890780E7E9}" type="sibTrans" cxnId="{74DE6DC1-D4F4-4067-A9ED-AB8D8C454CF1}">
      <dgm:prSet/>
      <dgm:spPr/>
      <dgm:t>
        <a:bodyPr/>
        <a:lstStyle/>
        <a:p>
          <a:endParaRPr lang="en-GB"/>
        </a:p>
      </dgm:t>
    </dgm:pt>
    <dgm:pt modelId="{B72713C0-E37A-4927-B7F1-643DD674B5B4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F3DDC807-8DD4-49F9-9C37-E77DBC918480}" type="parTrans" cxnId="{20231D58-ACD0-47B0-968F-65F65EE2D3EC}">
      <dgm:prSet/>
      <dgm:spPr/>
      <dgm:t>
        <a:bodyPr/>
        <a:lstStyle/>
        <a:p>
          <a:endParaRPr lang="en-GB"/>
        </a:p>
      </dgm:t>
    </dgm:pt>
    <dgm:pt modelId="{A1DED879-2367-49EE-B39A-CAD33286FED5}" type="sibTrans" cxnId="{20231D58-ACD0-47B0-968F-65F65EE2D3EC}">
      <dgm:prSet/>
      <dgm:spPr/>
      <dgm:t>
        <a:bodyPr/>
        <a:lstStyle/>
        <a:p>
          <a:endParaRPr lang="en-GB"/>
        </a:p>
      </dgm:t>
    </dgm:pt>
    <dgm:pt modelId="{5C91F015-FD51-4326-B4CE-CC02E72534BD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23FC4433-9192-4A44-B0B4-2119F3843EB6}" type="parTrans" cxnId="{5E6B5D78-B449-4C06-99EF-70E328E0AAF5}">
      <dgm:prSet/>
      <dgm:spPr/>
      <dgm:t>
        <a:bodyPr/>
        <a:lstStyle/>
        <a:p>
          <a:endParaRPr lang="en-GB"/>
        </a:p>
      </dgm:t>
    </dgm:pt>
    <dgm:pt modelId="{896A6010-309A-4EE5-9F69-22ECBF382023}" type="sibTrans" cxnId="{5E6B5D78-B449-4C06-99EF-70E328E0AAF5}">
      <dgm:prSet/>
      <dgm:spPr/>
      <dgm:t>
        <a:bodyPr/>
        <a:lstStyle/>
        <a:p>
          <a:endParaRPr lang="en-GB"/>
        </a:p>
      </dgm:t>
    </dgm:pt>
    <dgm:pt modelId="{BE28A756-02B9-4F75-A560-A7105EACB477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ADE345F5-0734-48AC-B3EC-B0EFEC5AC0DB}" type="parTrans" cxnId="{DFA0487F-2CEA-40E2-9854-71A4DE30D8F0}">
      <dgm:prSet/>
      <dgm:spPr/>
      <dgm:t>
        <a:bodyPr/>
        <a:lstStyle/>
        <a:p>
          <a:endParaRPr lang="en-GB"/>
        </a:p>
      </dgm:t>
    </dgm:pt>
    <dgm:pt modelId="{A18C1DDE-3C01-48B5-B44B-DAB0431C4063}" type="sibTrans" cxnId="{DFA0487F-2CEA-40E2-9854-71A4DE30D8F0}">
      <dgm:prSet/>
      <dgm:spPr/>
      <dgm:t>
        <a:bodyPr/>
        <a:lstStyle/>
        <a:p>
          <a:endParaRPr lang="en-GB"/>
        </a:p>
      </dgm:t>
    </dgm:pt>
    <dgm:pt modelId="{E18EA010-06B9-459D-9046-03F81AAC44C2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03F6EB63-D564-4527-A197-0897D30A9D1A}" type="parTrans" cxnId="{D978BA8B-CA4E-4D37-B28C-FD9ED44D5468}">
      <dgm:prSet/>
      <dgm:spPr/>
      <dgm:t>
        <a:bodyPr/>
        <a:lstStyle/>
        <a:p>
          <a:endParaRPr lang="en-GB"/>
        </a:p>
      </dgm:t>
    </dgm:pt>
    <dgm:pt modelId="{AB5A68D2-77AE-40EA-B0F2-A83E574BE687}" type="sibTrans" cxnId="{D978BA8B-CA4E-4D37-B28C-FD9ED44D5468}">
      <dgm:prSet/>
      <dgm:spPr/>
      <dgm:t>
        <a:bodyPr/>
        <a:lstStyle/>
        <a:p>
          <a:endParaRPr lang="en-GB"/>
        </a:p>
      </dgm:t>
    </dgm:pt>
    <dgm:pt modelId="{068DF65D-0E1E-4CA9-8B96-A7910304C848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33F263ED-1953-49B6-8F02-B75DAAD44B5A}" type="parTrans" cxnId="{E64F08A2-EFCE-46FA-AA72-F569BA425C66}">
      <dgm:prSet/>
      <dgm:spPr/>
      <dgm:t>
        <a:bodyPr/>
        <a:lstStyle/>
        <a:p>
          <a:endParaRPr lang="en-GB"/>
        </a:p>
      </dgm:t>
    </dgm:pt>
    <dgm:pt modelId="{C480DB87-EC2E-44A5-857F-94C30E3D92D6}" type="sibTrans" cxnId="{E64F08A2-EFCE-46FA-AA72-F569BA425C66}">
      <dgm:prSet/>
      <dgm:spPr/>
      <dgm:t>
        <a:bodyPr/>
        <a:lstStyle/>
        <a:p>
          <a:endParaRPr lang="en-GB"/>
        </a:p>
      </dgm:t>
    </dgm:pt>
    <dgm:pt modelId="{89D1C96B-B0E9-4AB1-91AD-4A55E788F043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C6681032-0CD6-4AB7-9073-E9B5ED9247C7}" type="parTrans" cxnId="{53F15D08-9390-4166-BF91-F4A40663FC2B}">
      <dgm:prSet/>
      <dgm:spPr/>
      <dgm:t>
        <a:bodyPr/>
        <a:lstStyle/>
        <a:p>
          <a:endParaRPr lang="en-GB"/>
        </a:p>
      </dgm:t>
    </dgm:pt>
    <dgm:pt modelId="{AAEC642D-BEA0-424A-93FA-CE91051E0CFE}" type="sibTrans" cxnId="{53F15D08-9390-4166-BF91-F4A40663FC2B}">
      <dgm:prSet/>
      <dgm:spPr/>
      <dgm:t>
        <a:bodyPr/>
        <a:lstStyle/>
        <a:p>
          <a:endParaRPr lang="en-GB"/>
        </a:p>
      </dgm:t>
    </dgm:pt>
    <dgm:pt modelId="{B732A509-C503-4F33-899B-82485414BC13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94457224-220E-4396-9963-69C17109E01F}" type="parTrans" cxnId="{F0FD6A34-589D-4985-A2DD-B9CCB0DF9EFE}">
      <dgm:prSet/>
      <dgm:spPr/>
      <dgm:t>
        <a:bodyPr/>
        <a:lstStyle/>
        <a:p>
          <a:endParaRPr lang="en-GB"/>
        </a:p>
      </dgm:t>
    </dgm:pt>
    <dgm:pt modelId="{8F6FA1D0-B892-45D3-8519-727B12979775}" type="sibTrans" cxnId="{F0FD6A34-589D-4985-A2DD-B9CCB0DF9EFE}">
      <dgm:prSet/>
      <dgm:spPr/>
      <dgm:t>
        <a:bodyPr/>
        <a:lstStyle/>
        <a:p>
          <a:endParaRPr lang="en-GB"/>
        </a:p>
      </dgm:t>
    </dgm:pt>
    <dgm:pt modelId="{6CC98661-9AA2-44FE-B9BB-9D0CFF71A82E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1E206E62-7BB2-403E-85A3-1854867FCFE2}" type="parTrans" cxnId="{6802964E-EC07-4835-BF5C-BEDCEDDCBC0E}">
      <dgm:prSet/>
      <dgm:spPr/>
      <dgm:t>
        <a:bodyPr/>
        <a:lstStyle/>
        <a:p>
          <a:endParaRPr lang="en-GB"/>
        </a:p>
      </dgm:t>
    </dgm:pt>
    <dgm:pt modelId="{122AFB5A-DD44-4172-B753-C6A939AEEAE6}" type="sibTrans" cxnId="{6802964E-EC07-4835-BF5C-BEDCEDDCBC0E}">
      <dgm:prSet/>
      <dgm:spPr/>
      <dgm:t>
        <a:bodyPr/>
        <a:lstStyle/>
        <a:p>
          <a:endParaRPr lang="en-GB"/>
        </a:p>
      </dgm:t>
    </dgm:pt>
    <dgm:pt modelId="{012292B9-6B64-4CF0-8958-252096BF5F37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973E995A-1142-4621-86BD-2C89E1C95B06}" type="parTrans" cxnId="{3A664438-0F75-428C-9E7F-42D97C69153D}">
      <dgm:prSet/>
      <dgm:spPr/>
      <dgm:t>
        <a:bodyPr/>
        <a:lstStyle/>
        <a:p>
          <a:endParaRPr lang="en-GB"/>
        </a:p>
      </dgm:t>
    </dgm:pt>
    <dgm:pt modelId="{0221D20F-100D-4902-A511-017ED95F75E0}" type="sibTrans" cxnId="{3A664438-0F75-428C-9E7F-42D97C69153D}">
      <dgm:prSet/>
      <dgm:spPr/>
      <dgm:t>
        <a:bodyPr/>
        <a:lstStyle/>
        <a:p>
          <a:endParaRPr lang="en-GB"/>
        </a:p>
      </dgm:t>
    </dgm:pt>
    <dgm:pt modelId="{59CE7F2E-2433-4E53-8C0F-AD9526846DD1}">
      <dgm:prSet phldrT="[Text]"/>
      <dgm:spPr>
        <a:blipFill rotWithShape="0">
          <a:blip xmlns:r="http://schemas.openxmlformats.org/officeDocument/2006/relationships" r:embed="rId3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E0414713-3F18-4A4E-93C3-80CED0029738}" type="parTrans" cxnId="{2DCFB0A8-FF97-4EED-81A9-B0C7EFAB32F3}">
      <dgm:prSet/>
      <dgm:spPr/>
      <dgm:t>
        <a:bodyPr/>
        <a:lstStyle/>
        <a:p>
          <a:endParaRPr lang="en-GB"/>
        </a:p>
      </dgm:t>
    </dgm:pt>
    <dgm:pt modelId="{5E5EF1F4-4CF7-40F0-86A8-5E68C8393DEF}" type="sibTrans" cxnId="{2DCFB0A8-FF97-4EED-81A9-B0C7EFAB32F3}">
      <dgm:prSet/>
      <dgm:spPr/>
      <dgm:t>
        <a:bodyPr/>
        <a:lstStyle/>
        <a:p>
          <a:endParaRPr lang="en-GB"/>
        </a:p>
      </dgm:t>
    </dgm:pt>
    <dgm:pt modelId="{38BE18E5-7EEF-4FFA-B11F-26BBBE9B6C6F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10757860-AD28-434F-BB52-33AFB59162BB}" type="parTrans" cxnId="{3ABE98D9-B6AB-475B-9F82-352654452DE3}">
      <dgm:prSet/>
      <dgm:spPr/>
      <dgm:t>
        <a:bodyPr/>
        <a:lstStyle/>
        <a:p>
          <a:endParaRPr lang="en-GB"/>
        </a:p>
      </dgm:t>
    </dgm:pt>
    <dgm:pt modelId="{FE096762-ED23-422F-AC8B-AAD3FF46F829}" type="sibTrans" cxnId="{3ABE98D9-B6AB-475B-9F82-352654452DE3}">
      <dgm:prSet/>
      <dgm:spPr/>
      <dgm:t>
        <a:bodyPr/>
        <a:lstStyle/>
        <a:p>
          <a:endParaRPr lang="en-GB"/>
        </a:p>
      </dgm:t>
    </dgm:pt>
    <dgm:pt modelId="{E3B7D24F-8CB1-4E3A-B067-DE8B3D9861C5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2238A66D-5BD7-4005-BAC6-7A57F1CD2C4C}" type="parTrans" cxnId="{F75F897D-8B88-4509-82E2-BBAD1DE77984}">
      <dgm:prSet/>
      <dgm:spPr/>
      <dgm:t>
        <a:bodyPr/>
        <a:lstStyle/>
        <a:p>
          <a:endParaRPr lang="en-GB"/>
        </a:p>
      </dgm:t>
    </dgm:pt>
    <dgm:pt modelId="{1D3D5C6A-8F8A-444E-AFF7-45BF2BA884A4}" type="sibTrans" cxnId="{F75F897D-8B88-4509-82E2-BBAD1DE77984}">
      <dgm:prSet/>
      <dgm:spPr/>
      <dgm:t>
        <a:bodyPr/>
        <a:lstStyle/>
        <a:p>
          <a:endParaRPr lang="en-GB"/>
        </a:p>
      </dgm:t>
    </dgm:pt>
    <dgm:pt modelId="{90261A97-EB35-4916-89B7-CFE5B191416F}">
      <dgm:prSet phldrT="[Text]"/>
      <dgm:spPr>
        <a:blipFill rotWithShape="0">
          <a:blip xmlns:r="http://schemas.openxmlformats.org/officeDocument/2006/relationships" r:embed="rId4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E8A0AD8F-493B-49CB-A194-7CEFDB75C49F}" type="parTrans" cxnId="{5434031D-C6D7-4458-83FF-71025F4C0AF8}">
      <dgm:prSet/>
      <dgm:spPr/>
      <dgm:t>
        <a:bodyPr/>
        <a:lstStyle/>
        <a:p>
          <a:endParaRPr lang="en-GB"/>
        </a:p>
      </dgm:t>
    </dgm:pt>
    <dgm:pt modelId="{3E2A9520-49BA-466A-8975-DFB5D10DA7CD}" type="sibTrans" cxnId="{5434031D-C6D7-4458-83FF-71025F4C0AF8}">
      <dgm:prSet/>
      <dgm:spPr/>
      <dgm:t>
        <a:bodyPr/>
        <a:lstStyle/>
        <a:p>
          <a:endParaRPr lang="en-GB"/>
        </a:p>
      </dgm:t>
    </dgm:pt>
    <dgm:pt modelId="{685AA220-1E5B-46C0-B8DE-B9D662CB20B6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F1C38307-3990-487A-B707-E5ED6CFE2611}" type="parTrans" cxnId="{B2FD279C-52C0-4372-BF97-2D55A7AC4421}">
      <dgm:prSet/>
      <dgm:spPr/>
      <dgm:t>
        <a:bodyPr/>
        <a:lstStyle/>
        <a:p>
          <a:endParaRPr lang="en-GB"/>
        </a:p>
      </dgm:t>
    </dgm:pt>
    <dgm:pt modelId="{F10F2953-2130-4CDF-8CF5-0435AEA3BB8E}" type="sibTrans" cxnId="{B2FD279C-52C0-4372-BF97-2D55A7AC4421}">
      <dgm:prSet/>
      <dgm:spPr/>
      <dgm:t>
        <a:bodyPr/>
        <a:lstStyle/>
        <a:p>
          <a:endParaRPr lang="en-GB"/>
        </a:p>
      </dgm:t>
    </dgm:pt>
    <dgm:pt modelId="{105FF660-9F18-4550-8661-248D65512B9F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38AA7F62-36D7-4CFF-8C70-552C95D5E5E0}" type="parTrans" cxnId="{DF5A5D14-A5CF-4AB1-920A-34620C96D05D}">
      <dgm:prSet/>
      <dgm:spPr/>
      <dgm:t>
        <a:bodyPr/>
        <a:lstStyle/>
        <a:p>
          <a:endParaRPr lang="en-GB"/>
        </a:p>
      </dgm:t>
    </dgm:pt>
    <dgm:pt modelId="{153A3B90-A0B7-4893-9FB7-3774ABB3F3CA}" type="sibTrans" cxnId="{DF5A5D14-A5CF-4AB1-920A-34620C96D05D}">
      <dgm:prSet/>
      <dgm:spPr/>
      <dgm:t>
        <a:bodyPr/>
        <a:lstStyle/>
        <a:p>
          <a:endParaRPr lang="en-GB"/>
        </a:p>
      </dgm:t>
    </dgm:pt>
    <dgm:pt modelId="{53F7C526-A305-4DDF-8415-E3D529522BAE}" type="pres">
      <dgm:prSet presAssocID="{6DEAC7EA-E4DD-4C83-9F88-71FE6CB42BF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BFFE88D-69DC-4B86-9284-510D078AD5BD}" type="pres">
      <dgm:prSet presAssocID="{26612691-C27C-42EA-A866-D79ADE728901}" presName="node" presStyleLbl="node1" presStyleIdx="0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FE2648E-C9E2-41B3-8D79-420D3A4DC31F}" type="pres">
      <dgm:prSet presAssocID="{26612691-C27C-42EA-A866-D79ADE728901}" presName="spNode" presStyleCnt="0"/>
      <dgm:spPr/>
    </dgm:pt>
    <dgm:pt modelId="{EC328850-426B-4187-B0E1-F2927C6F859D}" type="pres">
      <dgm:prSet presAssocID="{FD721607-C284-4C5E-BD28-38890780E7E9}" presName="sibTrans" presStyleLbl="sibTrans1D1" presStyleIdx="0" presStyleCnt="16"/>
      <dgm:spPr/>
      <dgm:t>
        <a:bodyPr/>
        <a:lstStyle/>
        <a:p>
          <a:endParaRPr lang="en-GB"/>
        </a:p>
      </dgm:t>
    </dgm:pt>
    <dgm:pt modelId="{AB2BBC2F-2861-45D2-ACC0-42D9845BA62D}" type="pres">
      <dgm:prSet presAssocID="{B72713C0-E37A-4927-B7F1-643DD674B5B4}" presName="node" presStyleLbl="node1" presStyleIdx="1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8DD1657-2A59-4B7B-A013-A38CD91352C4}" type="pres">
      <dgm:prSet presAssocID="{B72713C0-E37A-4927-B7F1-643DD674B5B4}" presName="spNode" presStyleCnt="0"/>
      <dgm:spPr/>
    </dgm:pt>
    <dgm:pt modelId="{14C85ED9-E72E-4DCF-8A49-93C1AF4C8131}" type="pres">
      <dgm:prSet presAssocID="{A1DED879-2367-49EE-B39A-CAD33286FED5}" presName="sibTrans" presStyleLbl="sibTrans1D1" presStyleIdx="1" presStyleCnt="16"/>
      <dgm:spPr/>
      <dgm:t>
        <a:bodyPr/>
        <a:lstStyle/>
        <a:p>
          <a:endParaRPr lang="en-GB"/>
        </a:p>
      </dgm:t>
    </dgm:pt>
    <dgm:pt modelId="{54FCC174-1FBF-48D3-A6D3-1A849EB865C9}" type="pres">
      <dgm:prSet presAssocID="{59CE7F2E-2433-4E53-8C0F-AD9526846DD1}" presName="node" presStyleLbl="node1" presStyleIdx="2" presStyleCnt="16" custScaleX="224155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AD40F02-B3A1-4197-A692-0F2354FEBFF1}" type="pres">
      <dgm:prSet presAssocID="{59CE7F2E-2433-4E53-8C0F-AD9526846DD1}" presName="spNode" presStyleCnt="0"/>
      <dgm:spPr/>
    </dgm:pt>
    <dgm:pt modelId="{F204255F-B4F5-430C-9B4A-BD167926698A}" type="pres">
      <dgm:prSet presAssocID="{5E5EF1F4-4CF7-40F0-86A8-5E68C8393DEF}" presName="sibTrans" presStyleLbl="sibTrans1D1" presStyleIdx="2" presStyleCnt="16"/>
      <dgm:spPr/>
      <dgm:t>
        <a:bodyPr/>
        <a:lstStyle/>
        <a:p>
          <a:endParaRPr lang="en-GB"/>
        </a:p>
      </dgm:t>
    </dgm:pt>
    <dgm:pt modelId="{8A2FF4EC-A4B8-4247-8296-82C8A98269D1}" type="pres">
      <dgm:prSet presAssocID="{5C91F015-FD51-4326-B4CE-CC02E72534BD}" presName="node" presStyleLbl="node1" presStyleIdx="3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16CF29F-C8E1-471D-A60C-A24347163011}" type="pres">
      <dgm:prSet presAssocID="{5C91F015-FD51-4326-B4CE-CC02E72534BD}" presName="spNode" presStyleCnt="0"/>
      <dgm:spPr/>
    </dgm:pt>
    <dgm:pt modelId="{8F7F3509-ACA6-4556-99D1-43B942392E62}" type="pres">
      <dgm:prSet presAssocID="{896A6010-309A-4EE5-9F69-22ECBF382023}" presName="sibTrans" presStyleLbl="sibTrans1D1" presStyleIdx="3" presStyleCnt="16"/>
      <dgm:spPr/>
      <dgm:t>
        <a:bodyPr/>
        <a:lstStyle/>
        <a:p>
          <a:endParaRPr lang="en-GB"/>
        </a:p>
      </dgm:t>
    </dgm:pt>
    <dgm:pt modelId="{934F1BCC-0B30-409C-A9D2-2C8A974D7E66}" type="pres">
      <dgm:prSet presAssocID="{012292B9-6B64-4CF0-8958-252096BF5F37}" presName="node" presStyleLbl="node1" presStyleIdx="4" presStyleCnt="16" custScaleX="192897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8EE43D9-DA41-4510-A0A8-54AD090026A3}" type="pres">
      <dgm:prSet presAssocID="{012292B9-6B64-4CF0-8958-252096BF5F37}" presName="spNode" presStyleCnt="0"/>
      <dgm:spPr/>
    </dgm:pt>
    <dgm:pt modelId="{B4EF382F-B38F-47C1-B056-4549D14306BF}" type="pres">
      <dgm:prSet presAssocID="{0221D20F-100D-4902-A511-017ED95F75E0}" presName="sibTrans" presStyleLbl="sibTrans1D1" presStyleIdx="4" presStyleCnt="16"/>
      <dgm:spPr/>
      <dgm:t>
        <a:bodyPr/>
        <a:lstStyle/>
        <a:p>
          <a:endParaRPr lang="en-GB"/>
        </a:p>
      </dgm:t>
    </dgm:pt>
    <dgm:pt modelId="{EE82996A-EAFB-4A7F-83A7-F0EFFDCB430D}" type="pres">
      <dgm:prSet presAssocID="{90261A97-EB35-4916-89B7-CFE5B191416F}" presName="node" presStyleLbl="node1" presStyleIdx="5" presStyleCnt="16" custScaleX="262268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26850C0-60DC-4E44-AC27-16AA7E6F2139}" type="pres">
      <dgm:prSet presAssocID="{90261A97-EB35-4916-89B7-CFE5B191416F}" presName="spNode" presStyleCnt="0"/>
      <dgm:spPr/>
    </dgm:pt>
    <dgm:pt modelId="{4A524782-3415-4EFF-A420-3ADE3A005B93}" type="pres">
      <dgm:prSet presAssocID="{3E2A9520-49BA-466A-8975-DFB5D10DA7CD}" presName="sibTrans" presStyleLbl="sibTrans1D1" presStyleIdx="5" presStyleCnt="16"/>
      <dgm:spPr/>
      <dgm:t>
        <a:bodyPr/>
        <a:lstStyle/>
        <a:p>
          <a:endParaRPr lang="en-GB"/>
        </a:p>
      </dgm:t>
    </dgm:pt>
    <dgm:pt modelId="{04A23EBB-600E-498E-B36E-44B5B3AED433}" type="pres">
      <dgm:prSet presAssocID="{685AA220-1E5B-46C0-B8DE-B9D662CB20B6}" presName="node" presStyleLbl="node1" presStyleIdx="6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1AFF870-18C7-4FD6-97CD-ABF4EE3A1349}" type="pres">
      <dgm:prSet presAssocID="{685AA220-1E5B-46C0-B8DE-B9D662CB20B6}" presName="spNode" presStyleCnt="0"/>
      <dgm:spPr/>
    </dgm:pt>
    <dgm:pt modelId="{B0D2BE0D-E9FD-4194-933D-0615A90019A0}" type="pres">
      <dgm:prSet presAssocID="{F10F2953-2130-4CDF-8CF5-0435AEA3BB8E}" presName="sibTrans" presStyleLbl="sibTrans1D1" presStyleIdx="6" presStyleCnt="16"/>
      <dgm:spPr/>
      <dgm:t>
        <a:bodyPr/>
        <a:lstStyle/>
        <a:p>
          <a:endParaRPr lang="en-GB"/>
        </a:p>
      </dgm:t>
    </dgm:pt>
    <dgm:pt modelId="{5EEEB963-1B67-449D-9691-CD14FDF5BE24}" type="pres">
      <dgm:prSet presAssocID="{105FF660-9F18-4550-8661-248D65512B9F}" presName="node" presStyleLbl="node1" presStyleIdx="7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83FC74C-6385-45DA-8BD2-AB8B6E7BF3A9}" type="pres">
      <dgm:prSet presAssocID="{105FF660-9F18-4550-8661-248D65512B9F}" presName="spNode" presStyleCnt="0"/>
      <dgm:spPr/>
    </dgm:pt>
    <dgm:pt modelId="{59B74FE1-4B71-4451-A4E0-C1E073C37057}" type="pres">
      <dgm:prSet presAssocID="{153A3B90-A0B7-4893-9FB7-3774ABB3F3CA}" presName="sibTrans" presStyleLbl="sibTrans1D1" presStyleIdx="7" presStyleCnt="16"/>
      <dgm:spPr/>
    </dgm:pt>
    <dgm:pt modelId="{230F75A9-8DC5-4172-AC80-B8542248E8BE}" type="pres">
      <dgm:prSet presAssocID="{BE28A756-02B9-4F75-A560-A7105EACB477}" presName="node" presStyleLbl="node1" presStyleIdx="8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2DA5E31-8687-4D6A-B0BA-19C41FA63BE7}" type="pres">
      <dgm:prSet presAssocID="{BE28A756-02B9-4F75-A560-A7105EACB477}" presName="spNode" presStyleCnt="0"/>
      <dgm:spPr/>
    </dgm:pt>
    <dgm:pt modelId="{2B36FB0A-4AA6-4E22-A8FB-8F3216B55D04}" type="pres">
      <dgm:prSet presAssocID="{A18C1DDE-3C01-48B5-B44B-DAB0431C4063}" presName="sibTrans" presStyleLbl="sibTrans1D1" presStyleIdx="8" presStyleCnt="16"/>
      <dgm:spPr/>
      <dgm:t>
        <a:bodyPr/>
        <a:lstStyle/>
        <a:p>
          <a:endParaRPr lang="en-GB"/>
        </a:p>
      </dgm:t>
    </dgm:pt>
    <dgm:pt modelId="{D3B5E785-A63D-4186-92FE-F0D5CA0D3850}" type="pres">
      <dgm:prSet presAssocID="{E18EA010-06B9-459D-9046-03F81AAC44C2}" presName="node" presStyleLbl="node1" presStyleIdx="9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50C1796-3BB0-4E76-B66B-746034DF57A0}" type="pres">
      <dgm:prSet presAssocID="{E18EA010-06B9-459D-9046-03F81AAC44C2}" presName="spNode" presStyleCnt="0"/>
      <dgm:spPr/>
    </dgm:pt>
    <dgm:pt modelId="{972DB64F-C07F-4AF1-8823-11EDC63BE200}" type="pres">
      <dgm:prSet presAssocID="{AB5A68D2-77AE-40EA-B0F2-A83E574BE687}" presName="sibTrans" presStyleLbl="sibTrans1D1" presStyleIdx="9" presStyleCnt="16"/>
      <dgm:spPr/>
      <dgm:t>
        <a:bodyPr/>
        <a:lstStyle/>
        <a:p>
          <a:endParaRPr lang="en-GB"/>
        </a:p>
      </dgm:t>
    </dgm:pt>
    <dgm:pt modelId="{B31425F7-36A5-4D0B-BCB7-0922B92069F1}" type="pres">
      <dgm:prSet presAssocID="{068DF65D-0E1E-4CA9-8B96-A7910304C848}" presName="node" presStyleLbl="node1" presStyleIdx="10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D30409A-7C99-4FC4-B496-7090C578E365}" type="pres">
      <dgm:prSet presAssocID="{068DF65D-0E1E-4CA9-8B96-A7910304C848}" presName="spNode" presStyleCnt="0"/>
      <dgm:spPr/>
    </dgm:pt>
    <dgm:pt modelId="{06BEF2CA-C8BC-4E00-AA6C-C66B32F221EC}" type="pres">
      <dgm:prSet presAssocID="{C480DB87-EC2E-44A5-857F-94C30E3D92D6}" presName="sibTrans" presStyleLbl="sibTrans1D1" presStyleIdx="10" presStyleCnt="16"/>
      <dgm:spPr/>
      <dgm:t>
        <a:bodyPr/>
        <a:lstStyle/>
        <a:p>
          <a:endParaRPr lang="en-GB"/>
        </a:p>
      </dgm:t>
    </dgm:pt>
    <dgm:pt modelId="{CB8210D4-B5E9-49FE-8DB4-97FD169CB9A8}" type="pres">
      <dgm:prSet presAssocID="{38BE18E5-7EEF-4FFA-B11F-26BBBE9B6C6F}" presName="node" presStyleLbl="node1" presStyleIdx="11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C13EAE6-CA4D-4E5C-9674-B050D8EE7E61}" type="pres">
      <dgm:prSet presAssocID="{38BE18E5-7EEF-4FFA-B11F-26BBBE9B6C6F}" presName="spNode" presStyleCnt="0"/>
      <dgm:spPr/>
    </dgm:pt>
    <dgm:pt modelId="{D53BB2C9-BA7F-4184-AFDB-22AFDB1E66DD}" type="pres">
      <dgm:prSet presAssocID="{FE096762-ED23-422F-AC8B-AAD3FF46F829}" presName="sibTrans" presStyleLbl="sibTrans1D1" presStyleIdx="11" presStyleCnt="16"/>
      <dgm:spPr/>
      <dgm:t>
        <a:bodyPr/>
        <a:lstStyle/>
        <a:p>
          <a:endParaRPr lang="en-GB"/>
        </a:p>
      </dgm:t>
    </dgm:pt>
    <dgm:pt modelId="{8C0326AC-85EE-4197-9D27-89C7276846E8}" type="pres">
      <dgm:prSet presAssocID="{E3B7D24F-8CB1-4E3A-B067-DE8B3D9861C5}" presName="node" presStyleLbl="node1" presStyleIdx="12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0DB745E-B1A9-4493-9169-68B1CA1DFBE5}" type="pres">
      <dgm:prSet presAssocID="{E3B7D24F-8CB1-4E3A-B067-DE8B3D9861C5}" presName="spNode" presStyleCnt="0"/>
      <dgm:spPr/>
    </dgm:pt>
    <dgm:pt modelId="{8AC4FCFB-AF6D-4787-B169-5EFBA2352424}" type="pres">
      <dgm:prSet presAssocID="{1D3D5C6A-8F8A-444E-AFF7-45BF2BA884A4}" presName="sibTrans" presStyleLbl="sibTrans1D1" presStyleIdx="12" presStyleCnt="16"/>
      <dgm:spPr/>
      <dgm:t>
        <a:bodyPr/>
        <a:lstStyle/>
        <a:p>
          <a:endParaRPr lang="en-GB"/>
        </a:p>
      </dgm:t>
    </dgm:pt>
    <dgm:pt modelId="{695104BF-8B6A-478B-A650-DE896F8CECD9}" type="pres">
      <dgm:prSet presAssocID="{89D1C96B-B0E9-4AB1-91AD-4A55E788F043}" presName="node" presStyleLbl="node1" presStyleIdx="13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FB87BD3-8959-43A2-A150-A35E628E8E3E}" type="pres">
      <dgm:prSet presAssocID="{89D1C96B-B0E9-4AB1-91AD-4A55E788F043}" presName="spNode" presStyleCnt="0"/>
      <dgm:spPr/>
    </dgm:pt>
    <dgm:pt modelId="{00EA599E-93CA-4E65-A8E8-FB74AD7F2144}" type="pres">
      <dgm:prSet presAssocID="{AAEC642D-BEA0-424A-93FA-CE91051E0CFE}" presName="sibTrans" presStyleLbl="sibTrans1D1" presStyleIdx="13" presStyleCnt="16"/>
      <dgm:spPr/>
      <dgm:t>
        <a:bodyPr/>
        <a:lstStyle/>
        <a:p>
          <a:endParaRPr lang="en-GB"/>
        </a:p>
      </dgm:t>
    </dgm:pt>
    <dgm:pt modelId="{2997C435-DF4F-48D2-A308-0BC411B81827}" type="pres">
      <dgm:prSet presAssocID="{B732A509-C503-4F33-899B-82485414BC13}" presName="node" presStyleLbl="node1" presStyleIdx="14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2790D49-946F-48BB-A454-B7552761C64F}" type="pres">
      <dgm:prSet presAssocID="{B732A509-C503-4F33-899B-82485414BC13}" presName="spNode" presStyleCnt="0"/>
      <dgm:spPr/>
    </dgm:pt>
    <dgm:pt modelId="{1C019606-BE26-4B4F-9A1A-EA376323199F}" type="pres">
      <dgm:prSet presAssocID="{8F6FA1D0-B892-45D3-8519-727B12979775}" presName="sibTrans" presStyleLbl="sibTrans1D1" presStyleIdx="14" presStyleCnt="16"/>
      <dgm:spPr/>
      <dgm:t>
        <a:bodyPr/>
        <a:lstStyle/>
        <a:p>
          <a:endParaRPr lang="en-GB"/>
        </a:p>
      </dgm:t>
    </dgm:pt>
    <dgm:pt modelId="{A2FC1AF0-2795-4D3C-A5BE-525A6331C5EB}" type="pres">
      <dgm:prSet presAssocID="{6CC98661-9AA2-44FE-B9BB-9D0CFF71A82E}" presName="node" presStyleLbl="node1" presStyleIdx="15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9A6A0A0-04C0-4475-BA29-FB102D077B18}" type="pres">
      <dgm:prSet presAssocID="{6CC98661-9AA2-44FE-B9BB-9D0CFF71A82E}" presName="spNode" presStyleCnt="0"/>
      <dgm:spPr/>
    </dgm:pt>
    <dgm:pt modelId="{EEDB36A0-D559-454C-B077-651B3351D639}" type="pres">
      <dgm:prSet presAssocID="{122AFB5A-DD44-4172-B753-C6A939AEEAE6}" presName="sibTrans" presStyleLbl="sibTrans1D1" presStyleIdx="15" presStyleCnt="16"/>
      <dgm:spPr/>
      <dgm:t>
        <a:bodyPr/>
        <a:lstStyle/>
        <a:p>
          <a:endParaRPr lang="en-GB"/>
        </a:p>
      </dgm:t>
    </dgm:pt>
  </dgm:ptLst>
  <dgm:cxnLst>
    <dgm:cxn modelId="{6802964E-EC07-4835-BF5C-BEDCEDDCBC0E}" srcId="{6DEAC7EA-E4DD-4C83-9F88-71FE6CB42BF6}" destId="{6CC98661-9AA2-44FE-B9BB-9D0CFF71A82E}" srcOrd="15" destOrd="0" parTransId="{1E206E62-7BB2-403E-85A3-1854867FCFE2}" sibTransId="{122AFB5A-DD44-4172-B753-C6A939AEEAE6}"/>
    <dgm:cxn modelId="{5434031D-C6D7-4458-83FF-71025F4C0AF8}" srcId="{6DEAC7EA-E4DD-4C83-9F88-71FE6CB42BF6}" destId="{90261A97-EB35-4916-89B7-CFE5B191416F}" srcOrd="5" destOrd="0" parTransId="{E8A0AD8F-493B-49CB-A194-7CEFDB75C49F}" sibTransId="{3E2A9520-49BA-466A-8975-DFB5D10DA7CD}"/>
    <dgm:cxn modelId="{D623FAF3-271F-41B9-8CD0-3F080CA3E843}" type="presOf" srcId="{26612691-C27C-42EA-A866-D79ADE728901}" destId="{EBFFE88D-69DC-4B86-9284-510D078AD5BD}" srcOrd="0" destOrd="0" presId="urn:microsoft.com/office/officeart/2005/8/layout/cycle6"/>
    <dgm:cxn modelId="{49B6C8D7-37D5-42B3-A1D3-0F265F31E890}" type="presOf" srcId="{FD721607-C284-4C5E-BD28-38890780E7E9}" destId="{EC328850-426B-4187-B0E1-F2927C6F859D}" srcOrd="0" destOrd="0" presId="urn:microsoft.com/office/officeart/2005/8/layout/cycle6"/>
    <dgm:cxn modelId="{F7C1BD00-54D6-4F70-A31E-A31777040EA5}" type="presOf" srcId="{89D1C96B-B0E9-4AB1-91AD-4A55E788F043}" destId="{695104BF-8B6A-478B-A650-DE896F8CECD9}" srcOrd="0" destOrd="0" presId="urn:microsoft.com/office/officeart/2005/8/layout/cycle6"/>
    <dgm:cxn modelId="{53F15D08-9390-4166-BF91-F4A40663FC2B}" srcId="{6DEAC7EA-E4DD-4C83-9F88-71FE6CB42BF6}" destId="{89D1C96B-B0E9-4AB1-91AD-4A55E788F043}" srcOrd="13" destOrd="0" parTransId="{C6681032-0CD6-4AB7-9073-E9B5ED9247C7}" sibTransId="{AAEC642D-BEA0-424A-93FA-CE91051E0CFE}"/>
    <dgm:cxn modelId="{B1D987D6-769F-4C43-86AB-B905CE2F5C15}" type="presOf" srcId="{6DEAC7EA-E4DD-4C83-9F88-71FE6CB42BF6}" destId="{53F7C526-A305-4DDF-8415-E3D529522BAE}" srcOrd="0" destOrd="0" presId="urn:microsoft.com/office/officeart/2005/8/layout/cycle6"/>
    <dgm:cxn modelId="{9F148BC5-0BB5-4799-8325-DAA641572C23}" type="presOf" srcId="{B72713C0-E37A-4927-B7F1-643DD674B5B4}" destId="{AB2BBC2F-2861-45D2-ACC0-42D9845BA62D}" srcOrd="0" destOrd="0" presId="urn:microsoft.com/office/officeart/2005/8/layout/cycle6"/>
    <dgm:cxn modelId="{2DCFB0A8-FF97-4EED-81A9-B0C7EFAB32F3}" srcId="{6DEAC7EA-E4DD-4C83-9F88-71FE6CB42BF6}" destId="{59CE7F2E-2433-4E53-8C0F-AD9526846DD1}" srcOrd="2" destOrd="0" parTransId="{E0414713-3F18-4A4E-93C3-80CED0029738}" sibTransId="{5E5EF1F4-4CF7-40F0-86A8-5E68C8393DEF}"/>
    <dgm:cxn modelId="{1A249684-4537-4FA9-8CE7-302627993743}" type="presOf" srcId="{068DF65D-0E1E-4CA9-8B96-A7910304C848}" destId="{B31425F7-36A5-4D0B-BCB7-0922B92069F1}" srcOrd="0" destOrd="0" presId="urn:microsoft.com/office/officeart/2005/8/layout/cycle6"/>
    <dgm:cxn modelId="{AE6B8131-B65F-4794-A47F-5942F61B0B2B}" type="presOf" srcId="{5C91F015-FD51-4326-B4CE-CC02E72534BD}" destId="{8A2FF4EC-A4B8-4247-8296-82C8A98269D1}" srcOrd="0" destOrd="0" presId="urn:microsoft.com/office/officeart/2005/8/layout/cycle6"/>
    <dgm:cxn modelId="{0C1E6B3B-C9B3-4072-B1EE-BFB84B53518F}" type="presOf" srcId="{153A3B90-A0B7-4893-9FB7-3774ABB3F3CA}" destId="{59B74FE1-4B71-4451-A4E0-C1E073C37057}" srcOrd="0" destOrd="0" presId="urn:microsoft.com/office/officeart/2005/8/layout/cycle6"/>
    <dgm:cxn modelId="{0597E259-DCD1-4C34-A272-F368EBBF95A4}" type="presOf" srcId="{012292B9-6B64-4CF0-8958-252096BF5F37}" destId="{934F1BCC-0B30-409C-A9D2-2C8A974D7E66}" srcOrd="0" destOrd="0" presId="urn:microsoft.com/office/officeart/2005/8/layout/cycle6"/>
    <dgm:cxn modelId="{5E6B5D78-B449-4C06-99EF-70E328E0AAF5}" srcId="{6DEAC7EA-E4DD-4C83-9F88-71FE6CB42BF6}" destId="{5C91F015-FD51-4326-B4CE-CC02E72534BD}" srcOrd="3" destOrd="0" parTransId="{23FC4433-9192-4A44-B0B4-2119F3843EB6}" sibTransId="{896A6010-309A-4EE5-9F69-22ECBF382023}"/>
    <dgm:cxn modelId="{25877124-B473-4BBF-949A-1363BC9AACDF}" type="presOf" srcId="{59CE7F2E-2433-4E53-8C0F-AD9526846DD1}" destId="{54FCC174-1FBF-48D3-A6D3-1A849EB865C9}" srcOrd="0" destOrd="0" presId="urn:microsoft.com/office/officeart/2005/8/layout/cycle6"/>
    <dgm:cxn modelId="{20231D58-ACD0-47B0-968F-65F65EE2D3EC}" srcId="{6DEAC7EA-E4DD-4C83-9F88-71FE6CB42BF6}" destId="{B72713C0-E37A-4927-B7F1-643DD674B5B4}" srcOrd="1" destOrd="0" parTransId="{F3DDC807-8DD4-49F9-9C37-E77DBC918480}" sibTransId="{A1DED879-2367-49EE-B39A-CAD33286FED5}"/>
    <dgm:cxn modelId="{EAC12475-4CDD-4DE2-9D2F-5878B9B4A527}" type="presOf" srcId="{AB5A68D2-77AE-40EA-B0F2-A83E574BE687}" destId="{972DB64F-C07F-4AF1-8823-11EDC63BE200}" srcOrd="0" destOrd="0" presId="urn:microsoft.com/office/officeart/2005/8/layout/cycle6"/>
    <dgm:cxn modelId="{6FC4E20C-89BB-44AB-80D9-011D77009BB8}" type="presOf" srcId="{5E5EF1F4-4CF7-40F0-86A8-5E68C8393DEF}" destId="{F204255F-B4F5-430C-9B4A-BD167926698A}" srcOrd="0" destOrd="0" presId="urn:microsoft.com/office/officeart/2005/8/layout/cycle6"/>
    <dgm:cxn modelId="{2F41074E-02E0-4C9C-8D70-C1B4B0FEA4FA}" type="presOf" srcId="{BE28A756-02B9-4F75-A560-A7105EACB477}" destId="{230F75A9-8DC5-4172-AC80-B8542248E8BE}" srcOrd="0" destOrd="0" presId="urn:microsoft.com/office/officeart/2005/8/layout/cycle6"/>
    <dgm:cxn modelId="{3A664438-0F75-428C-9E7F-42D97C69153D}" srcId="{6DEAC7EA-E4DD-4C83-9F88-71FE6CB42BF6}" destId="{012292B9-6B64-4CF0-8958-252096BF5F37}" srcOrd="4" destOrd="0" parTransId="{973E995A-1142-4621-86BD-2C89E1C95B06}" sibTransId="{0221D20F-100D-4902-A511-017ED95F75E0}"/>
    <dgm:cxn modelId="{F5E0CD74-5B78-459C-8D22-0FEA65959336}" type="presOf" srcId="{6CC98661-9AA2-44FE-B9BB-9D0CFF71A82E}" destId="{A2FC1AF0-2795-4D3C-A5BE-525A6331C5EB}" srcOrd="0" destOrd="0" presId="urn:microsoft.com/office/officeart/2005/8/layout/cycle6"/>
    <dgm:cxn modelId="{0AFFF02F-9DEC-408D-B472-6D24947EB510}" type="presOf" srcId="{B732A509-C503-4F33-899B-82485414BC13}" destId="{2997C435-DF4F-48D2-A308-0BC411B81827}" srcOrd="0" destOrd="0" presId="urn:microsoft.com/office/officeart/2005/8/layout/cycle6"/>
    <dgm:cxn modelId="{12C6F858-7C95-4A2A-99CB-53ABD7913685}" type="presOf" srcId="{896A6010-309A-4EE5-9F69-22ECBF382023}" destId="{8F7F3509-ACA6-4556-99D1-43B942392E62}" srcOrd="0" destOrd="0" presId="urn:microsoft.com/office/officeart/2005/8/layout/cycle6"/>
    <dgm:cxn modelId="{12D8AF5C-E61B-4364-84D0-A2C601E0F72A}" type="presOf" srcId="{685AA220-1E5B-46C0-B8DE-B9D662CB20B6}" destId="{04A23EBB-600E-498E-B36E-44B5B3AED433}" srcOrd="0" destOrd="0" presId="urn:microsoft.com/office/officeart/2005/8/layout/cycle6"/>
    <dgm:cxn modelId="{9D63FD41-A890-48DB-A8E4-F1270BF7B58B}" type="presOf" srcId="{0221D20F-100D-4902-A511-017ED95F75E0}" destId="{B4EF382F-B38F-47C1-B056-4549D14306BF}" srcOrd="0" destOrd="0" presId="urn:microsoft.com/office/officeart/2005/8/layout/cycle6"/>
    <dgm:cxn modelId="{E64F08A2-EFCE-46FA-AA72-F569BA425C66}" srcId="{6DEAC7EA-E4DD-4C83-9F88-71FE6CB42BF6}" destId="{068DF65D-0E1E-4CA9-8B96-A7910304C848}" srcOrd="10" destOrd="0" parTransId="{33F263ED-1953-49B6-8F02-B75DAAD44B5A}" sibTransId="{C480DB87-EC2E-44A5-857F-94C30E3D92D6}"/>
    <dgm:cxn modelId="{222A4D4C-693C-477D-9E08-F470B3AE1DE6}" type="presOf" srcId="{8F6FA1D0-B892-45D3-8519-727B12979775}" destId="{1C019606-BE26-4B4F-9A1A-EA376323199F}" srcOrd="0" destOrd="0" presId="urn:microsoft.com/office/officeart/2005/8/layout/cycle6"/>
    <dgm:cxn modelId="{14CC5B5E-74C0-453F-A660-526F278AF49E}" type="presOf" srcId="{122AFB5A-DD44-4172-B753-C6A939AEEAE6}" destId="{EEDB36A0-D559-454C-B077-651B3351D639}" srcOrd="0" destOrd="0" presId="urn:microsoft.com/office/officeart/2005/8/layout/cycle6"/>
    <dgm:cxn modelId="{E6C40215-DF32-456D-B0BA-B6B22CFBF6A2}" type="presOf" srcId="{C480DB87-EC2E-44A5-857F-94C30E3D92D6}" destId="{06BEF2CA-C8BC-4E00-AA6C-C66B32F221EC}" srcOrd="0" destOrd="0" presId="urn:microsoft.com/office/officeart/2005/8/layout/cycle6"/>
    <dgm:cxn modelId="{1F19A9A6-F2D3-4A00-8AEC-FFD01732C45F}" type="presOf" srcId="{AAEC642D-BEA0-424A-93FA-CE91051E0CFE}" destId="{00EA599E-93CA-4E65-A8E8-FB74AD7F2144}" srcOrd="0" destOrd="0" presId="urn:microsoft.com/office/officeart/2005/8/layout/cycle6"/>
    <dgm:cxn modelId="{25FC1B42-4ED1-4ABA-92F9-E90CBF0AC1DE}" type="presOf" srcId="{FE096762-ED23-422F-AC8B-AAD3FF46F829}" destId="{D53BB2C9-BA7F-4184-AFDB-22AFDB1E66DD}" srcOrd="0" destOrd="0" presId="urn:microsoft.com/office/officeart/2005/8/layout/cycle6"/>
    <dgm:cxn modelId="{C83CACA1-5AB4-46F2-BC9E-0A3909A35B38}" type="presOf" srcId="{105FF660-9F18-4550-8661-248D65512B9F}" destId="{5EEEB963-1B67-449D-9691-CD14FDF5BE24}" srcOrd="0" destOrd="0" presId="urn:microsoft.com/office/officeart/2005/8/layout/cycle6"/>
    <dgm:cxn modelId="{C64920DB-F946-4C8E-9573-EB1A21C7677D}" type="presOf" srcId="{F10F2953-2130-4CDF-8CF5-0435AEA3BB8E}" destId="{B0D2BE0D-E9FD-4194-933D-0615A90019A0}" srcOrd="0" destOrd="0" presId="urn:microsoft.com/office/officeart/2005/8/layout/cycle6"/>
    <dgm:cxn modelId="{74DE6DC1-D4F4-4067-A9ED-AB8D8C454CF1}" srcId="{6DEAC7EA-E4DD-4C83-9F88-71FE6CB42BF6}" destId="{26612691-C27C-42EA-A866-D79ADE728901}" srcOrd="0" destOrd="0" parTransId="{518BF0C8-67CC-4426-BC6B-851B462BB5FE}" sibTransId="{FD721607-C284-4C5E-BD28-38890780E7E9}"/>
    <dgm:cxn modelId="{67093920-B9B5-45EF-BF5A-BC14218EB302}" type="presOf" srcId="{3E2A9520-49BA-466A-8975-DFB5D10DA7CD}" destId="{4A524782-3415-4EFF-A420-3ADE3A005B93}" srcOrd="0" destOrd="0" presId="urn:microsoft.com/office/officeart/2005/8/layout/cycle6"/>
    <dgm:cxn modelId="{1D361C00-325C-468A-97CC-774BFAAFC313}" type="presOf" srcId="{E3B7D24F-8CB1-4E3A-B067-DE8B3D9861C5}" destId="{8C0326AC-85EE-4197-9D27-89C7276846E8}" srcOrd="0" destOrd="0" presId="urn:microsoft.com/office/officeart/2005/8/layout/cycle6"/>
    <dgm:cxn modelId="{B2FD279C-52C0-4372-BF97-2D55A7AC4421}" srcId="{6DEAC7EA-E4DD-4C83-9F88-71FE6CB42BF6}" destId="{685AA220-1E5B-46C0-B8DE-B9D662CB20B6}" srcOrd="6" destOrd="0" parTransId="{F1C38307-3990-487A-B707-E5ED6CFE2611}" sibTransId="{F10F2953-2130-4CDF-8CF5-0435AEA3BB8E}"/>
    <dgm:cxn modelId="{DFA0487F-2CEA-40E2-9854-71A4DE30D8F0}" srcId="{6DEAC7EA-E4DD-4C83-9F88-71FE6CB42BF6}" destId="{BE28A756-02B9-4F75-A560-A7105EACB477}" srcOrd="8" destOrd="0" parTransId="{ADE345F5-0734-48AC-B3EC-B0EFEC5AC0DB}" sibTransId="{A18C1DDE-3C01-48B5-B44B-DAB0431C4063}"/>
    <dgm:cxn modelId="{F0FD6A34-589D-4985-A2DD-B9CCB0DF9EFE}" srcId="{6DEAC7EA-E4DD-4C83-9F88-71FE6CB42BF6}" destId="{B732A509-C503-4F33-899B-82485414BC13}" srcOrd="14" destOrd="0" parTransId="{94457224-220E-4396-9963-69C17109E01F}" sibTransId="{8F6FA1D0-B892-45D3-8519-727B12979775}"/>
    <dgm:cxn modelId="{F75F897D-8B88-4509-82E2-BBAD1DE77984}" srcId="{6DEAC7EA-E4DD-4C83-9F88-71FE6CB42BF6}" destId="{E3B7D24F-8CB1-4E3A-B067-DE8B3D9861C5}" srcOrd="12" destOrd="0" parTransId="{2238A66D-5BD7-4005-BAC6-7A57F1CD2C4C}" sibTransId="{1D3D5C6A-8F8A-444E-AFF7-45BF2BA884A4}"/>
    <dgm:cxn modelId="{6D8A4666-BABD-4AF5-ACDB-3FE85529F0AF}" type="presOf" srcId="{90261A97-EB35-4916-89B7-CFE5B191416F}" destId="{EE82996A-EAFB-4A7F-83A7-F0EFFDCB430D}" srcOrd="0" destOrd="0" presId="urn:microsoft.com/office/officeart/2005/8/layout/cycle6"/>
    <dgm:cxn modelId="{DF5A5D14-A5CF-4AB1-920A-34620C96D05D}" srcId="{6DEAC7EA-E4DD-4C83-9F88-71FE6CB42BF6}" destId="{105FF660-9F18-4550-8661-248D65512B9F}" srcOrd="7" destOrd="0" parTransId="{38AA7F62-36D7-4CFF-8C70-552C95D5E5E0}" sibTransId="{153A3B90-A0B7-4893-9FB7-3774ABB3F3CA}"/>
    <dgm:cxn modelId="{1D94250D-247F-4CD5-8F40-4BAB0D7B7E2A}" type="presOf" srcId="{A1DED879-2367-49EE-B39A-CAD33286FED5}" destId="{14C85ED9-E72E-4DCF-8A49-93C1AF4C8131}" srcOrd="0" destOrd="0" presId="urn:microsoft.com/office/officeart/2005/8/layout/cycle6"/>
    <dgm:cxn modelId="{D978BA8B-CA4E-4D37-B28C-FD9ED44D5468}" srcId="{6DEAC7EA-E4DD-4C83-9F88-71FE6CB42BF6}" destId="{E18EA010-06B9-459D-9046-03F81AAC44C2}" srcOrd="9" destOrd="0" parTransId="{03F6EB63-D564-4527-A197-0897D30A9D1A}" sibTransId="{AB5A68D2-77AE-40EA-B0F2-A83E574BE687}"/>
    <dgm:cxn modelId="{7CE269C3-63F0-4A88-9D06-6B43AEFBBA93}" type="presOf" srcId="{A18C1DDE-3C01-48B5-B44B-DAB0431C4063}" destId="{2B36FB0A-4AA6-4E22-A8FB-8F3216B55D04}" srcOrd="0" destOrd="0" presId="urn:microsoft.com/office/officeart/2005/8/layout/cycle6"/>
    <dgm:cxn modelId="{46A9CE41-F810-4CBF-8077-0AD12800355F}" type="presOf" srcId="{E18EA010-06B9-459D-9046-03F81AAC44C2}" destId="{D3B5E785-A63D-4186-92FE-F0D5CA0D3850}" srcOrd="0" destOrd="0" presId="urn:microsoft.com/office/officeart/2005/8/layout/cycle6"/>
    <dgm:cxn modelId="{73122C03-BC56-4C49-BD18-46EE4AF83624}" type="presOf" srcId="{38BE18E5-7EEF-4FFA-B11F-26BBBE9B6C6F}" destId="{CB8210D4-B5E9-49FE-8DB4-97FD169CB9A8}" srcOrd="0" destOrd="0" presId="urn:microsoft.com/office/officeart/2005/8/layout/cycle6"/>
    <dgm:cxn modelId="{3ABE98D9-B6AB-475B-9F82-352654452DE3}" srcId="{6DEAC7EA-E4DD-4C83-9F88-71FE6CB42BF6}" destId="{38BE18E5-7EEF-4FFA-B11F-26BBBE9B6C6F}" srcOrd="11" destOrd="0" parTransId="{10757860-AD28-434F-BB52-33AFB59162BB}" sibTransId="{FE096762-ED23-422F-AC8B-AAD3FF46F829}"/>
    <dgm:cxn modelId="{107BE05E-9E16-419A-8B67-B44EE657840E}" type="presOf" srcId="{1D3D5C6A-8F8A-444E-AFF7-45BF2BA884A4}" destId="{8AC4FCFB-AF6D-4787-B169-5EFBA2352424}" srcOrd="0" destOrd="0" presId="urn:microsoft.com/office/officeart/2005/8/layout/cycle6"/>
    <dgm:cxn modelId="{5B64940D-3AE7-4CE2-A3AA-67E7E7E09183}" type="presParOf" srcId="{53F7C526-A305-4DDF-8415-E3D529522BAE}" destId="{EBFFE88D-69DC-4B86-9284-510D078AD5BD}" srcOrd="0" destOrd="0" presId="urn:microsoft.com/office/officeart/2005/8/layout/cycle6"/>
    <dgm:cxn modelId="{41E384E0-8D65-47B2-9E3F-357D49998A6C}" type="presParOf" srcId="{53F7C526-A305-4DDF-8415-E3D529522BAE}" destId="{DFE2648E-C9E2-41B3-8D79-420D3A4DC31F}" srcOrd="1" destOrd="0" presId="urn:microsoft.com/office/officeart/2005/8/layout/cycle6"/>
    <dgm:cxn modelId="{946E80D8-0D9A-4BD2-B36B-1EF7C9828EFB}" type="presParOf" srcId="{53F7C526-A305-4DDF-8415-E3D529522BAE}" destId="{EC328850-426B-4187-B0E1-F2927C6F859D}" srcOrd="2" destOrd="0" presId="urn:microsoft.com/office/officeart/2005/8/layout/cycle6"/>
    <dgm:cxn modelId="{2E9F1597-297D-4B61-9F94-1281B9A6E9E6}" type="presParOf" srcId="{53F7C526-A305-4DDF-8415-E3D529522BAE}" destId="{AB2BBC2F-2861-45D2-ACC0-42D9845BA62D}" srcOrd="3" destOrd="0" presId="urn:microsoft.com/office/officeart/2005/8/layout/cycle6"/>
    <dgm:cxn modelId="{7FC1AC78-E333-44BD-BCE5-B8307A0B8D87}" type="presParOf" srcId="{53F7C526-A305-4DDF-8415-E3D529522BAE}" destId="{88DD1657-2A59-4B7B-A013-A38CD91352C4}" srcOrd="4" destOrd="0" presId="urn:microsoft.com/office/officeart/2005/8/layout/cycle6"/>
    <dgm:cxn modelId="{CE6C5C6E-2247-4A47-8A46-ACCD6B686B5B}" type="presParOf" srcId="{53F7C526-A305-4DDF-8415-E3D529522BAE}" destId="{14C85ED9-E72E-4DCF-8A49-93C1AF4C8131}" srcOrd="5" destOrd="0" presId="urn:microsoft.com/office/officeart/2005/8/layout/cycle6"/>
    <dgm:cxn modelId="{BD76DE87-AE80-485E-A775-ED76A986944D}" type="presParOf" srcId="{53F7C526-A305-4DDF-8415-E3D529522BAE}" destId="{54FCC174-1FBF-48D3-A6D3-1A849EB865C9}" srcOrd="6" destOrd="0" presId="urn:microsoft.com/office/officeart/2005/8/layout/cycle6"/>
    <dgm:cxn modelId="{28B48B29-42A3-4887-A699-6F0E9B146615}" type="presParOf" srcId="{53F7C526-A305-4DDF-8415-E3D529522BAE}" destId="{4AD40F02-B3A1-4197-A692-0F2354FEBFF1}" srcOrd="7" destOrd="0" presId="urn:microsoft.com/office/officeart/2005/8/layout/cycle6"/>
    <dgm:cxn modelId="{2DF85F34-941D-47AD-B64E-829B3478439D}" type="presParOf" srcId="{53F7C526-A305-4DDF-8415-E3D529522BAE}" destId="{F204255F-B4F5-430C-9B4A-BD167926698A}" srcOrd="8" destOrd="0" presId="urn:microsoft.com/office/officeart/2005/8/layout/cycle6"/>
    <dgm:cxn modelId="{A8C347E1-F20C-47E9-A307-D60FDE6CB1C1}" type="presParOf" srcId="{53F7C526-A305-4DDF-8415-E3D529522BAE}" destId="{8A2FF4EC-A4B8-4247-8296-82C8A98269D1}" srcOrd="9" destOrd="0" presId="urn:microsoft.com/office/officeart/2005/8/layout/cycle6"/>
    <dgm:cxn modelId="{29C48293-4BC3-43A8-83C5-FC5C416F931B}" type="presParOf" srcId="{53F7C526-A305-4DDF-8415-E3D529522BAE}" destId="{616CF29F-C8E1-471D-A60C-A24347163011}" srcOrd="10" destOrd="0" presId="urn:microsoft.com/office/officeart/2005/8/layout/cycle6"/>
    <dgm:cxn modelId="{42A6ACA0-1FBB-4C25-BFDF-47145CE4560C}" type="presParOf" srcId="{53F7C526-A305-4DDF-8415-E3D529522BAE}" destId="{8F7F3509-ACA6-4556-99D1-43B942392E62}" srcOrd="11" destOrd="0" presId="urn:microsoft.com/office/officeart/2005/8/layout/cycle6"/>
    <dgm:cxn modelId="{3CE0CC75-B150-4200-80F7-F5D370337DB4}" type="presParOf" srcId="{53F7C526-A305-4DDF-8415-E3D529522BAE}" destId="{934F1BCC-0B30-409C-A9D2-2C8A974D7E66}" srcOrd="12" destOrd="0" presId="urn:microsoft.com/office/officeart/2005/8/layout/cycle6"/>
    <dgm:cxn modelId="{69D1739B-3A09-4A3C-9ACB-10B0C50BEBDE}" type="presParOf" srcId="{53F7C526-A305-4DDF-8415-E3D529522BAE}" destId="{18EE43D9-DA41-4510-A0A8-54AD090026A3}" srcOrd="13" destOrd="0" presId="urn:microsoft.com/office/officeart/2005/8/layout/cycle6"/>
    <dgm:cxn modelId="{E9B2B016-5B4C-4979-9C51-837F43FA8508}" type="presParOf" srcId="{53F7C526-A305-4DDF-8415-E3D529522BAE}" destId="{B4EF382F-B38F-47C1-B056-4549D14306BF}" srcOrd="14" destOrd="0" presId="urn:microsoft.com/office/officeart/2005/8/layout/cycle6"/>
    <dgm:cxn modelId="{1A48DE1E-4C3F-4F67-8EEE-F47C7C52CB37}" type="presParOf" srcId="{53F7C526-A305-4DDF-8415-E3D529522BAE}" destId="{EE82996A-EAFB-4A7F-83A7-F0EFFDCB430D}" srcOrd="15" destOrd="0" presId="urn:microsoft.com/office/officeart/2005/8/layout/cycle6"/>
    <dgm:cxn modelId="{0913F9DC-D0FC-4A92-A2E4-D068F4CA04BC}" type="presParOf" srcId="{53F7C526-A305-4DDF-8415-E3D529522BAE}" destId="{C26850C0-60DC-4E44-AC27-16AA7E6F2139}" srcOrd="16" destOrd="0" presId="urn:microsoft.com/office/officeart/2005/8/layout/cycle6"/>
    <dgm:cxn modelId="{22D5EA6C-23CD-40F8-8DB5-37A8539FDA62}" type="presParOf" srcId="{53F7C526-A305-4DDF-8415-E3D529522BAE}" destId="{4A524782-3415-4EFF-A420-3ADE3A005B93}" srcOrd="17" destOrd="0" presId="urn:microsoft.com/office/officeart/2005/8/layout/cycle6"/>
    <dgm:cxn modelId="{F8DEB3DD-35F6-40E2-A130-77C0A64FEF07}" type="presParOf" srcId="{53F7C526-A305-4DDF-8415-E3D529522BAE}" destId="{04A23EBB-600E-498E-B36E-44B5B3AED433}" srcOrd="18" destOrd="0" presId="urn:microsoft.com/office/officeart/2005/8/layout/cycle6"/>
    <dgm:cxn modelId="{03E6D834-8A88-4CF7-A2E9-284F49181A4C}" type="presParOf" srcId="{53F7C526-A305-4DDF-8415-E3D529522BAE}" destId="{91AFF870-18C7-4FD6-97CD-ABF4EE3A1349}" srcOrd="19" destOrd="0" presId="urn:microsoft.com/office/officeart/2005/8/layout/cycle6"/>
    <dgm:cxn modelId="{3AB35255-2335-452B-A60F-BE39741A0631}" type="presParOf" srcId="{53F7C526-A305-4DDF-8415-E3D529522BAE}" destId="{B0D2BE0D-E9FD-4194-933D-0615A90019A0}" srcOrd="20" destOrd="0" presId="urn:microsoft.com/office/officeart/2005/8/layout/cycle6"/>
    <dgm:cxn modelId="{C2A2962B-8FA8-43AB-9E4D-D6FD08B93FCC}" type="presParOf" srcId="{53F7C526-A305-4DDF-8415-E3D529522BAE}" destId="{5EEEB963-1B67-449D-9691-CD14FDF5BE24}" srcOrd="21" destOrd="0" presId="urn:microsoft.com/office/officeart/2005/8/layout/cycle6"/>
    <dgm:cxn modelId="{B1F32FD5-2454-4472-BD4B-15A1D07D02C1}" type="presParOf" srcId="{53F7C526-A305-4DDF-8415-E3D529522BAE}" destId="{583FC74C-6385-45DA-8BD2-AB8B6E7BF3A9}" srcOrd="22" destOrd="0" presId="urn:microsoft.com/office/officeart/2005/8/layout/cycle6"/>
    <dgm:cxn modelId="{5EACA7E9-E174-41C4-BD8D-070A4E929C15}" type="presParOf" srcId="{53F7C526-A305-4DDF-8415-E3D529522BAE}" destId="{59B74FE1-4B71-4451-A4E0-C1E073C37057}" srcOrd="23" destOrd="0" presId="urn:microsoft.com/office/officeart/2005/8/layout/cycle6"/>
    <dgm:cxn modelId="{B65CF5B8-C18D-4636-B860-D88372841164}" type="presParOf" srcId="{53F7C526-A305-4DDF-8415-E3D529522BAE}" destId="{230F75A9-8DC5-4172-AC80-B8542248E8BE}" srcOrd="24" destOrd="0" presId="urn:microsoft.com/office/officeart/2005/8/layout/cycle6"/>
    <dgm:cxn modelId="{A2FAC8D5-DE2C-4D2A-8BA5-57FB6DE16A02}" type="presParOf" srcId="{53F7C526-A305-4DDF-8415-E3D529522BAE}" destId="{22DA5E31-8687-4D6A-B0BA-19C41FA63BE7}" srcOrd="25" destOrd="0" presId="urn:microsoft.com/office/officeart/2005/8/layout/cycle6"/>
    <dgm:cxn modelId="{24E30196-3162-4360-BB83-2281B08F0791}" type="presParOf" srcId="{53F7C526-A305-4DDF-8415-E3D529522BAE}" destId="{2B36FB0A-4AA6-4E22-A8FB-8F3216B55D04}" srcOrd="26" destOrd="0" presId="urn:microsoft.com/office/officeart/2005/8/layout/cycle6"/>
    <dgm:cxn modelId="{4E72CB84-93B1-42FC-AE70-8D0432B34540}" type="presParOf" srcId="{53F7C526-A305-4DDF-8415-E3D529522BAE}" destId="{D3B5E785-A63D-4186-92FE-F0D5CA0D3850}" srcOrd="27" destOrd="0" presId="urn:microsoft.com/office/officeart/2005/8/layout/cycle6"/>
    <dgm:cxn modelId="{46B60D99-F6F7-4AF9-8FE7-C85989BCEF3A}" type="presParOf" srcId="{53F7C526-A305-4DDF-8415-E3D529522BAE}" destId="{C50C1796-3BB0-4E76-B66B-746034DF57A0}" srcOrd="28" destOrd="0" presId="urn:microsoft.com/office/officeart/2005/8/layout/cycle6"/>
    <dgm:cxn modelId="{B633D81C-1507-4231-82B9-D852CF65E74C}" type="presParOf" srcId="{53F7C526-A305-4DDF-8415-E3D529522BAE}" destId="{972DB64F-C07F-4AF1-8823-11EDC63BE200}" srcOrd="29" destOrd="0" presId="urn:microsoft.com/office/officeart/2005/8/layout/cycle6"/>
    <dgm:cxn modelId="{907496B0-FA18-438A-8E36-282003B9D4E6}" type="presParOf" srcId="{53F7C526-A305-4DDF-8415-E3D529522BAE}" destId="{B31425F7-36A5-4D0B-BCB7-0922B92069F1}" srcOrd="30" destOrd="0" presId="urn:microsoft.com/office/officeart/2005/8/layout/cycle6"/>
    <dgm:cxn modelId="{5A190581-C63E-4A29-91E1-7583688899D7}" type="presParOf" srcId="{53F7C526-A305-4DDF-8415-E3D529522BAE}" destId="{7D30409A-7C99-4FC4-B496-7090C578E365}" srcOrd="31" destOrd="0" presId="urn:microsoft.com/office/officeart/2005/8/layout/cycle6"/>
    <dgm:cxn modelId="{F8466E5F-1A27-41B4-AD39-791545E84A54}" type="presParOf" srcId="{53F7C526-A305-4DDF-8415-E3D529522BAE}" destId="{06BEF2CA-C8BC-4E00-AA6C-C66B32F221EC}" srcOrd="32" destOrd="0" presId="urn:microsoft.com/office/officeart/2005/8/layout/cycle6"/>
    <dgm:cxn modelId="{823E0800-2E9A-4626-8AA4-6C74632F9852}" type="presParOf" srcId="{53F7C526-A305-4DDF-8415-E3D529522BAE}" destId="{CB8210D4-B5E9-49FE-8DB4-97FD169CB9A8}" srcOrd="33" destOrd="0" presId="urn:microsoft.com/office/officeart/2005/8/layout/cycle6"/>
    <dgm:cxn modelId="{429D9E57-5AB7-4604-B29B-8B9A32029377}" type="presParOf" srcId="{53F7C526-A305-4DDF-8415-E3D529522BAE}" destId="{DC13EAE6-CA4D-4E5C-9674-B050D8EE7E61}" srcOrd="34" destOrd="0" presId="urn:microsoft.com/office/officeart/2005/8/layout/cycle6"/>
    <dgm:cxn modelId="{C29A68A3-C577-48DB-8237-D9FFAA438196}" type="presParOf" srcId="{53F7C526-A305-4DDF-8415-E3D529522BAE}" destId="{D53BB2C9-BA7F-4184-AFDB-22AFDB1E66DD}" srcOrd="35" destOrd="0" presId="urn:microsoft.com/office/officeart/2005/8/layout/cycle6"/>
    <dgm:cxn modelId="{F9EF1290-D322-4290-9891-C017B7E7F97D}" type="presParOf" srcId="{53F7C526-A305-4DDF-8415-E3D529522BAE}" destId="{8C0326AC-85EE-4197-9D27-89C7276846E8}" srcOrd="36" destOrd="0" presId="urn:microsoft.com/office/officeart/2005/8/layout/cycle6"/>
    <dgm:cxn modelId="{170756A0-AF97-47DA-8DFF-999E749B60D6}" type="presParOf" srcId="{53F7C526-A305-4DDF-8415-E3D529522BAE}" destId="{00DB745E-B1A9-4493-9169-68B1CA1DFBE5}" srcOrd="37" destOrd="0" presId="urn:microsoft.com/office/officeart/2005/8/layout/cycle6"/>
    <dgm:cxn modelId="{A48C6D42-27C9-4EC8-A536-9DBAD6C7FE44}" type="presParOf" srcId="{53F7C526-A305-4DDF-8415-E3D529522BAE}" destId="{8AC4FCFB-AF6D-4787-B169-5EFBA2352424}" srcOrd="38" destOrd="0" presId="urn:microsoft.com/office/officeart/2005/8/layout/cycle6"/>
    <dgm:cxn modelId="{DCE3B782-0A94-4BF4-A575-4473DBCECB3A}" type="presParOf" srcId="{53F7C526-A305-4DDF-8415-E3D529522BAE}" destId="{695104BF-8B6A-478B-A650-DE896F8CECD9}" srcOrd="39" destOrd="0" presId="urn:microsoft.com/office/officeart/2005/8/layout/cycle6"/>
    <dgm:cxn modelId="{109F53A8-1465-4F93-91EE-D925C789DF46}" type="presParOf" srcId="{53F7C526-A305-4DDF-8415-E3D529522BAE}" destId="{1FB87BD3-8959-43A2-A150-A35E628E8E3E}" srcOrd="40" destOrd="0" presId="urn:microsoft.com/office/officeart/2005/8/layout/cycle6"/>
    <dgm:cxn modelId="{1AA39271-457A-44E6-913C-E76C451FFB58}" type="presParOf" srcId="{53F7C526-A305-4DDF-8415-E3D529522BAE}" destId="{00EA599E-93CA-4E65-A8E8-FB74AD7F2144}" srcOrd="41" destOrd="0" presId="urn:microsoft.com/office/officeart/2005/8/layout/cycle6"/>
    <dgm:cxn modelId="{420F94F0-A7B5-4AE7-ABAD-10ED962102EF}" type="presParOf" srcId="{53F7C526-A305-4DDF-8415-E3D529522BAE}" destId="{2997C435-DF4F-48D2-A308-0BC411B81827}" srcOrd="42" destOrd="0" presId="urn:microsoft.com/office/officeart/2005/8/layout/cycle6"/>
    <dgm:cxn modelId="{82DAE1E3-AA40-4181-AAEB-28D5D37637F9}" type="presParOf" srcId="{53F7C526-A305-4DDF-8415-E3D529522BAE}" destId="{B2790D49-946F-48BB-A454-B7552761C64F}" srcOrd="43" destOrd="0" presId="urn:microsoft.com/office/officeart/2005/8/layout/cycle6"/>
    <dgm:cxn modelId="{31B4BE29-CA84-4E22-8683-0BC0A042BF16}" type="presParOf" srcId="{53F7C526-A305-4DDF-8415-E3D529522BAE}" destId="{1C019606-BE26-4B4F-9A1A-EA376323199F}" srcOrd="44" destOrd="0" presId="urn:microsoft.com/office/officeart/2005/8/layout/cycle6"/>
    <dgm:cxn modelId="{869734B4-67A7-41CD-A8A8-9DBB5D1E5652}" type="presParOf" srcId="{53F7C526-A305-4DDF-8415-E3D529522BAE}" destId="{A2FC1AF0-2795-4D3C-A5BE-525A6331C5EB}" srcOrd="45" destOrd="0" presId="urn:microsoft.com/office/officeart/2005/8/layout/cycle6"/>
    <dgm:cxn modelId="{BB3ACA85-1AEA-4C76-91A8-44258515B1A3}" type="presParOf" srcId="{53F7C526-A305-4DDF-8415-E3D529522BAE}" destId="{D9A6A0A0-04C0-4475-BA29-FB102D077B18}" srcOrd="46" destOrd="0" presId="urn:microsoft.com/office/officeart/2005/8/layout/cycle6"/>
    <dgm:cxn modelId="{A22621EC-DC31-48EE-B820-D9895BE51E15}" type="presParOf" srcId="{53F7C526-A305-4DDF-8415-E3D529522BAE}" destId="{EEDB36A0-D559-454C-B077-651B3351D639}" srcOrd="4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DEAC7EA-E4DD-4C83-9F88-71FE6CB42BF6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26612691-C27C-42EA-A866-D79ADE7289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26612691-C27C-42EA-A866-D79ADE7289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518BF0C8-67CC-4426-BC6B-851B462BB5FE}" type="parTrans" cxnId="{74DE6DC1-D4F4-4067-A9ED-AB8D8C454CF1}">
      <dgm:prSet/>
      <dgm:spPr/>
      <dgm:t>
        <a:bodyPr/>
        <a:lstStyle/>
        <a:p>
          <a:endParaRPr lang="en-GB"/>
        </a:p>
      </dgm:t>
    </dgm:pt>
    <dgm:pt modelId="{FD721607-C284-4C5E-BD28-38890780E7E9}" type="sibTrans" cxnId="{74DE6DC1-D4F4-4067-A9ED-AB8D8C454CF1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72713C0-E37A-4927-B7F1-643DD674B5B4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B72713C0-E37A-4927-B7F1-643DD674B5B4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F3DDC807-8DD4-49F9-9C37-E77DBC918480}" type="parTrans" cxnId="{20231D58-ACD0-47B0-968F-65F65EE2D3EC}">
      <dgm:prSet/>
      <dgm:spPr/>
      <dgm:t>
        <a:bodyPr/>
        <a:lstStyle/>
        <a:p>
          <a:endParaRPr lang="en-GB"/>
        </a:p>
      </dgm:t>
    </dgm:pt>
    <dgm:pt modelId="{A1DED879-2367-49EE-B39A-CAD33286FED5}" type="sibTrans" cxnId="{20231D58-ACD0-47B0-968F-65F65EE2D3EC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5C91F015-FD51-4326-B4CE-CC02E72534BD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5C91F015-FD51-4326-B4CE-CC02E72534BD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23FC4433-9192-4A44-B0B4-2119F3843EB6}" type="parTrans" cxnId="{5E6B5D78-B449-4C06-99EF-70E328E0AAF5}">
      <dgm:prSet/>
      <dgm:spPr/>
      <dgm:t>
        <a:bodyPr/>
        <a:lstStyle/>
        <a:p>
          <a:endParaRPr lang="en-GB"/>
        </a:p>
      </dgm:t>
    </dgm:pt>
    <dgm:pt modelId="{896A6010-309A-4EE5-9F69-22ECBF382023}" type="sibTrans" cxnId="{5E6B5D78-B449-4C06-99EF-70E328E0AAF5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E28A756-02B9-4F75-A560-A7105EACB47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 dirty="0"/>
            </a:p>
          </dgm:t>
        </dgm:pt>
      </mc:Choice>
      <mc:Fallback xmlns="">
        <dgm:pt modelId="{BE28A756-02B9-4F75-A560-A7105EACB47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ADE345F5-0734-48AC-B3EC-B0EFEC5AC0DB}" type="parTrans" cxnId="{DFA0487F-2CEA-40E2-9854-71A4DE30D8F0}">
      <dgm:prSet/>
      <dgm:spPr/>
      <dgm:t>
        <a:bodyPr/>
        <a:lstStyle/>
        <a:p>
          <a:endParaRPr lang="en-GB"/>
        </a:p>
      </dgm:t>
    </dgm:pt>
    <dgm:pt modelId="{A18C1DDE-3C01-48B5-B44B-DAB0431C4063}" type="sibTrans" cxnId="{DFA0487F-2CEA-40E2-9854-71A4DE30D8F0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E18EA010-06B9-459D-9046-03F81AAC44C2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E18EA010-06B9-459D-9046-03F81AAC44C2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03F6EB63-D564-4527-A197-0897D30A9D1A}" type="parTrans" cxnId="{D978BA8B-CA4E-4D37-B28C-FD9ED44D5468}">
      <dgm:prSet/>
      <dgm:spPr/>
      <dgm:t>
        <a:bodyPr/>
        <a:lstStyle/>
        <a:p>
          <a:endParaRPr lang="en-GB"/>
        </a:p>
      </dgm:t>
    </dgm:pt>
    <dgm:pt modelId="{AB5A68D2-77AE-40EA-B0F2-A83E574BE687}" type="sibTrans" cxnId="{D978BA8B-CA4E-4D37-B28C-FD9ED44D5468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89D1C96B-B0E9-4AB1-91AD-4A55E788F04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 dirty="0"/>
            </a:p>
          </dgm:t>
        </dgm:pt>
      </mc:Choice>
      <mc:Fallback xmlns="">
        <dgm:pt modelId="{89D1C96B-B0E9-4AB1-91AD-4A55E788F04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 dirty="0"/>
            </a:p>
          </dgm:t>
        </dgm:pt>
      </mc:Fallback>
    </mc:AlternateContent>
    <dgm:pt modelId="{C6681032-0CD6-4AB7-9073-E9B5ED9247C7}" type="parTrans" cxnId="{53F15D08-9390-4166-BF91-F4A40663FC2B}">
      <dgm:prSet/>
      <dgm:spPr/>
      <dgm:t>
        <a:bodyPr/>
        <a:lstStyle/>
        <a:p>
          <a:endParaRPr lang="en-GB"/>
        </a:p>
      </dgm:t>
    </dgm:pt>
    <dgm:pt modelId="{AAEC642D-BEA0-424A-93FA-CE91051E0CFE}" type="sibTrans" cxnId="{53F15D08-9390-4166-BF91-F4A40663FC2B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732A509-C503-4F33-899B-82485414BC1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B732A509-C503-4F33-899B-82485414BC1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94457224-220E-4396-9963-69C17109E01F}" type="parTrans" cxnId="{F0FD6A34-589D-4985-A2DD-B9CCB0DF9EFE}">
      <dgm:prSet/>
      <dgm:spPr/>
      <dgm:t>
        <a:bodyPr/>
        <a:lstStyle/>
        <a:p>
          <a:endParaRPr lang="en-GB"/>
        </a:p>
      </dgm:t>
    </dgm:pt>
    <dgm:pt modelId="{8F6FA1D0-B892-45D3-8519-727B12979775}" type="sibTrans" cxnId="{F0FD6A34-589D-4985-A2DD-B9CCB0DF9EFE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6CC98661-9AA2-44FE-B9BB-9D0CFF71A82E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 dirty="0"/>
            </a:p>
          </dgm:t>
        </dgm:pt>
      </mc:Choice>
      <mc:Fallback xmlns="">
        <dgm:pt modelId="{6CC98661-9AA2-44FE-B9BB-9D0CFF71A82E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 dirty="0"/>
            </a:p>
          </dgm:t>
        </dgm:pt>
      </mc:Fallback>
    </mc:AlternateContent>
    <dgm:pt modelId="{1E206E62-7BB2-403E-85A3-1854867FCFE2}" type="parTrans" cxnId="{6802964E-EC07-4835-BF5C-BEDCEDDCBC0E}">
      <dgm:prSet/>
      <dgm:spPr/>
      <dgm:t>
        <a:bodyPr/>
        <a:lstStyle/>
        <a:p>
          <a:endParaRPr lang="en-GB"/>
        </a:p>
      </dgm:t>
    </dgm:pt>
    <dgm:pt modelId="{122AFB5A-DD44-4172-B753-C6A939AEEAE6}" type="sibTrans" cxnId="{6802964E-EC07-4835-BF5C-BEDCEDDCBC0E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012292B9-6B64-4CF0-8958-252096BF5F3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012292B9-6B64-4CF0-8958-252096BF5F3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973E995A-1142-4621-86BD-2C89E1C95B06}" type="parTrans" cxnId="{3A664438-0F75-428C-9E7F-42D97C69153D}">
      <dgm:prSet/>
      <dgm:spPr/>
      <dgm:t>
        <a:bodyPr/>
        <a:lstStyle/>
        <a:p>
          <a:endParaRPr lang="en-GB"/>
        </a:p>
      </dgm:t>
    </dgm:pt>
    <dgm:pt modelId="{0221D20F-100D-4902-A511-017ED95F75E0}" type="sibTrans" cxnId="{3A664438-0F75-428C-9E7F-42D97C69153D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705B1EE4-94FB-460D-A4A5-BBBB135473A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705B1EE4-94FB-460D-A4A5-BBBB135473A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BF7F96F5-2287-4460-AB57-0DBC9ED8D4B6}" type="parTrans" cxnId="{7646D541-D945-4DCE-AE5A-4673D9383935}">
      <dgm:prSet/>
      <dgm:spPr/>
      <dgm:t>
        <a:bodyPr/>
        <a:lstStyle/>
        <a:p>
          <a:endParaRPr lang="en-GB"/>
        </a:p>
      </dgm:t>
    </dgm:pt>
    <dgm:pt modelId="{24D570E7-AC04-4911-8AE0-1F4F8171E639}" type="sibTrans" cxnId="{7646D541-D945-4DCE-AE5A-4673D9383935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8C2ABF21-4169-4F92-992B-B26A5BB8582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8C2ABF21-4169-4F92-992B-B26A5BB8582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08C30186-EBC2-4B78-A08E-58A158813B9C}" type="parTrans" cxnId="{006E3480-A41F-46BD-A144-208698AE1CD0}">
      <dgm:prSet/>
      <dgm:spPr/>
      <dgm:t>
        <a:bodyPr/>
        <a:lstStyle/>
        <a:p>
          <a:endParaRPr lang="en-GB"/>
        </a:p>
      </dgm:t>
    </dgm:pt>
    <dgm:pt modelId="{9AE4F5F5-0EA1-4415-ABF8-623ADF2CFEEE}" type="sibTrans" cxnId="{006E3480-A41F-46BD-A144-208698AE1CD0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533558F9-E757-4CB7-9A7D-BD5A710BDA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533558F9-E757-4CB7-9A7D-BD5A710BDA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C4F5A96E-95D3-4509-8950-E2192BD601DD}" type="parTrans" cxnId="{0788DD61-C62A-4A68-AF98-EBEB340C0ED7}">
      <dgm:prSet/>
      <dgm:spPr/>
      <dgm:t>
        <a:bodyPr/>
        <a:lstStyle/>
        <a:p>
          <a:endParaRPr lang="en-GB"/>
        </a:p>
      </dgm:t>
    </dgm:pt>
    <dgm:pt modelId="{3ACE1E40-5576-4F8B-971D-0010D0BD4080}" type="sibTrans" cxnId="{0788DD61-C62A-4A68-AF98-EBEB340C0ED7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59CE7F2E-2433-4E53-8C0F-AD9526846DD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59CE7F2E-2433-4E53-8C0F-AD9526846DD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E0414713-3F18-4A4E-93C3-80CED0029738}" type="parTrans" cxnId="{2DCFB0A8-FF97-4EED-81A9-B0C7EFAB32F3}">
      <dgm:prSet/>
      <dgm:spPr/>
      <dgm:t>
        <a:bodyPr/>
        <a:lstStyle/>
        <a:p>
          <a:endParaRPr lang="en-GB"/>
        </a:p>
      </dgm:t>
    </dgm:pt>
    <dgm:pt modelId="{5E5EF1F4-4CF7-40F0-86A8-5E68C8393DEF}" type="sibTrans" cxnId="{2DCFB0A8-FF97-4EED-81A9-B0C7EFAB32F3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E3B7D24F-8CB1-4E3A-B067-DE8B3D9861C5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E3B7D24F-8CB1-4E3A-B067-DE8B3D9861C5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2238A66D-5BD7-4005-BAC6-7A57F1CD2C4C}" type="parTrans" cxnId="{F75F897D-8B88-4509-82E2-BBAD1DE77984}">
      <dgm:prSet/>
      <dgm:spPr/>
      <dgm:t>
        <a:bodyPr/>
        <a:lstStyle/>
        <a:p>
          <a:endParaRPr lang="en-GB"/>
        </a:p>
      </dgm:t>
    </dgm:pt>
    <dgm:pt modelId="{1D3D5C6A-8F8A-444E-AFF7-45BF2BA884A4}" type="sibTrans" cxnId="{F75F897D-8B88-4509-82E2-BBAD1DE77984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90261A97-EB35-4916-89B7-CFE5B191416F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90261A97-EB35-4916-89B7-CFE5B191416F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E8A0AD8F-493B-49CB-A194-7CEFDB75C49F}" type="parTrans" cxnId="{5434031D-C6D7-4458-83FF-71025F4C0AF8}">
      <dgm:prSet/>
      <dgm:spPr/>
      <dgm:t>
        <a:bodyPr/>
        <a:lstStyle/>
        <a:p>
          <a:endParaRPr lang="en-GB"/>
        </a:p>
      </dgm:t>
    </dgm:pt>
    <dgm:pt modelId="{3E2A9520-49BA-466A-8975-DFB5D10DA7CD}" type="sibTrans" cxnId="{5434031D-C6D7-4458-83FF-71025F4C0AF8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58719904-46ED-4209-8ED0-3D575D3DD5CE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58719904-46ED-4209-8ED0-3D575D3DD5CE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49A854FE-8C15-43A4-834D-7BE2A6F25A7B}" type="parTrans" cxnId="{DE822BD7-EFA4-4E53-B3E1-768826B4C3AC}">
      <dgm:prSet/>
      <dgm:spPr/>
      <dgm:t>
        <a:bodyPr/>
        <a:lstStyle/>
        <a:p>
          <a:endParaRPr lang="en-GB"/>
        </a:p>
      </dgm:t>
    </dgm:pt>
    <dgm:pt modelId="{C59DA0AB-B963-4C41-A576-C99D90F67032}" type="sibTrans" cxnId="{DE822BD7-EFA4-4E53-B3E1-768826B4C3AC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685AA220-1E5B-46C0-B8DE-B9D662CB20B6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685AA220-1E5B-46C0-B8DE-B9D662CB20B6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F1C38307-3990-487A-B707-E5ED6CFE2611}" type="parTrans" cxnId="{B2FD279C-52C0-4372-BF97-2D55A7AC4421}">
      <dgm:prSet/>
      <dgm:spPr/>
      <dgm:t>
        <a:bodyPr/>
        <a:lstStyle/>
        <a:p>
          <a:endParaRPr lang="en-GB"/>
        </a:p>
      </dgm:t>
    </dgm:pt>
    <dgm:pt modelId="{F10F2953-2130-4CDF-8CF5-0435AEA3BB8E}" type="sibTrans" cxnId="{B2FD279C-52C0-4372-BF97-2D55A7AC4421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851BD6C4-6DEB-4DA3-97C0-6673285B47A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851BD6C4-6DEB-4DA3-97C0-6673285B47A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CBA1F6C8-BB12-4DFB-AA31-F0914499E5E7}" type="parTrans" cxnId="{8A51BAD0-BB0A-4116-AD7B-6C26C1F6E99E}">
      <dgm:prSet/>
      <dgm:spPr/>
      <dgm:t>
        <a:bodyPr/>
        <a:lstStyle/>
        <a:p>
          <a:endParaRPr lang="en-GB"/>
        </a:p>
      </dgm:t>
    </dgm:pt>
    <dgm:pt modelId="{B0699F52-8775-43C3-B9CC-47D6B403B3F6}" type="sibTrans" cxnId="{8A51BAD0-BB0A-4116-AD7B-6C26C1F6E99E}">
      <dgm:prSet/>
      <dgm:spPr/>
      <dgm:t>
        <a:bodyPr/>
        <a:lstStyle/>
        <a:p>
          <a:endParaRPr lang="en-GB"/>
        </a:p>
      </dgm:t>
    </dgm:pt>
    <dgm:pt modelId="{53F7C526-A305-4DDF-8415-E3D529522BAE}" type="pres">
      <dgm:prSet presAssocID="{6DEAC7EA-E4DD-4C83-9F88-71FE6CB42BF6}" presName="cycle" presStyleCnt="0">
        <dgm:presLayoutVars>
          <dgm:dir/>
          <dgm:resizeHandles val="exact"/>
        </dgm:presLayoutVars>
      </dgm:prSet>
      <dgm:spPr/>
    </dgm:pt>
    <dgm:pt modelId="{EBFFE88D-69DC-4B86-9284-510D078AD5BD}" type="pres">
      <dgm:prSet presAssocID="{26612691-C27C-42EA-A866-D79ADE728901}" presName="node" presStyleLbl="node1" presStyleIdx="0" presStyleCnt="18" custScaleX="158471" custScaleY="129244">
        <dgm:presLayoutVars>
          <dgm:bulletEnabled val="1"/>
        </dgm:presLayoutVars>
      </dgm:prSet>
      <dgm:spPr/>
    </dgm:pt>
    <dgm:pt modelId="{DFE2648E-C9E2-41B3-8D79-420D3A4DC31F}" type="pres">
      <dgm:prSet presAssocID="{26612691-C27C-42EA-A866-D79ADE728901}" presName="spNode" presStyleCnt="0"/>
      <dgm:spPr/>
    </dgm:pt>
    <dgm:pt modelId="{EC328850-426B-4187-B0E1-F2927C6F859D}" type="pres">
      <dgm:prSet presAssocID="{FD721607-C284-4C5E-BD28-38890780E7E9}" presName="sibTrans" presStyleLbl="sibTrans1D1" presStyleIdx="0" presStyleCnt="18"/>
      <dgm:spPr/>
    </dgm:pt>
    <dgm:pt modelId="{AB2BBC2F-2861-45D2-ACC0-42D9845BA62D}" type="pres">
      <dgm:prSet presAssocID="{B72713C0-E37A-4927-B7F1-643DD674B5B4}" presName="node" presStyleLbl="node1" presStyleIdx="1" presStyleCnt="18" custScaleX="158471" custScaleY="129244">
        <dgm:presLayoutVars>
          <dgm:bulletEnabled val="1"/>
        </dgm:presLayoutVars>
      </dgm:prSet>
      <dgm:spPr/>
    </dgm:pt>
    <dgm:pt modelId="{88DD1657-2A59-4B7B-A013-A38CD91352C4}" type="pres">
      <dgm:prSet presAssocID="{B72713C0-E37A-4927-B7F1-643DD674B5B4}" presName="spNode" presStyleCnt="0"/>
      <dgm:spPr/>
    </dgm:pt>
    <dgm:pt modelId="{14C85ED9-E72E-4DCF-8A49-93C1AF4C8131}" type="pres">
      <dgm:prSet presAssocID="{A1DED879-2367-49EE-B39A-CAD33286FED5}" presName="sibTrans" presStyleLbl="sibTrans1D1" presStyleIdx="1" presStyleCnt="18"/>
      <dgm:spPr/>
    </dgm:pt>
    <dgm:pt modelId="{54FCC174-1FBF-48D3-A6D3-1A849EB865C9}" type="pres">
      <dgm:prSet presAssocID="{59CE7F2E-2433-4E53-8C0F-AD9526846DD1}" presName="node" presStyleLbl="node1" presStyleIdx="2" presStyleCnt="18" custScaleX="158471" custScaleY="129244">
        <dgm:presLayoutVars>
          <dgm:bulletEnabled val="1"/>
        </dgm:presLayoutVars>
      </dgm:prSet>
      <dgm:spPr/>
    </dgm:pt>
    <dgm:pt modelId="{4AD40F02-B3A1-4197-A692-0F2354FEBFF1}" type="pres">
      <dgm:prSet presAssocID="{59CE7F2E-2433-4E53-8C0F-AD9526846DD1}" presName="spNode" presStyleCnt="0"/>
      <dgm:spPr/>
    </dgm:pt>
    <dgm:pt modelId="{F204255F-B4F5-430C-9B4A-BD167926698A}" type="pres">
      <dgm:prSet presAssocID="{5E5EF1F4-4CF7-40F0-86A8-5E68C8393DEF}" presName="sibTrans" presStyleLbl="sibTrans1D1" presStyleIdx="2" presStyleCnt="18"/>
      <dgm:spPr/>
    </dgm:pt>
    <dgm:pt modelId="{8A2FF4EC-A4B8-4247-8296-82C8A98269D1}" type="pres">
      <dgm:prSet presAssocID="{5C91F015-FD51-4326-B4CE-CC02E72534BD}" presName="node" presStyleLbl="node1" presStyleIdx="3" presStyleCnt="18" custScaleX="158471" custScaleY="129244">
        <dgm:presLayoutVars>
          <dgm:bulletEnabled val="1"/>
        </dgm:presLayoutVars>
      </dgm:prSet>
      <dgm:spPr/>
    </dgm:pt>
    <dgm:pt modelId="{616CF29F-C8E1-471D-A60C-A24347163011}" type="pres">
      <dgm:prSet presAssocID="{5C91F015-FD51-4326-B4CE-CC02E72534BD}" presName="spNode" presStyleCnt="0"/>
      <dgm:spPr/>
    </dgm:pt>
    <dgm:pt modelId="{8F7F3509-ACA6-4556-99D1-43B942392E62}" type="pres">
      <dgm:prSet presAssocID="{896A6010-309A-4EE5-9F69-22ECBF382023}" presName="sibTrans" presStyleLbl="sibTrans1D1" presStyleIdx="3" presStyleCnt="18"/>
      <dgm:spPr/>
    </dgm:pt>
    <dgm:pt modelId="{934F1BCC-0B30-409C-A9D2-2C8A974D7E66}" type="pres">
      <dgm:prSet presAssocID="{012292B9-6B64-4CF0-8958-252096BF5F37}" presName="node" presStyleLbl="node1" presStyleIdx="4" presStyleCnt="18" custScaleX="158471" custScaleY="129244">
        <dgm:presLayoutVars>
          <dgm:bulletEnabled val="1"/>
        </dgm:presLayoutVars>
      </dgm:prSet>
      <dgm:spPr/>
    </dgm:pt>
    <dgm:pt modelId="{18EE43D9-DA41-4510-A0A8-54AD090026A3}" type="pres">
      <dgm:prSet presAssocID="{012292B9-6B64-4CF0-8958-252096BF5F37}" presName="spNode" presStyleCnt="0"/>
      <dgm:spPr/>
    </dgm:pt>
    <dgm:pt modelId="{B4EF382F-B38F-47C1-B056-4549D14306BF}" type="pres">
      <dgm:prSet presAssocID="{0221D20F-100D-4902-A511-017ED95F75E0}" presName="sibTrans" presStyleLbl="sibTrans1D1" presStyleIdx="4" presStyleCnt="18"/>
      <dgm:spPr/>
    </dgm:pt>
    <dgm:pt modelId="{EE82996A-EAFB-4A7F-83A7-F0EFFDCB430D}" type="pres">
      <dgm:prSet presAssocID="{90261A97-EB35-4916-89B7-CFE5B191416F}" presName="node" presStyleLbl="node1" presStyleIdx="5" presStyleCnt="18" custScaleX="158471" custScaleY="129244">
        <dgm:presLayoutVars>
          <dgm:bulletEnabled val="1"/>
        </dgm:presLayoutVars>
      </dgm:prSet>
      <dgm:spPr/>
    </dgm:pt>
    <dgm:pt modelId="{C26850C0-60DC-4E44-AC27-16AA7E6F2139}" type="pres">
      <dgm:prSet presAssocID="{90261A97-EB35-4916-89B7-CFE5B191416F}" presName="spNode" presStyleCnt="0"/>
      <dgm:spPr/>
    </dgm:pt>
    <dgm:pt modelId="{4A524782-3415-4EFF-A420-3ADE3A005B93}" type="pres">
      <dgm:prSet presAssocID="{3E2A9520-49BA-466A-8975-DFB5D10DA7CD}" presName="sibTrans" presStyleLbl="sibTrans1D1" presStyleIdx="5" presStyleCnt="18"/>
      <dgm:spPr/>
    </dgm:pt>
    <dgm:pt modelId="{A52B7594-7C2D-4239-A2BB-74CB61C82FB8}" type="pres">
      <dgm:prSet presAssocID="{58719904-46ED-4209-8ED0-3D575D3DD5CE}" presName="node" presStyleLbl="node1" presStyleIdx="6" presStyleCnt="18" custScaleX="158471" custScaleY="129244">
        <dgm:presLayoutVars>
          <dgm:bulletEnabled val="1"/>
        </dgm:presLayoutVars>
      </dgm:prSet>
      <dgm:spPr/>
    </dgm:pt>
    <dgm:pt modelId="{ACFE017E-C272-40CD-A0C7-B0C7A4665BF8}" type="pres">
      <dgm:prSet presAssocID="{58719904-46ED-4209-8ED0-3D575D3DD5CE}" presName="spNode" presStyleCnt="0"/>
      <dgm:spPr/>
    </dgm:pt>
    <dgm:pt modelId="{4F9E6E01-2EEA-44C4-859E-0919EB07F046}" type="pres">
      <dgm:prSet presAssocID="{C59DA0AB-B963-4C41-A576-C99D90F67032}" presName="sibTrans" presStyleLbl="sibTrans1D1" presStyleIdx="6" presStyleCnt="18"/>
      <dgm:spPr/>
    </dgm:pt>
    <dgm:pt modelId="{04A23EBB-600E-498E-B36E-44B5B3AED433}" type="pres">
      <dgm:prSet presAssocID="{685AA220-1E5B-46C0-B8DE-B9D662CB20B6}" presName="node" presStyleLbl="node1" presStyleIdx="7" presStyleCnt="18" custScaleX="158471" custScaleY="129244">
        <dgm:presLayoutVars>
          <dgm:bulletEnabled val="1"/>
        </dgm:presLayoutVars>
      </dgm:prSet>
      <dgm:spPr/>
    </dgm:pt>
    <dgm:pt modelId="{91AFF870-18C7-4FD6-97CD-ABF4EE3A1349}" type="pres">
      <dgm:prSet presAssocID="{685AA220-1E5B-46C0-B8DE-B9D662CB20B6}" presName="spNode" presStyleCnt="0"/>
      <dgm:spPr/>
    </dgm:pt>
    <dgm:pt modelId="{B0D2BE0D-E9FD-4194-933D-0615A90019A0}" type="pres">
      <dgm:prSet presAssocID="{F10F2953-2130-4CDF-8CF5-0435AEA3BB8E}" presName="sibTrans" presStyleLbl="sibTrans1D1" presStyleIdx="7" presStyleCnt="18"/>
      <dgm:spPr/>
    </dgm:pt>
    <dgm:pt modelId="{5653073A-AC47-46C3-86D7-A2D9410DDD2A}" type="pres">
      <dgm:prSet presAssocID="{705B1EE4-94FB-460D-A4A5-BBBB135473A1}" presName="node" presStyleLbl="node1" presStyleIdx="8" presStyleCnt="18" custScaleX="158471" custScaleY="129244">
        <dgm:presLayoutVars>
          <dgm:bulletEnabled val="1"/>
        </dgm:presLayoutVars>
      </dgm:prSet>
      <dgm:spPr/>
    </dgm:pt>
    <dgm:pt modelId="{8280634B-031D-4673-9CBB-9AB9FA37B59A}" type="pres">
      <dgm:prSet presAssocID="{705B1EE4-94FB-460D-A4A5-BBBB135473A1}" presName="spNode" presStyleCnt="0"/>
      <dgm:spPr/>
    </dgm:pt>
    <dgm:pt modelId="{6830F8B8-07FE-4160-9825-80C324792739}" type="pres">
      <dgm:prSet presAssocID="{24D570E7-AC04-4911-8AE0-1F4F8171E639}" presName="sibTrans" presStyleLbl="sibTrans1D1" presStyleIdx="8" presStyleCnt="18"/>
      <dgm:spPr/>
    </dgm:pt>
    <dgm:pt modelId="{080F7E04-E859-4C0C-865B-0E0515664CEC}" type="pres">
      <dgm:prSet presAssocID="{8C2ABF21-4169-4F92-992B-B26A5BB85821}" presName="node" presStyleLbl="node1" presStyleIdx="9" presStyleCnt="18" custScaleX="158471" custScaleY="129244">
        <dgm:presLayoutVars>
          <dgm:bulletEnabled val="1"/>
        </dgm:presLayoutVars>
      </dgm:prSet>
      <dgm:spPr/>
    </dgm:pt>
    <dgm:pt modelId="{271B0AC4-0897-478F-BCDA-B7C3B89B29C2}" type="pres">
      <dgm:prSet presAssocID="{8C2ABF21-4169-4F92-992B-B26A5BB85821}" presName="spNode" presStyleCnt="0"/>
      <dgm:spPr/>
    </dgm:pt>
    <dgm:pt modelId="{F7B1EEB3-AA1E-4453-82DD-ABDB0DD4B258}" type="pres">
      <dgm:prSet presAssocID="{9AE4F5F5-0EA1-4415-ABF8-623ADF2CFEEE}" presName="sibTrans" presStyleLbl="sibTrans1D1" presStyleIdx="9" presStyleCnt="18"/>
      <dgm:spPr/>
    </dgm:pt>
    <dgm:pt modelId="{974838B5-1ACF-4D22-A8F1-9F27A820DA00}" type="pres">
      <dgm:prSet presAssocID="{533558F9-E757-4CB7-9A7D-BD5A710BDA01}" presName="node" presStyleLbl="node1" presStyleIdx="10" presStyleCnt="18" custScaleX="158471" custScaleY="129244">
        <dgm:presLayoutVars>
          <dgm:bulletEnabled val="1"/>
        </dgm:presLayoutVars>
      </dgm:prSet>
      <dgm:spPr/>
    </dgm:pt>
    <dgm:pt modelId="{E7EF5F74-FE0D-4B15-8697-810B6A7A0CAE}" type="pres">
      <dgm:prSet presAssocID="{533558F9-E757-4CB7-9A7D-BD5A710BDA01}" presName="spNode" presStyleCnt="0"/>
      <dgm:spPr/>
    </dgm:pt>
    <dgm:pt modelId="{F70036B5-0DDC-47D0-9F68-A9D834F0E61B}" type="pres">
      <dgm:prSet presAssocID="{3ACE1E40-5576-4F8B-971D-0010D0BD4080}" presName="sibTrans" presStyleLbl="sibTrans1D1" presStyleIdx="10" presStyleCnt="18"/>
      <dgm:spPr/>
    </dgm:pt>
    <dgm:pt modelId="{230F75A9-8DC5-4172-AC80-B8542248E8BE}" type="pres">
      <dgm:prSet presAssocID="{BE28A756-02B9-4F75-A560-A7105EACB477}" presName="node" presStyleLbl="node1" presStyleIdx="11" presStyleCnt="18" custScaleX="158471" custScaleY="129244">
        <dgm:presLayoutVars>
          <dgm:bulletEnabled val="1"/>
        </dgm:presLayoutVars>
      </dgm:prSet>
      <dgm:spPr/>
    </dgm:pt>
    <dgm:pt modelId="{22DA5E31-8687-4D6A-B0BA-19C41FA63BE7}" type="pres">
      <dgm:prSet presAssocID="{BE28A756-02B9-4F75-A560-A7105EACB477}" presName="spNode" presStyleCnt="0"/>
      <dgm:spPr/>
    </dgm:pt>
    <dgm:pt modelId="{2B36FB0A-4AA6-4E22-A8FB-8F3216B55D04}" type="pres">
      <dgm:prSet presAssocID="{A18C1DDE-3C01-48B5-B44B-DAB0431C4063}" presName="sibTrans" presStyleLbl="sibTrans1D1" presStyleIdx="11" presStyleCnt="18"/>
      <dgm:spPr/>
    </dgm:pt>
    <dgm:pt modelId="{D3B5E785-A63D-4186-92FE-F0D5CA0D3850}" type="pres">
      <dgm:prSet presAssocID="{E18EA010-06B9-459D-9046-03F81AAC44C2}" presName="node" presStyleLbl="node1" presStyleIdx="12" presStyleCnt="18" custScaleX="158471" custScaleY="129244">
        <dgm:presLayoutVars>
          <dgm:bulletEnabled val="1"/>
        </dgm:presLayoutVars>
      </dgm:prSet>
      <dgm:spPr/>
    </dgm:pt>
    <dgm:pt modelId="{C50C1796-3BB0-4E76-B66B-746034DF57A0}" type="pres">
      <dgm:prSet presAssocID="{E18EA010-06B9-459D-9046-03F81AAC44C2}" presName="spNode" presStyleCnt="0"/>
      <dgm:spPr/>
    </dgm:pt>
    <dgm:pt modelId="{972DB64F-C07F-4AF1-8823-11EDC63BE200}" type="pres">
      <dgm:prSet presAssocID="{AB5A68D2-77AE-40EA-B0F2-A83E574BE687}" presName="sibTrans" presStyleLbl="sibTrans1D1" presStyleIdx="12" presStyleCnt="18"/>
      <dgm:spPr/>
    </dgm:pt>
    <dgm:pt modelId="{8C0326AC-85EE-4197-9D27-89C7276846E8}" type="pres">
      <dgm:prSet presAssocID="{E3B7D24F-8CB1-4E3A-B067-DE8B3D9861C5}" presName="node" presStyleLbl="node1" presStyleIdx="13" presStyleCnt="18" custScaleX="158471" custScaleY="129244">
        <dgm:presLayoutVars>
          <dgm:bulletEnabled val="1"/>
        </dgm:presLayoutVars>
      </dgm:prSet>
      <dgm:spPr/>
    </dgm:pt>
    <dgm:pt modelId="{00DB745E-B1A9-4493-9169-68B1CA1DFBE5}" type="pres">
      <dgm:prSet presAssocID="{E3B7D24F-8CB1-4E3A-B067-DE8B3D9861C5}" presName="spNode" presStyleCnt="0"/>
      <dgm:spPr/>
    </dgm:pt>
    <dgm:pt modelId="{8AC4FCFB-AF6D-4787-B169-5EFBA2352424}" type="pres">
      <dgm:prSet presAssocID="{1D3D5C6A-8F8A-444E-AFF7-45BF2BA884A4}" presName="sibTrans" presStyleLbl="sibTrans1D1" presStyleIdx="13" presStyleCnt="18"/>
      <dgm:spPr/>
    </dgm:pt>
    <dgm:pt modelId="{5404AB99-DF9D-4242-809D-A36C7C031119}" type="pres">
      <dgm:prSet presAssocID="{851BD6C4-6DEB-4DA3-97C0-6673285B47A3}" presName="node" presStyleLbl="node1" presStyleIdx="14" presStyleCnt="18" custScaleX="158471" custScaleY="129244">
        <dgm:presLayoutVars>
          <dgm:bulletEnabled val="1"/>
        </dgm:presLayoutVars>
      </dgm:prSet>
      <dgm:spPr/>
    </dgm:pt>
    <dgm:pt modelId="{4CB6CA00-E3D1-40FC-A9E7-158E7DC07360}" type="pres">
      <dgm:prSet presAssocID="{851BD6C4-6DEB-4DA3-97C0-6673285B47A3}" presName="spNode" presStyleCnt="0"/>
      <dgm:spPr/>
    </dgm:pt>
    <dgm:pt modelId="{28F9E289-8B91-4A6F-9D29-E9E2A35DE895}" type="pres">
      <dgm:prSet presAssocID="{B0699F52-8775-43C3-B9CC-47D6B403B3F6}" presName="sibTrans" presStyleLbl="sibTrans1D1" presStyleIdx="14" presStyleCnt="18"/>
      <dgm:spPr/>
    </dgm:pt>
    <dgm:pt modelId="{695104BF-8B6A-478B-A650-DE896F8CECD9}" type="pres">
      <dgm:prSet presAssocID="{89D1C96B-B0E9-4AB1-91AD-4A55E788F043}" presName="node" presStyleLbl="node1" presStyleIdx="15" presStyleCnt="18" custScaleX="158471" custScaleY="129244">
        <dgm:presLayoutVars>
          <dgm:bulletEnabled val="1"/>
        </dgm:presLayoutVars>
      </dgm:prSet>
      <dgm:spPr/>
    </dgm:pt>
    <dgm:pt modelId="{1FB87BD3-8959-43A2-A150-A35E628E8E3E}" type="pres">
      <dgm:prSet presAssocID="{89D1C96B-B0E9-4AB1-91AD-4A55E788F043}" presName="spNode" presStyleCnt="0"/>
      <dgm:spPr/>
    </dgm:pt>
    <dgm:pt modelId="{00EA599E-93CA-4E65-A8E8-FB74AD7F2144}" type="pres">
      <dgm:prSet presAssocID="{AAEC642D-BEA0-424A-93FA-CE91051E0CFE}" presName="sibTrans" presStyleLbl="sibTrans1D1" presStyleIdx="15" presStyleCnt="18"/>
      <dgm:spPr/>
    </dgm:pt>
    <dgm:pt modelId="{2997C435-DF4F-48D2-A308-0BC411B81827}" type="pres">
      <dgm:prSet presAssocID="{B732A509-C503-4F33-899B-82485414BC13}" presName="node" presStyleLbl="node1" presStyleIdx="16" presStyleCnt="18" custScaleX="158471" custScaleY="129244">
        <dgm:presLayoutVars>
          <dgm:bulletEnabled val="1"/>
        </dgm:presLayoutVars>
      </dgm:prSet>
      <dgm:spPr/>
    </dgm:pt>
    <dgm:pt modelId="{B2790D49-946F-48BB-A454-B7552761C64F}" type="pres">
      <dgm:prSet presAssocID="{B732A509-C503-4F33-899B-82485414BC13}" presName="spNode" presStyleCnt="0"/>
      <dgm:spPr/>
    </dgm:pt>
    <dgm:pt modelId="{1C019606-BE26-4B4F-9A1A-EA376323199F}" type="pres">
      <dgm:prSet presAssocID="{8F6FA1D0-B892-45D3-8519-727B12979775}" presName="sibTrans" presStyleLbl="sibTrans1D1" presStyleIdx="16" presStyleCnt="18"/>
      <dgm:spPr/>
    </dgm:pt>
    <dgm:pt modelId="{A2FC1AF0-2795-4D3C-A5BE-525A6331C5EB}" type="pres">
      <dgm:prSet presAssocID="{6CC98661-9AA2-44FE-B9BB-9D0CFF71A82E}" presName="node" presStyleLbl="node1" presStyleIdx="17" presStyleCnt="18" custScaleX="158471" custScaleY="129244">
        <dgm:presLayoutVars>
          <dgm:bulletEnabled val="1"/>
        </dgm:presLayoutVars>
      </dgm:prSet>
      <dgm:spPr/>
    </dgm:pt>
    <dgm:pt modelId="{D9A6A0A0-04C0-4475-BA29-FB102D077B18}" type="pres">
      <dgm:prSet presAssocID="{6CC98661-9AA2-44FE-B9BB-9D0CFF71A82E}" presName="spNode" presStyleCnt="0"/>
      <dgm:spPr/>
    </dgm:pt>
    <dgm:pt modelId="{EEDB36A0-D559-454C-B077-651B3351D639}" type="pres">
      <dgm:prSet presAssocID="{122AFB5A-DD44-4172-B753-C6A939AEEAE6}" presName="sibTrans" presStyleLbl="sibTrans1D1" presStyleIdx="17" presStyleCnt="18"/>
      <dgm:spPr/>
    </dgm:pt>
  </dgm:ptLst>
  <dgm:cxnLst>
    <dgm:cxn modelId="{D7200C06-BFA7-43FB-8C8F-8E8417423C16}" type="presOf" srcId="{24D570E7-AC04-4911-8AE0-1F4F8171E639}" destId="{6830F8B8-07FE-4160-9825-80C324792739}" srcOrd="0" destOrd="0" presId="urn:microsoft.com/office/officeart/2005/8/layout/cycle6"/>
    <dgm:cxn modelId="{53F15D08-9390-4166-BF91-F4A40663FC2B}" srcId="{6DEAC7EA-E4DD-4C83-9F88-71FE6CB42BF6}" destId="{89D1C96B-B0E9-4AB1-91AD-4A55E788F043}" srcOrd="15" destOrd="0" parTransId="{C6681032-0CD6-4AB7-9073-E9B5ED9247C7}" sibTransId="{AAEC642D-BEA0-424A-93FA-CE91051E0CFE}"/>
    <dgm:cxn modelId="{64995C0F-082C-4465-9AA7-FCBE13A0EC0C}" type="presOf" srcId="{8C2ABF21-4169-4F92-992B-B26A5BB85821}" destId="{080F7E04-E859-4C0C-865B-0E0515664CEC}" srcOrd="0" destOrd="0" presId="urn:microsoft.com/office/officeart/2005/8/layout/cycle6"/>
    <dgm:cxn modelId="{6C449516-E8EF-498D-A60B-AC01C99ED617}" type="presOf" srcId="{AB5A68D2-77AE-40EA-B0F2-A83E574BE687}" destId="{972DB64F-C07F-4AF1-8823-11EDC63BE200}" srcOrd="0" destOrd="0" presId="urn:microsoft.com/office/officeart/2005/8/layout/cycle6"/>
    <dgm:cxn modelId="{96A6541B-D35A-40CB-826B-73AEC175F10B}" type="presOf" srcId="{705B1EE4-94FB-460D-A4A5-BBBB135473A1}" destId="{5653073A-AC47-46C3-86D7-A2D9410DDD2A}" srcOrd="0" destOrd="0" presId="urn:microsoft.com/office/officeart/2005/8/layout/cycle6"/>
    <dgm:cxn modelId="{5434031D-C6D7-4458-83FF-71025F4C0AF8}" srcId="{6DEAC7EA-E4DD-4C83-9F88-71FE6CB42BF6}" destId="{90261A97-EB35-4916-89B7-CFE5B191416F}" srcOrd="5" destOrd="0" parTransId="{E8A0AD8F-493B-49CB-A194-7CEFDB75C49F}" sibTransId="{3E2A9520-49BA-466A-8975-DFB5D10DA7CD}"/>
    <dgm:cxn modelId="{B604E71D-7197-4BCF-A9A0-EF5AD9BD2F89}" type="presOf" srcId="{896A6010-309A-4EE5-9F69-22ECBF382023}" destId="{8F7F3509-ACA6-4556-99D1-43B942392E62}" srcOrd="0" destOrd="0" presId="urn:microsoft.com/office/officeart/2005/8/layout/cycle6"/>
    <dgm:cxn modelId="{A4878A23-AF8B-45D4-8C30-7533913ECCD8}" type="presOf" srcId="{89D1C96B-B0E9-4AB1-91AD-4A55E788F043}" destId="{695104BF-8B6A-478B-A650-DE896F8CECD9}" srcOrd="0" destOrd="0" presId="urn:microsoft.com/office/officeart/2005/8/layout/cycle6"/>
    <dgm:cxn modelId="{811E2324-43A6-47BD-A57E-2BF720E33207}" type="presOf" srcId="{A1DED879-2367-49EE-B39A-CAD33286FED5}" destId="{14C85ED9-E72E-4DCF-8A49-93C1AF4C8131}" srcOrd="0" destOrd="0" presId="urn:microsoft.com/office/officeart/2005/8/layout/cycle6"/>
    <dgm:cxn modelId="{EBBFFA28-DAFC-4B8E-996D-8A09E6B508F6}" type="presOf" srcId="{0221D20F-100D-4902-A511-017ED95F75E0}" destId="{B4EF382F-B38F-47C1-B056-4549D14306BF}" srcOrd="0" destOrd="0" presId="urn:microsoft.com/office/officeart/2005/8/layout/cycle6"/>
    <dgm:cxn modelId="{246A502F-FB61-47D1-A845-9360C81885C2}" type="presOf" srcId="{E3B7D24F-8CB1-4E3A-B067-DE8B3D9861C5}" destId="{8C0326AC-85EE-4197-9D27-89C7276846E8}" srcOrd="0" destOrd="0" presId="urn:microsoft.com/office/officeart/2005/8/layout/cycle6"/>
    <dgm:cxn modelId="{F0FD6A34-589D-4985-A2DD-B9CCB0DF9EFE}" srcId="{6DEAC7EA-E4DD-4C83-9F88-71FE6CB42BF6}" destId="{B732A509-C503-4F33-899B-82485414BC13}" srcOrd="16" destOrd="0" parTransId="{94457224-220E-4396-9963-69C17109E01F}" sibTransId="{8F6FA1D0-B892-45D3-8519-727B12979775}"/>
    <dgm:cxn modelId="{3A664438-0F75-428C-9E7F-42D97C69153D}" srcId="{6DEAC7EA-E4DD-4C83-9F88-71FE6CB42BF6}" destId="{012292B9-6B64-4CF0-8958-252096BF5F37}" srcOrd="4" destOrd="0" parTransId="{973E995A-1142-4621-86BD-2C89E1C95B06}" sibTransId="{0221D20F-100D-4902-A511-017ED95F75E0}"/>
    <dgm:cxn modelId="{0EB81E39-0726-4AD7-B915-82EBCAE02B7F}" type="presOf" srcId="{BE28A756-02B9-4F75-A560-A7105EACB477}" destId="{230F75A9-8DC5-4172-AC80-B8542248E8BE}" srcOrd="0" destOrd="0" presId="urn:microsoft.com/office/officeart/2005/8/layout/cycle6"/>
    <dgm:cxn modelId="{96C6443F-8654-438E-A45E-6BB9836DB426}" type="presOf" srcId="{AAEC642D-BEA0-424A-93FA-CE91051E0CFE}" destId="{00EA599E-93CA-4E65-A8E8-FB74AD7F2144}" srcOrd="0" destOrd="0" presId="urn:microsoft.com/office/officeart/2005/8/layout/cycle6"/>
    <dgm:cxn modelId="{F91D745C-A099-4391-BA29-6A7EAE306DBA}" type="presOf" srcId="{90261A97-EB35-4916-89B7-CFE5B191416F}" destId="{EE82996A-EAFB-4A7F-83A7-F0EFFDCB430D}" srcOrd="0" destOrd="0" presId="urn:microsoft.com/office/officeart/2005/8/layout/cycle6"/>
    <dgm:cxn modelId="{D0F8245E-561D-48A1-93E9-F1E72509D460}" type="presOf" srcId="{6CC98661-9AA2-44FE-B9BB-9D0CFF71A82E}" destId="{A2FC1AF0-2795-4D3C-A5BE-525A6331C5EB}" srcOrd="0" destOrd="0" presId="urn:microsoft.com/office/officeart/2005/8/layout/cycle6"/>
    <dgm:cxn modelId="{C170C35E-4B34-4539-B3DD-7A7BBAA876FF}" type="presOf" srcId="{5C91F015-FD51-4326-B4CE-CC02E72534BD}" destId="{8A2FF4EC-A4B8-4247-8296-82C8A98269D1}" srcOrd="0" destOrd="0" presId="urn:microsoft.com/office/officeart/2005/8/layout/cycle6"/>
    <dgm:cxn modelId="{7646D541-D945-4DCE-AE5A-4673D9383935}" srcId="{6DEAC7EA-E4DD-4C83-9F88-71FE6CB42BF6}" destId="{705B1EE4-94FB-460D-A4A5-BBBB135473A1}" srcOrd="8" destOrd="0" parTransId="{BF7F96F5-2287-4460-AB57-0DBC9ED8D4B6}" sibTransId="{24D570E7-AC04-4911-8AE0-1F4F8171E639}"/>
    <dgm:cxn modelId="{0788DD61-C62A-4A68-AF98-EBEB340C0ED7}" srcId="{6DEAC7EA-E4DD-4C83-9F88-71FE6CB42BF6}" destId="{533558F9-E757-4CB7-9A7D-BD5A710BDA01}" srcOrd="10" destOrd="0" parTransId="{C4F5A96E-95D3-4509-8950-E2192BD601DD}" sibTransId="{3ACE1E40-5576-4F8B-971D-0010D0BD4080}"/>
    <dgm:cxn modelId="{C127FD4B-AC8E-42B5-8E43-428E0779FB81}" type="presOf" srcId="{5E5EF1F4-4CF7-40F0-86A8-5E68C8393DEF}" destId="{F204255F-B4F5-430C-9B4A-BD167926698A}" srcOrd="0" destOrd="0" presId="urn:microsoft.com/office/officeart/2005/8/layout/cycle6"/>
    <dgm:cxn modelId="{F738104C-A60C-45EC-B36F-443704B77F05}" type="presOf" srcId="{6DEAC7EA-E4DD-4C83-9F88-71FE6CB42BF6}" destId="{53F7C526-A305-4DDF-8415-E3D529522BAE}" srcOrd="0" destOrd="0" presId="urn:microsoft.com/office/officeart/2005/8/layout/cycle6"/>
    <dgm:cxn modelId="{6802964E-EC07-4835-BF5C-BEDCEDDCBC0E}" srcId="{6DEAC7EA-E4DD-4C83-9F88-71FE6CB42BF6}" destId="{6CC98661-9AA2-44FE-B9BB-9D0CFF71A82E}" srcOrd="17" destOrd="0" parTransId="{1E206E62-7BB2-403E-85A3-1854867FCFE2}" sibTransId="{122AFB5A-DD44-4172-B753-C6A939AEEAE6}"/>
    <dgm:cxn modelId="{3534B36E-8D28-4298-9D97-2E4948A6D30A}" type="presOf" srcId="{685AA220-1E5B-46C0-B8DE-B9D662CB20B6}" destId="{04A23EBB-600E-498E-B36E-44B5B3AED433}" srcOrd="0" destOrd="0" presId="urn:microsoft.com/office/officeart/2005/8/layout/cycle6"/>
    <dgm:cxn modelId="{2F9EC251-1E0E-4A53-BF94-AC76C75948F6}" type="presOf" srcId="{FD721607-C284-4C5E-BD28-38890780E7E9}" destId="{EC328850-426B-4187-B0E1-F2927C6F859D}" srcOrd="0" destOrd="0" presId="urn:microsoft.com/office/officeart/2005/8/layout/cycle6"/>
    <dgm:cxn modelId="{B4872172-4228-4B8C-979C-0FE5E6D6B657}" type="presOf" srcId="{9AE4F5F5-0EA1-4415-ABF8-623ADF2CFEEE}" destId="{F7B1EEB3-AA1E-4453-82DD-ABDB0DD4B258}" srcOrd="0" destOrd="0" presId="urn:microsoft.com/office/officeart/2005/8/layout/cycle6"/>
    <dgm:cxn modelId="{8A5A0456-B899-4D03-A37A-9E7937914F25}" type="presOf" srcId="{1D3D5C6A-8F8A-444E-AFF7-45BF2BA884A4}" destId="{8AC4FCFB-AF6D-4787-B169-5EFBA2352424}" srcOrd="0" destOrd="0" presId="urn:microsoft.com/office/officeart/2005/8/layout/cycle6"/>
    <dgm:cxn modelId="{20231D58-ACD0-47B0-968F-65F65EE2D3EC}" srcId="{6DEAC7EA-E4DD-4C83-9F88-71FE6CB42BF6}" destId="{B72713C0-E37A-4927-B7F1-643DD674B5B4}" srcOrd="1" destOrd="0" parTransId="{F3DDC807-8DD4-49F9-9C37-E77DBC918480}" sibTransId="{A1DED879-2367-49EE-B39A-CAD33286FED5}"/>
    <dgm:cxn modelId="{5E6B5D78-B449-4C06-99EF-70E328E0AAF5}" srcId="{6DEAC7EA-E4DD-4C83-9F88-71FE6CB42BF6}" destId="{5C91F015-FD51-4326-B4CE-CC02E72534BD}" srcOrd="3" destOrd="0" parTransId="{23FC4433-9192-4A44-B0B4-2119F3843EB6}" sibTransId="{896A6010-309A-4EE5-9F69-22ECBF382023}"/>
    <dgm:cxn modelId="{E4B63A5A-53EA-4A8A-B86C-33C0136CF91E}" type="presOf" srcId="{A18C1DDE-3C01-48B5-B44B-DAB0431C4063}" destId="{2B36FB0A-4AA6-4E22-A8FB-8F3216B55D04}" srcOrd="0" destOrd="0" presId="urn:microsoft.com/office/officeart/2005/8/layout/cycle6"/>
    <dgm:cxn modelId="{BB88BB5A-038C-458C-9F25-BC6A2AA00829}" type="presOf" srcId="{122AFB5A-DD44-4172-B753-C6A939AEEAE6}" destId="{EEDB36A0-D559-454C-B077-651B3351D639}" srcOrd="0" destOrd="0" presId="urn:microsoft.com/office/officeart/2005/8/layout/cycle6"/>
    <dgm:cxn modelId="{1E148E7C-E1A2-4AB2-98FA-812E9AACC3B6}" type="presOf" srcId="{59CE7F2E-2433-4E53-8C0F-AD9526846DD1}" destId="{54FCC174-1FBF-48D3-A6D3-1A849EB865C9}" srcOrd="0" destOrd="0" presId="urn:microsoft.com/office/officeart/2005/8/layout/cycle6"/>
    <dgm:cxn modelId="{F75F897D-8B88-4509-82E2-BBAD1DE77984}" srcId="{6DEAC7EA-E4DD-4C83-9F88-71FE6CB42BF6}" destId="{E3B7D24F-8CB1-4E3A-B067-DE8B3D9861C5}" srcOrd="13" destOrd="0" parTransId="{2238A66D-5BD7-4005-BAC6-7A57F1CD2C4C}" sibTransId="{1D3D5C6A-8F8A-444E-AFF7-45BF2BA884A4}"/>
    <dgm:cxn modelId="{DFA0487F-2CEA-40E2-9854-71A4DE30D8F0}" srcId="{6DEAC7EA-E4DD-4C83-9F88-71FE6CB42BF6}" destId="{BE28A756-02B9-4F75-A560-A7105EACB477}" srcOrd="11" destOrd="0" parTransId="{ADE345F5-0734-48AC-B3EC-B0EFEC5AC0DB}" sibTransId="{A18C1DDE-3C01-48B5-B44B-DAB0431C4063}"/>
    <dgm:cxn modelId="{006E3480-A41F-46BD-A144-208698AE1CD0}" srcId="{6DEAC7EA-E4DD-4C83-9F88-71FE6CB42BF6}" destId="{8C2ABF21-4169-4F92-992B-B26A5BB85821}" srcOrd="9" destOrd="0" parTransId="{08C30186-EBC2-4B78-A08E-58A158813B9C}" sibTransId="{9AE4F5F5-0EA1-4415-ABF8-623ADF2CFEEE}"/>
    <dgm:cxn modelId="{DAB5118A-AD51-4D4A-A128-B7A23875B974}" type="presOf" srcId="{012292B9-6B64-4CF0-8958-252096BF5F37}" destId="{934F1BCC-0B30-409C-A9D2-2C8A974D7E66}" srcOrd="0" destOrd="0" presId="urn:microsoft.com/office/officeart/2005/8/layout/cycle6"/>
    <dgm:cxn modelId="{D978BA8B-CA4E-4D37-B28C-FD9ED44D5468}" srcId="{6DEAC7EA-E4DD-4C83-9F88-71FE6CB42BF6}" destId="{E18EA010-06B9-459D-9046-03F81AAC44C2}" srcOrd="12" destOrd="0" parTransId="{03F6EB63-D564-4527-A197-0897D30A9D1A}" sibTransId="{AB5A68D2-77AE-40EA-B0F2-A83E574BE687}"/>
    <dgm:cxn modelId="{378AC88E-9190-4B97-A3EB-F73D481E39B5}" type="presOf" srcId="{58719904-46ED-4209-8ED0-3D575D3DD5CE}" destId="{A52B7594-7C2D-4239-A2BB-74CB61C82FB8}" srcOrd="0" destOrd="0" presId="urn:microsoft.com/office/officeart/2005/8/layout/cycle6"/>
    <dgm:cxn modelId="{C9DAFF92-1E37-4DF8-9E96-CC2A6E459069}" type="presOf" srcId="{3ACE1E40-5576-4F8B-971D-0010D0BD4080}" destId="{F70036B5-0DDC-47D0-9F68-A9D834F0E61B}" srcOrd="0" destOrd="0" presId="urn:microsoft.com/office/officeart/2005/8/layout/cycle6"/>
    <dgm:cxn modelId="{D8117A95-3648-4806-A268-6CF728C84106}" type="presOf" srcId="{B732A509-C503-4F33-899B-82485414BC13}" destId="{2997C435-DF4F-48D2-A308-0BC411B81827}" srcOrd="0" destOrd="0" presId="urn:microsoft.com/office/officeart/2005/8/layout/cycle6"/>
    <dgm:cxn modelId="{B2FD279C-52C0-4372-BF97-2D55A7AC4421}" srcId="{6DEAC7EA-E4DD-4C83-9F88-71FE6CB42BF6}" destId="{685AA220-1E5B-46C0-B8DE-B9D662CB20B6}" srcOrd="7" destOrd="0" parTransId="{F1C38307-3990-487A-B707-E5ED6CFE2611}" sibTransId="{F10F2953-2130-4CDF-8CF5-0435AEA3BB8E}"/>
    <dgm:cxn modelId="{34FA73A7-FDED-4FA9-BA1D-E4206CEF1C38}" type="presOf" srcId="{851BD6C4-6DEB-4DA3-97C0-6673285B47A3}" destId="{5404AB99-DF9D-4242-809D-A36C7C031119}" srcOrd="0" destOrd="0" presId="urn:microsoft.com/office/officeart/2005/8/layout/cycle6"/>
    <dgm:cxn modelId="{2DCFB0A8-FF97-4EED-81A9-B0C7EFAB32F3}" srcId="{6DEAC7EA-E4DD-4C83-9F88-71FE6CB42BF6}" destId="{59CE7F2E-2433-4E53-8C0F-AD9526846DD1}" srcOrd="2" destOrd="0" parTransId="{E0414713-3F18-4A4E-93C3-80CED0029738}" sibTransId="{5E5EF1F4-4CF7-40F0-86A8-5E68C8393DEF}"/>
    <dgm:cxn modelId="{7123E0B8-99EC-4A00-9B4A-20E4190DA0E9}" type="presOf" srcId="{E18EA010-06B9-459D-9046-03F81AAC44C2}" destId="{D3B5E785-A63D-4186-92FE-F0D5CA0D3850}" srcOrd="0" destOrd="0" presId="urn:microsoft.com/office/officeart/2005/8/layout/cycle6"/>
    <dgm:cxn modelId="{D1B060C0-329B-4B77-8E97-CB9D2739EB71}" type="presOf" srcId="{F10F2953-2130-4CDF-8CF5-0435AEA3BB8E}" destId="{B0D2BE0D-E9FD-4194-933D-0615A90019A0}" srcOrd="0" destOrd="0" presId="urn:microsoft.com/office/officeart/2005/8/layout/cycle6"/>
    <dgm:cxn modelId="{74DE6DC1-D4F4-4067-A9ED-AB8D8C454CF1}" srcId="{6DEAC7EA-E4DD-4C83-9F88-71FE6CB42BF6}" destId="{26612691-C27C-42EA-A866-D79ADE728901}" srcOrd="0" destOrd="0" parTransId="{518BF0C8-67CC-4426-BC6B-851B462BB5FE}" sibTransId="{FD721607-C284-4C5E-BD28-38890780E7E9}"/>
    <dgm:cxn modelId="{9A008BCA-9E5A-42E5-8DAA-FA51FA62AF50}" type="presOf" srcId="{533558F9-E757-4CB7-9A7D-BD5A710BDA01}" destId="{974838B5-1ACF-4D22-A8F1-9F27A820DA00}" srcOrd="0" destOrd="0" presId="urn:microsoft.com/office/officeart/2005/8/layout/cycle6"/>
    <dgm:cxn modelId="{8A51BAD0-BB0A-4116-AD7B-6C26C1F6E99E}" srcId="{6DEAC7EA-E4DD-4C83-9F88-71FE6CB42BF6}" destId="{851BD6C4-6DEB-4DA3-97C0-6673285B47A3}" srcOrd="14" destOrd="0" parTransId="{CBA1F6C8-BB12-4DFB-AA31-F0914499E5E7}" sibTransId="{B0699F52-8775-43C3-B9CC-47D6B403B3F6}"/>
    <dgm:cxn modelId="{BBEE01D1-DA27-48BE-8FB4-16C9371FD978}" type="presOf" srcId="{B0699F52-8775-43C3-B9CC-47D6B403B3F6}" destId="{28F9E289-8B91-4A6F-9D29-E9E2A35DE895}" srcOrd="0" destOrd="0" presId="urn:microsoft.com/office/officeart/2005/8/layout/cycle6"/>
    <dgm:cxn modelId="{DE822BD7-EFA4-4E53-B3E1-768826B4C3AC}" srcId="{6DEAC7EA-E4DD-4C83-9F88-71FE6CB42BF6}" destId="{58719904-46ED-4209-8ED0-3D575D3DD5CE}" srcOrd="6" destOrd="0" parTransId="{49A854FE-8C15-43A4-834D-7BE2A6F25A7B}" sibTransId="{C59DA0AB-B963-4C41-A576-C99D90F67032}"/>
    <dgm:cxn modelId="{D824CED7-D225-4A3B-BEBB-9F012FA56357}" type="presOf" srcId="{3E2A9520-49BA-466A-8975-DFB5D10DA7CD}" destId="{4A524782-3415-4EFF-A420-3ADE3A005B93}" srcOrd="0" destOrd="0" presId="urn:microsoft.com/office/officeart/2005/8/layout/cycle6"/>
    <dgm:cxn modelId="{7F60D2D9-A63C-4FC3-8943-AFDD51164F78}" type="presOf" srcId="{26612691-C27C-42EA-A866-D79ADE728901}" destId="{EBFFE88D-69DC-4B86-9284-510D078AD5BD}" srcOrd="0" destOrd="0" presId="urn:microsoft.com/office/officeart/2005/8/layout/cycle6"/>
    <dgm:cxn modelId="{23A05AE0-538C-41E0-A128-E777F247DFBF}" type="presOf" srcId="{C59DA0AB-B963-4C41-A576-C99D90F67032}" destId="{4F9E6E01-2EEA-44C4-859E-0919EB07F046}" srcOrd="0" destOrd="0" presId="urn:microsoft.com/office/officeart/2005/8/layout/cycle6"/>
    <dgm:cxn modelId="{760CA8F1-241F-49FE-8882-2E524D22FBD2}" type="presOf" srcId="{8F6FA1D0-B892-45D3-8519-727B12979775}" destId="{1C019606-BE26-4B4F-9A1A-EA376323199F}" srcOrd="0" destOrd="0" presId="urn:microsoft.com/office/officeart/2005/8/layout/cycle6"/>
    <dgm:cxn modelId="{035054F2-3648-44AA-B755-1E1B85A5E5DC}" type="presOf" srcId="{B72713C0-E37A-4927-B7F1-643DD674B5B4}" destId="{AB2BBC2F-2861-45D2-ACC0-42D9845BA62D}" srcOrd="0" destOrd="0" presId="urn:microsoft.com/office/officeart/2005/8/layout/cycle6"/>
    <dgm:cxn modelId="{67F0515D-F3AC-4D03-8E37-7A5EB287B743}" type="presParOf" srcId="{53F7C526-A305-4DDF-8415-E3D529522BAE}" destId="{EBFFE88D-69DC-4B86-9284-510D078AD5BD}" srcOrd="0" destOrd="0" presId="urn:microsoft.com/office/officeart/2005/8/layout/cycle6"/>
    <dgm:cxn modelId="{AF9C4B72-AC89-4D60-8DB9-F6A4F84F9630}" type="presParOf" srcId="{53F7C526-A305-4DDF-8415-E3D529522BAE}" destId="{DFE2648E-C9E2-41B3-8D79-420D3A4DC31F}" srcOrd="1" destOrd="0" presId="urn:microsoft.com/office/officeart/2005/8/layout/cycle6"/>
    <dgm:cxn modelId="{DB21CCF0-1A73-40A6-988B-3DC069977BB0}" type="presParOf" srcId="{53F7C526-A305-4DDF-8415-E3D529522BAE}" destId="{EC328850-426B-4187-B0E1-F2927C6F859D}" srcOrd="2" destOrd="0" presId="urn:microsoft.com/office/officeart/2005/8/layout/cycle6"/>
    <dgm:cxn modelId="{E340E603-814B-4AAE-9F99-E81B43E6C041}" type="presParOf" srcId="{53F7C526-A305-4DDF-8415-E3D529522BAE}" destId="{AB2BBC2F-2861-45D2-ACC0-42D9845BA62D}" srcOrd="3" destOrd="0" presId="urn:microsoft.com/office/officeart/2005/8/layout/cycle6"/>
    <dgm:cxn modelId="{878FD014-8130-4F9A-AC73-AB5CC3C0D4DE}" type="presParOf" srcId="{53F7C526-A305-4DDF-8415-E3D529522BAE}" destId="{88DD1657-2A59-4B7B-A013-A38CD91352C4}" srcOrd="4" destOrd="0" presId="urn:microsoft.com/office/officeart/2005/8/layout/cycle6"/>
    <dgm:cxn modelId="{5E8CD407-137B-49A1-A276-884B0315271E}" type="presParOf" srcId="{53F7C526-A305-4DDF-8415-E3D529522BAE}" destId="{14C85ED9-E72E-4DCF-8A49-93C1AF4C8131}" srcOrd="5" destOrd="0" presId="urn:microsoft.com/office/officeart/2005/8/layout/cycle6"/>
    <dgm:cxn modelId="{24209F17-F984-4846-8E8F-88378906367D}" type="presParOf" srcId="{53F7C526-A305-4DDF-8415-E3D529522BAE}" destId="{54FCC174-1FBF-48D3-A6D3-1A849EB865C9}" srcOrd="6" destOrd="0" presId="urn:microsoft.com/office/officeart/2005/8/layout/cycle6"/>
    <dgm:cxn modelId="{685B5391-EEB1-4094-8318-0A9CB6E39DA7}" type="presParOf" srcId="{53F7C526-A305-4DDF-8415-E3D529522BAE}" destId="{4AD40F02-B3A1-4197-A692-0F2354FEBFF1}" srcOrd="7" destOrd="0" presId="urn:microsoft.com/office/officeart/2005/8/layout/cycle6"/>
    <dgm:cxn modelId="{2A46CA51-8152-4182-8593-87F1DA750002}" type="presParOf" srcId="{53F7C526-A305-4DDF-8415-E3D529522BAE}" destId="{F204255F-B4F5-430C-9B4A-BD167926698A}" srcOrd="8" destOrd="0" presId="urn:microsoft.com/office/officeart/2005/8/layout/cycle6"/>
    <dgm:cxn modelId="{A8D4E8D4-F8B5-40F2-9DD1-AEA93A450A8C}" type="presParOf" srcId="{53F7C526-A305-4DDF-8415-E3D529522BAE}" destId="{8A2FF4EC-A4B8-4247-8296-82C8A98269D1}" srcOrd="9" destOrd="0" presId="urn:microsoft.com/office/officeart/2005/8/layout/cycle6"/>
    <dgm:cxn modelId="{4009DBD6-F07C-4EEA-AB4C-EA828A85AAC2}" type="presParOf" srcId="{53F7C526-A305-4DDF-8415-E3D529522BAE}" destId="{616CF29F-C8E1-471D-A60C-A24347163011}" srcOrd="10" destOrd="0" presId="urn:microsoft.com/office/officeart/2005/8/layout/cycle6"/>
    <dgm:cxn modelId="{589E589A-16C5-48C7-A9AE-EF9FE985FB78}" type="presParOf" srcId="{53F7C526-A305-4DDF-8415-E3D529522BAE}" destId="{8F7F3509-ACA6-4556-99D1-43B942392E62}" srcOrd="11" destOrd="0" presId="urn:microsoft.com/office/officeart/2005/8/layout/cycle6"/>
    <dgm:cxn modelId="{F27D30AA-6466-42D7-9908-3494EC7010F0}" type="presParOf" srcId="{53F7C526-A305-4DDF-8415-E3D529522BAE}" destId="{934F1BCC-0B30-409C-A9D2-2C8A974D7E66}" srcOrd="12" destOrd="0" presId="urn:microsoft.com/office/officeart/2005/8/layout/cycle6"/>
    <dgm:cxn modelId="{C0D58287-671E-4DC0-99C7-0F5BE2291386}" type="presParOf" srcId="{53F7C526-A305-4DDF-8415-E3D529522BAE}" destId="{18EE43D9-DA41-4510-A0A8-54AD090026A3}" srcOrd="13" destOrd="0" presId="urn:microsoft.com/office/officeart/2005/8/layout/cycle6"/>
    <dgm:cxn modelId="{1D6DB577-5F0D-4AA6-9CDD-C00A4FAB3F23}" type="presParOf" srcId="{53F7C526-A305-4DDF-8415-E3D529522BAE}" destId="{B4EF382F-B38F-47C1-B056-4549D14306BF}" srcOrd="14" destOrd="0" presId="urn:microsoft.com/office/officeart/2005/8/layout/cycle6"/>
    <dgm:cxn modelId="{10536454-3394-4606-B405-415F82C6BF1F}" type="presParOf" srcId="{53F7C526-A305-4DDF-8415-E3D529522BAE}" destId="{EE82996A-EAFB-4A7F-83A7-F0EFFDCB430D}" srcOrd="15" destOrd="0" presId="urn:microsoft.com/office/officeart/2005/8/layout/cycle6"/>
    <dgm:cxn modelId="{F5E51729-0D41-4C17-B1E8-80F3DCF917A5}" type="presParOf" srcId="{53F7C526-A305-4DDF-8415-E3D529522BAE}" destId="{C26850C0-60DC-4E44-AC27-16AA7E6F2139}" srcOrd="16" destOrd="0" presId="urn:microsoft.com/office/officeart/2005/8/layout/cycle6"/>
    <dgm:cxn modelId="{4D25199F-E259-4801-82D2-53673B91A292}" type="presParOf" srcId="{53F7C526-A305-4DDF-8415-E3D529522BAE}" destId="{4A524782-3415-4EFF-A420-3ADE3A005B93}" srcOrd="17" destOrd="0" presId="urn:microsoft.com/office/officeart/2005/8/layout/cycle6"/>
    <dgm:cxn modelId="{5EFD5BC7-1AF0-4AB8-AB55-E62275E765C2}" type="presParOf" srcId="{53F7C526-A305-4DDF-8415-E3D529522BAE}" destId="{A52B7594-7C2D-4239-A2BB-74CB61C82FB8}" srcOrd="18" destOrd="0" presId="urn:microsoft.com/office/officeart/2005/8/layout/cycle6"/>
    <dgm:cxn modelId="{B0C16F80-1129-45E9-96CF-D08A30076AA7}" type="presParOf" srcId="{53F7C526-A305-4DDF-8415-E3D529522BAE}" destId="{ACFE017E-C272-40CD-A0C7-B0C7A4665BF8}" srcOrd="19" destOrd="0" presId="urn:microsoft.com/office/officeart/2005/8/layout/cycle6"/>
    <dgm:cxn modelId="{29D7F3A3-B468-440C-A33B-C23E0A9B1484}" type="presParOf" srcId="{53F7C526-A305-4DDF-8415-E3D529522BAE}" destId="{4F9E6E01-2EEA-44C4-859E-0919EB07F046}" srcOrd="20" destOrd="0" presId="urn:microsoft.com/office/officeart/2005/8/layout/cycle6"/>
    <dgm:cxn modelId="{53AB088B-C3EF-4C1B-A0D1-0DF69F9121F8}" type="presParOf" srcId="{53F7C526-A305-4DDF-8415-E3D529522BAE}" destId="{04A23EBB-600E-498E-B36E-44B5B3AED433}" srcOrd="21" destOrd="0" presId="urn:microsoft.com/office/officeart/2005/8/layout/cycle6"/>
    <dgm:cxn modelId="{5212CC8E-950F-4995-B52A-1EF1AA9FB914}" type="presParOf" srcId="{53F7C526-A305-4DDF-8415-E3D529522BAE}" destId="{91AFF870-18C7-4FD6-97CD-ABF4EE3A1349}" srcOrd="22" destOrd="0" presId="urn:microsoft.com/office/officeart/2005/8/layout/cycle6"/>
    <dgm:cxn modelId="{C350FC80-A1A8-446A-8B0B-B4C7E229204F}" type="presParOf" srcId="{53F7C526-A305-4DDF-8415-E3D529522BAE}" destId="{B0D2BE0D-E9FD-4194-933D-0615A90019A0}" srcOrd="23" destOrd="0" presId="urn:microsoft.com/office/officeart/2005/8/layout/cycle6"/>
    <dgm:cxn modelId="{3EDF4D62-F352-42C3-86B4-DE458741ACF7}" type="presParOf" srcId="{53F7C526-A305-4DDF-8415-E3D529522BAE}" destId="{5653073A-AC47-46C3-86D7-A2D9410DDD2A}" srcOrd="24" destOrd="0" presId="urn:microsoft.com/office/officeart/2005/8/layout/cycle6"/>
    <dgm:cxn modelId="{0AE4775B-F30C-488E-8729-A6F6E913A6AA}" type="presParOf" srcId="{53F7C526-A305-4DDF-8415-E3D529522BAE}" destId="{8280634B-031D-4673-9CBB-9AB9FA37B59A}" srcOrd="25" destOrd="0" presId="urn:microsoft.com/office/officeart/2005/8/layout/cycle6"/>
    <dgm:cxn modelId="{F13F5E8E-E363-4879-9DDF-7DED3F35E679}" type="presParOf" srcId="{53F7C526-A305-4DDF-8415-E3D529522BAE}" destId="{6830F8B8-07FE-4160-9825-80C324792739}" srcOrd="26" destOrd="0" presId="urn:microsoft.com/office/officeart/2005/8/layout/cycle6"/>
    <dgm:cxn modelId="{DD465E74-112D-4E96-9880-88666E9C8CE3}" type="presParOf" srcId="{53F7C526-A305-4DDF-8415-E3D529522BAE}" destId="{080F7E04-E859-4C0C-865B-0E0515664CEC}" srcOrd="27" destOrd="0" presId="urn:microsoft.com/office/officeart/2005/8/layout/cycle6"/>
    <dgm:cxn modelId="{57945C72-88E1-47B5-B26D-D30B68C03BDE}" type="presParOf" srcId="{53F7C526-A305-4DDF-8415-E3D529522BAE}" destId="{271B0AC4-0897-478F-BCDA-B7C3B89B29C2}" srcOrd="28" destOrd="0" presId="urn:microsoft.com/office/officeart/2005/8/layout/cycle6"/>
    <dgm:cxn modelId="{570F2278-7B19-4BCD-9F7B-9E16085072BF}" type="presParOf" srcId="{53F7C526-A305-4DDF-8415-E3D529522BAE}" destId="{F7B1EEB3-AA1E-4453-82DD-ABDB0DD4B258}" srcOrd="29" destOrd="0" presId="urn:microsoft.com/office/officeart/2005/8/layout/cycle6"/>
    <dgm:cxn modelId="{1630124C-E706-4079-A5C0-BCF78A06B1F9}" type="presParOf" srcId="{53F7C526-A305-4DDF-8415-E3D529522BAE}" destId="{974838B5-1ACF-4D22-A8F1-9F27A820DA00}" srcOrd="30" destOrd="0" presId="urn:microsoft.com/office/officeart/2005/8/layout/cycle6"/>
    <dgm:cxn modelId="{B01A13AB-A3C1-4F62-951E-9B6A5938ACCE}" type="presParOf" srcId="{53F7C526-A305-4DDF-8415-E3D529522BAE}" destId="{E7EF5F74-FE0D-4B15-8697-810B6A7A0CAE}" srcOrd="31" destOrd="0" presId="urn:microsoft.com/office/officeart/2005/8/layout/cycle6"/>
    <dgm:cxn modelId="{003888C9-F17A-4592-B597-6BD60883E93B}" type="presParOf" srcId="{53F7C526-A305-4DDF-8415-E3D529522BAE}" destId="{F70036B5-0DDC-47D0-9F68-A9D834F0E61B}" srcOrd="32" destOrd="0" presId="urn:microsoft.com/office/officeart/2005/8/layout/cycle6"/>
    <dgm:cxn modelId="{DCD937E3-CE9A-4763-933D-A571E014FF91}" type="presParOf" srcId="{53F7C526-A305-4DDF-8415-E3D529522BAE}" destId="{230F75A9-8DC5-4172-AC80-B8542248E8BE}" srcOrd="33" destOrd="0" presId="urn:microsoft.com/office/officeart/2005/8/layout/cycle6"/>
    <dgm:cxn modelId="{43A7DF8E-D1B0-447F-861A-2D2B26246CD4}" type="presParOf" srcId="{53F7C526-A305-4DDF-8415-E3D529522BAE}" destId="{22DA5E31-8687-4D6A-B0BA-19C41FA63BE7}" srcOrd="34" destOrd="0" presId="urn:microsoft.com/office/officeart/2005/8/layout/cycle6"/>
    <dgm:cxn modelId="{B7819ABA-3C68-46B7-8A44-BCD81AD26B46}" type="presParOf" srcId="{53F7C526-A305-4DDF-8415-E3D529522BAE}" destId="{2B36FB0A-4AA6-4E22-A8FB-8F3216B55D04}" srcOrd="35" destOrd="0" presId="urn:microsoft.com/office/officeart/2005/8/layout/cycle6"/>
    <dgm:cxn modelId="{698ACAAD-1083-4DB5-8B76-9FF7121F6EA7}" type="presParOf" srcId="{53F7C526-A305-4DDF-8415-E3D529522BAE}" destId="{D3B5E785-A63D-4186-92FE-F0D5CA0D3850}" srcOrd="36" destOrd="0" presId="urn:microsoft.com/office/officeart/2005/8/layout/cycle6"/>
    <dgm:cxn modelId="{03EE1701-2672-4716-86B6-02F025A11C47}" type="presParOf" srcId="{53F7C526-A305-4DDF-8415-E3D529522BAE}" destId="{C50C1796-3BB0-4E76-B66B-746034DF57A0}" srcOrd="37" destOrd="0" presId="urn:microsoft.com/office/officeart/2005/8/layout/cycle6"/>
    <dgm:cxn modelId="{9AFB9301-F2E0-40D0-9EF6-318325134BF6}" type="presParOf" srcId="{53F7C526-A305-4DDF-8415-E3D529522BAE}" destId="{972DB64F-C07F-4AF1-8823-11EDC63BE200}" srcOrd="38" destOrd="0" presId="urn:microsoft.com/office/officeart/2005/8/layout/cycle6"/>
    <dgm:cxn modelId="{CF9986DA-BD22-4A0E-9E44-3CDB461F18E5}" type="presParOf" srcId="{53F7C526-A305-4DDF-8415-E3D529522BAE}" destId="{8C0326AC-85EE-4197-9D27-89C7276846E8}" srcOrd="39" destOrd="0" presId="urn:microsoft.com/office/officeart/2005/8/layout/cycle6"/>
    <dgm:cxn modelId="{ED7E10F5-2441-477C-8A44-26FBAC4B6FB5}" type="presParOf" srcId="{53F7C526-A305-4DDF-8415-E3D529522BAE}" destId="{00DB745E-B1A9-4493-9169-68B1CA1DFBE5}" srcOrd="40" destOrd="0" presId="urn:microsoft.com/office/officeart/2005/8/layout/cycle6"/>
    <dgm:cxn modelId="{FCDBE976-698D-4954-A788-006E8083B6AE}" type="presParOf" srcId="{53F7C526-A305-4DDF-8415-E3D529522BAE}" destId="{8AC4FCFB-AF6D-4787-B169-5EFBA2352424}" srcOrd="41" destOrd="0" presId="urn:microsoft.com/office/officeart/2005/8/layout/cycle6"/>
    <dgm:cxn modelId="{CBED5206-6545-4393-9EC0-0B7EA161249F}" type="presParOf" srcId="{53F7C526-A305-4DDF-8415-E3D529522BAE}" destId="{5404AB99-DF9D-4242-809D-A36C7C031119}" srcOrd="42" destOrd="0" presId="urn:microsoft.com/office/officeart/2005/8/layout/cycle6"/>
    <dgm:cxn modelId="{ED4291AC-BBAE-4832-9AC4-F3C4898B2C10}" type="presParOf" srcId="{53F7C526-A305-4DDF-8415-E3D529522BAE}" destId="{4CB6CA00-E3D1-40FC-A9E7-158E7DC07360}" srcOrd="43" destOrd="0" presId="urn:microsoft.com/office/officeart/2005/8/layout/cycle6"/>
    <dgm:cxn modelId="{232775A2-4646-4803-A270-50DE6D3CD709}" type="presParOf" srcId="{53F7C526-A305-4DDF-8415-E3D529522BAE}" destId="{28F9E289-8B91-4A6F-9D29-E9E2A35DE895}" srcOrd="44" destOrd="0" presId="urn:microsoft.com/office/officeart/2005/8/layout/cycle6"/>
    <dgm:cxn modelId="{E36025AB-909F-4F97-92EA-C0E508992ACC}" type="presParOf" srcId="{53F7C526-A305-4DDF-8415-E3D529522BAE}" destId="{695104BF-8B6A-478B-A650-DE896F8CECD9}" srcOrd="45" destOrd="0" presId="urn:microsoft.com/office/officeart/2005/8/layout/cycle6"/>
    <dgm:cxn modelId="{DF7BE691-9354-4D83-BDA4-8CE5A3846E94}" type="presParOf" srcId="{53F7C526-A305-4DDF-8415-E3D529522BAE}" destId="{1FB87BD3-8959-43A2-A150-A35E628E8E3E}" srcOrd="46" destOrd="0" presId="urn:microsoft.com/office/officeart/2005/8/layout/cycle6"/>
    <dgm:cxn modelId="{3F48D9C1-4986-48F1-9606-CE452FCA04B7}" type="presParOf" srcId="{53F7C526-A305-4DDF-8415-E3D529522BAE}" destId="{00EA599E-93CA-4E65-A8E8-FB74AD7F2144}" srcOrd="47" destOrd="0" presId="urn:microsoft.com/office/officeart/2005/8/layout/cycle6"/>
    <dgm:cxn modelId="{388E7353-BF6A-4BBC-A0F1-5C0980C83B09}" type="presParOf" srcId="{53F7C526-A305-4DDF-8415-E3D529522BAE}" destId="{2997C435-DF4F-48D2-A308-0BC411B81827}" srcOrd="48" destOrd="0" presId="urn:microsoft.com/office/officeart/2005/8/layout/cycle6"/>
    <dgm:cxn modelId="{A52A777E-5A5E-4F5D-A969-BF1FC6710CB3}" type="presParOf" srcId="{53F7C526-A305-4DDF-8415-E3D529522BAE}" destId="{B2790D49-946F-48BB-A454-B7552761C64F}" srcOrd="49" destOrd="0" presId="urn:microsoft.com/office/officeart/2005/8/layout/cycle6"/>
    <dgm:cxn modelId="{81CAC3DA-2DB1-445F-82CA-C11BA211FF08}" type="presParOf" srcId="{53F7C526-A305-4DDF-8415-E3D529522BAE}" destId="{1C019606-BE26-4B4F-9A1A-EA376323199F}" srcOrd="50" destOrd="0" presId="urn:microsoft.com/office/officeart/2005/8/layout/cycle6"/>
    <dgm:cxn modelId="{870D93CE-86D3-45D4-96B6-57BFA9E9A5D8}" type="presParOf" srcId="{53F7C526-A305-4DDF-8415-E3D529522BAE}" destId="{A2FC1AF0-2795-4D3C-A5BE-525A6331C5EB}" srcOrd="51" destOrd="0" presId="urn:microsoft.com/office/officeart/2005/8/layout/cycle6"/>
    <dgm:cxn modelId="{BE61FE34-6876-4587-96BD-95702A097296}" type="presParOf" srcId="{53F7C526-A305-4DDF-8415-E3D529522BAE}" destId="{D9A6A0A0-04C0-4475-BA29-FB102D077B18}" srcOrd="52" destOrd="0" presId="urn:microsoft.com/office/officeart/2005/8/layout/cycle6"/>
    <dgm:cxn modelId="{BB3F6CB2-443D-42F1-9F53-9262F0BC68B8}" type="presParOf" srcId="{53F7C526-A305-4DDF-8415-E3D529522BAE}" destId="{EEDB36A0-D559-454C-B077-651B3351D639}" srcOrd="53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DEAC7EA-E4DD-4C83-9F88-71FE6CB42BF6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6612691-C27C-42EA-A866-D79ADE728901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518BF0C8-67CC-4426-BC6B-851B462BB5FE}" type="parTrans" cxnId="{74DE6DC1-D4F4-4067-A9ED-AB8D8C454CF1}">
      <dgm:prSet/>
      <dgm:spPr/>
      <dgm:t>
        <a:bodyPr/>
        <a:lstStyle/>
        <a:p>
          <a:endParaRPr lang="en-GB"/>
        </a:p>
      </dgm:t>
    </dgm:pt>
    <dgm:pt modelId="{FD721607-C284-4C5E-BD28-38890780E7E9}" type="sibTrans" cxnId="{74DE6DC1-D4F4-4067-A9ED-AB8D8C454CF1}">
      <dgm:prSet/>
      <dgm:spPr/>
      <dgm:t>
        <a:bodyPr/>
        <a:lstStyle/>
        <a:p>
          <a:endParaRPr lang="en-GB"/>
        </a:p>
      </dgm:t>
    </dgm:pt>
    <dgm:pt modelId="{B72713C0-E37A-4927-B7F1-643DD674B5B4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F3DDC807-8DD4-49F9-9C37-E77DBC918480}" type="parTrans" cxnId="{20231D58-ACD0-47B0-968F-65F65EE2D3EC}">
      <dgm:prSet/>
      <dgm:spPr/>
      <dgm:t>
        <a:bodyPr/>
        <a:lstStyle/>
        <a:p>
          <a:endParaRPr lang="en-GB"/>
        </a:p>
      </dgm:t>
    </dgm:pt>
    <dgm:pt modelId="{A1DED879-2367-49EE-B39A-CAD33286FED5}" type="sibTrans" cxnId="{20231D58-ACD0-47B0-968F-65F65EE2D3EC}">
      <dgm:prSet/>
      <dgm:spPr/>
      <dgm:t>
        <a:bodyPr/>
        <a:lstStyle/>
        <a:p>
          <a:endParaRPr lang="en-GB"/>
        </a:p>
      </dgm:t>
    </dgm:pt>
    <dgm:pt modelId="{5C91F015-FD51-4326-B4CE-CC02E72534BD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23FC4433-9192-4A44-B0B4-2119F3843EB6}" type="parTrans" cxnId="{5E6B5D78-B449-4C06-99EF-70E328E0AAF5}">
      <dgm:prSet/>
      <dgm:spPr/>
      <dgm:t>
        <a:bodyPr/>
        <a:lstStyle/>
        <a:p>
          <a:endParaRPr lang="en-GB"/>
        </a:p>
      </dgm:t>
    </dgm:pt>
    <dgm:pt modelId="{896A6010-309A-4EE5-9F69-22ECBF382023}" type="sibTrans" cxnId="{5E6B5D78-B449-4C06-99EF-70E328E0AAF5}">
      <dgm:prSet/>
      <dgm:spPr/>
      <dgm:t>
        <a:bodyPr/>
        <a:lstStyle/>
        <a:p>
          <a:endParaRPr lang="en-GB"/>
        </a:p>
      </dgm:t>
    </dgm:pt>
    <dgm:pt modelId="{BE28A756-02B9-4F75-A560-A7105EACB477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ADE345F5-0734-48AC-B3EC-B0EFEC5AC0DB}" type="parTrans" cxnId="{DFA0487F-2CEA-40E2-9854-71A4DE30D8F0}">
      <dgm:prSet/>
      <dgm:spPr/>
      <dgm:t>
        <a:bodyPr/>
        <a:lstStyle/>
        <a:p>
          <a:endParaRPr lang="en-GB"/>
        </a:p>
      </dgm:t>
    </dgm:pt>
    <dgm:pt modelId="{A18C1DDE-3C01-48B5-B44B-DAB0431C4063}" type="sibTrans" cxnId="{DFA0487F-2CEA-40E2-9854-71A4DE30D8F0}">
      <dgm:prSet/>
      <dgm:spPr/>
      <dgm:t>
        <a:bodyPr/>
        <a:lstStyle/>
        <a:p>
          <a:endParaRPr lang="en-GB"/>
        </a:p>
      </dgm:t>
    </dgm:pt>
    <dgm:pt modelId="{E18EA010-06B9-459D-9046-03F81AAC44C2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03F6EB63-D564-4527-A197-0897D30A9D1A}" type="parTrans" cxnId="{D978BA8B-CA4E-4D37-B28C-FD9ED44D5468}">
      <dgm:prSet/>
      <dgm:spPr/>
      <dgm:t>
        <a:bodyPr/>
        <a:lstStyle/>
        <a:p>
          <a:endParaRPr lang="en-GB"/>
        </a:p>
      </dgm:t>
    </dgm:pt>
    <dgm:pt modelId="{AB5A68D2-77AE-40EA-B0F2-A83E574BE687}" type="sibTrans" cxnId="{D978BA8B-CA4E-4D37-B28C-FD9ED44D5468}">
      <dgm:prSet/>
      <dgm:spPr/>
      <dgm:t>
        <a:bodyPr/>
        <a:lstStyle/>
        <a:p>
          <a:endParaRPr lang="en-GB"/>
        </a:p>
      </dgm:t>
    </dgm:pt>
    <dgm:pt modelId="{89D1C96B-B0E9-4AB1-91AD-4A55E788F043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C6681032-0CD6-4AB7-9073-E9B5ED9247C7}" type="parTrans" cxnId="{53F15D08-9390-4166-BF91-F4A40663FC2B}">
      <dgm:prSet/>
      <dgm:spPr/>
      <dgm:t>
        <a:bodyPr/>
        <a:lstStyle/>
        <a:p>
          <a:endParaRPr lang="en-GB"/>
        </a:p>
      </dgm:t>
    </dgm:pt>
    <dgm:pt modelId="{AAEC642D-BEA0-424A-93FA-CE91051E0CFE}" type="sibTrans" cxnId="{53F15D08-9390-4166-BF91-F4A40663FC2B}">
      <dgm:prSet/>
      <dgm:spPr/>
      <dgm:t>
        <a:bodyPr/>
        <a:lstStyle/>
        <a:p>
          <a:endParaRPr lang="en-GB"/>
        </a:p>
      </dgm:t>
    </dgm:pt>
    <dgm:pt modelId="{B732A509-C503-4F33-899B-82485414BC13}">
      <dgm:prSet phldrT="[Text]"/>
      <dgm:spPr>
        <a:blipFill rotWithShape="0">
          <a:blip xmlns:r="http://schemas.openxmlformats.org/officeDocument/2006/relationships" r:embed="rId3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94457224-220E-4396-9963-69C17109E01F}" type="parTrans" cxnId="{F0FD6A34-589D-4985-A2DD-B9CCB0DF9EFE}">
      <dgm:prSet/>
      <dgm:spPr/>
      <dgm:t>
        <a:bodyPr/>
        <a:lstStyle/>
        <a:p>
          <a:endParaRPr lang="en-GB"/>
        </a:p>
      </dgm:t>
    </dgm:pt>
    <dgm:pt modelId="{8F6FA1D0-B892-45D3-8519-727B12979775}" type="sibTrans" cxnId="{F0FD6A34-589D-4985-A2DD-B9CCB0DF9EFE}">
      <dgm:prSet/>
      <dgm:spPr/>
      <dgm:t>
        <a:bodyPr/>
        <a:lstStyle/>
        <a:p>
          <a:endParaRPr lang="en-GB"/>
        </a:p>
      </dgm:t>
    </dgm:pt>
    <dgm:pt modelId="{6CC98661-9AA2-44FE-B9BB-9D0CFF71A82E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1E206E62-7BB2-403E-85A3-1854867FCFE2}" type="parTrans" cxnId="{6802964E-EC07-4835-BF5C-BEDCEDDCBC0E}">
      <dgm:prSet/>
      <dgm:spPr/>
      <dgm:t>
        <a:bodyPr/>
        <a:lstStyle/>
        <a:p>
          <a:endParaRPr lang="en-GB"/>
        </a:p>
      </dgm:t>
    </dgm:pt>
    <dgm:pt modelId="{122AFB5A-DD44-4172-B753-C6A939AEEAE6}" type="sibTrans" cxnId="{6802964E-EC07-4835-BF5C-BEDCEDDCBC0E}">
      <dgm:prSet/>
      <dgm:spPr/>
      <dgm:t>
        <a:bodyPr/>
        <a:lstStyle/>
        <a:p>
          <a:endParaRPr lang="en-GB"/>
        </a:p>
      </dgm:t>
    </dgm:pt>
    <dgm:pt modelId="{012292B9-6B64-4CF0-8958-252096BF5F37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973E995A-1142-4621-86BD-2C89E1C95B06}" type="parTrans" cxnId="{3A664438-0F75-428C-9E7F-42D97C69153D}">
      <dgm:prSet/>
      <dgm:spPr/>
      <dgm:t>
        <a:bodyPr/>
        <a:lstStyle/>
        <a:p>
          <a:endParaRPr lang="en-GB"/>
        </a:p>
      </dgm:t>
    </dgm:pt>
    <dgm:pt modelId="{0221D20F-100D-4902-A511-017ED95F75E0}" type="sibTrans" cxnId="{3A664438-0F75-428C-9E7F-42D97C69153D}">
      <dgm:prSet/>
      <dgm:spPr/>
      <dgm:t>
        <a:bodyPr/>
        <a:lstStyle/>
        <a:p>
          <a:endParaRPr lang="en-GB"/>
        </a:p>
      </dgm:t>
    </dgm:pt>
    <dgm:pt modelId="{705B1EE4-94FB-460D-A4A5-BBBB135473A1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BF7F96F5-2287-4460-AB57-0DBC9ED8D4B6}" type="parTrans" cxnId="{7646D541-D945-4DCE-AE5A-4673D9383935}">
      <dgm:prSet/>
      <dgm:spPr/>
      <dgm:t>
        <a:bodyPr/>
        <a:lstStyle/>
        <a:p>
          <a:endParaRPr lang="en-GB"/>
        </a:p>
      </dgm:t>
    </dgm:pt>
    <dgm:pt modelId="{24D570E7-AC04-4911-8AE0-1F4F8171E639}" type="sibTrans" cxnId="{7646D541-D945-4DCE-AE5A-4673D9383935}">
      <dgm:prSet/>
      <dgm:spPr/>
      <dgm:t>
        <a:bodyPr/>
        <a:lstStyle/>
        <a:p>
          <a:endParaRPr lang="en-GB"/>
        </a:p>
      </dgm:t>
    </dgm:pt>
    <dgm:pt modelId="{8C2ABF21-4169-4F92-992B-B26A5BB85821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08C30186-EBC2-4B78-A08E-58A158813B9C}" type="parTrans" cxnId="{006E3480-A41F-46BD-A144-208698AE1CD0}">
      <dgm:prSet/>
      <dgm:spPr/>
      <dgm:t>
        <a:bodyPr/>
        <a:lstStyle/>
        <a:p>
          <a:endParaRPr lang="en-GB"/>
        </a:p>
      </dgm:t>
    </dgm:pt>
    <dgm:pt modelId="{9AE4F5F5-0EA1-4415-ABF8-623ADF2CFEEE}" type="sibTrans" cxnId="{006E3480-A41F-46BD-A144-208698AE1CD0}">
      <dgm:prSet/>
      <dgm:spPr/>
      <dgm:t>
        <a:bodyPr/>
        <a:lstStyle/>
        <a:p>
          <a:endParaRPr lang="en-GB"/>
        </a:p>
      </dgm:t>
    </dgm:pt>
    <dgm:pt modelId="{533558F9-E757-4CB7-9A7D-BD5A710BDA01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C4F5A96E-95D3-4509-8950-E2192BD601DD}" type="parTrans" cxnId="{0788DD61-C62A-4A68-AF98-EBEB340C0ED7}">
      <dgm:prSet/>
      <dgm:spPr/>
      <dgm:t>
        <a:bodyPr/>
        <a:lstStyle/>
        <a:p>
          <a:endParaRPr lang="en-GB"/>
        </a:p>
      </dgm:t>
    </dgm:pt>
    <dgm:pt modelId="{3ACE1E40-5576-4F8B-971D-0010D0BD4080}" type="sibTrans" cxnId="{0788DD61-C62A-4A68-AF98-EBEB340C0ED7}">
      <dgm:prSet/>
      <dgm:spPr/>
      <dgm:t>
        <a:bodyPr/>
        <a:lstStyle/>
        <a:p>
          <a:endParaRPr lang="en-GB"/>
        </a:p>
      </dgm:t>
    </dgm:pt>
    <dgm:pt modelId="{59CE7F2E-2433-4E53-8C0F-AD9526846DD1}">
      <dgm:prSet phldrT="[Text]"/>
      <dgm:spPr>
        <a:blipFill rotWithShape="0">
          <a:blip xmlns:r="http://schemas.openxmlformats.org/officeDocument/2006/relationships" r:embed="rId3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E0414713-3F18-4A4E-93C3-80CED0029738}" type="parTrans" cxnId="{2DCFB0A8-FF97-4EED-81A9-B0C7EFAB32F3}">
      <dgm:prSet/>
      <dgm:spPr/>
      <dgm:t>
        <a:bodyPr/>
        <a:lstStyle/>
        <a:p>
          <a:endParaRPr lang="en-GB"/>
        </a:p>
      </dgm:t>
    </dgm:pt>
    <dgm:pt modelId="{5E5EF1F4-4CF7-40F0-86A8-5E68C8393DEF}" type="sibTrans" cxnId="{2DCFB0A8-FF97-4EED-81A9-B0C7EFAB32F3}">
      <dgm:prSet/>
      <dgm:spPr/>
      <dgm:t>
        <a:bodyPr/>
        <a:lstStyle/>
        <a:p>
          <a:endParaRPr lang="en-GB"/>
        </a:p>
      </dgm:t>
    </dgm:pt>
    <dgm:pt modelId="{E3B7D24F-8CB1-4E3A-B067-DE8B3D9861C5}">
      <dgm:prSet phldrT="[Text]"/>
      <dgm:spPr>
        <a:blipFill rotWithShape="0">
          <a:blip xmlns:r="http://schemas.openxmlformats.org/officeDocument/2006/relationships" r:embed="rId3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2238A66D-5BD7-4005-BAC6-7A57F1CD2C4C}" type="parTrans" cxnId="{F75F897D-8B88-4509-82E2-BBAD1DE77984}">
      <dgm:prSet/>
      <dgm:spPr/>
      <dgm:t>
        <a:bodyPr/>
        <a:lstStyle/>
        <a:p>
          <a:endParaRPr lang="en-GB"/>
        </a:p>
      </dgm:t>
    </dgm:pt>
    <dgm:pt modelId="{1D3D5C6A-8F8A-444E-AFF7-45BF2BA884A4}" type="sibTrans" cxnId="{F75F897D-8B88-4509-82E2-BBAD1DE77984}">
      <dgm:prSet/>
      <dgm:spPr/>
      <dgm:t>
        <a:bodyPr/>
        <a:lstStyle/>
        <a:p>
          <a:endParaRPr lang="en-GB"/>
        </a:p>
      </dgm:t>
    </dgm:pt>
    <dgm:pt modelId="{90261A97-EB35-4916-89B7-CFE5B191416F}">
      <dgm:prSet phldrT="[Text]"/>
      <dgm:spPr>
        <a:blipFill rotWithShape="0">
          <a:blip xmlns:r="http://schemas.openxmlformats.org/officeDocument/2006/relationships" r:embed="rId3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E8A0AD8F-493B-49CB-A194-7CEFDB75C49F}" type="parTrans" cxnId="{5434031D-C6D7-4458-83FF-71025F4C0AF8}">
      <dgm:prSet/>
      <dgm:spPr/>
      <dgm:t>
        <a:bodyPr/>
        <a:lstStyle/>
        <a:p>
          <a:endParaRPr lang="en-GB"/>
        </a:p>
      </dgm:t>
    </dgm:pt>
    <dgm:pt modelId="{3E2A9520-49BA-466A-8975-DFB5D10DA7CD}" type="sibTrans" cxnId="{5434031D-C6D7-4458-83FF-71025F4C0AF8}">
      <dgm:prSet/>
      <dgm:spPr/>
      <dgm:t>
        <a:bodyPr/>
        <a:lstStyle/>
        <a:p>
          <a:endParaRPr lang="en-GB"/>
        </a:p>
      </dgm:t>
    </dgm:pt>
    <dgm:pt modelId="{58719904-46ED-4209-8ED0-3D575D3DD5CE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49A854FE-8C15-43A4-834D-7BE2A6F25A7B}" type="parTrans" cxnId="{DE822BD7-EFA4-4E53-B3E1-768826B4C3AC}">
      <dgm:prSet/>
      <dgm:spPr/>
      <dgm:t>
        <a:bodyPr/>
        <a:lstStyle/>
        <a:p>
          <a:endParaRPr lang="en-GB"/>
        </a:p>
      </dgm:t>
    </dgm:pt>
    <dgm:pt modelId="{C59DA0AB-B963-4C41-A576-C99D90F67032}" type="sibTrans" cxnId="{DE822BD7-EFA4-4E53-B3E1-768826B4C3AC}">
      <dgm:prSet/>
      <dgm:spPr/>
      <dgm:t>
        <a:bodyPr/>
        <a:lstStyle/>
        <a:p>
          <a:endParaRPr lang="en-GB"/>
        </a:p>
      </dgm:t>
    </dgm:pt>
    <dgm:pt modelId="{685AA220-1E5B-46C0-B8DE-B9D662CB20B6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F1C38307-3990-487A-B707-E5ED6CFE2611}" type="parTrans" cxnId="{B2FD279C-52C0-4372-BF97-2D55A7AC4421}">
      <dgm:prSet/>
      <dgm:spPr/>
      <dgm:t>
        <a:bodyPr/>
        <a:lstStyle/>
        <a:p>
          <a:endParaRPr lang="en-GB"/>
        </a:p>
      </dgm:t>
    </dgm:pt>
    <dgm:pt modelId="{F10F2953-2130-4CDF-8CF5-0435AEA3BB8E}" type="sibTrans" cxnId="{B2FD279C-52C0-4372-BF97-2D55A7AC4421}">
      <dgm:prSet/>
      <dgm:spPr/>
      <dgm:t>
        <a:bodyPr/>
        <a:lstStyle/>
        <a:p>
          <a:endParaRPr lang="en-GB"/>
        </a:p>
      </dgm:t>
    </dgm:pt>
    <dgm:pt modelId="{851BD6C4-6DEB-4DA3-97C0-6673285B47A3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CBA1F6C8-BB12-4DFB-AA31-F0914499E5E7}" type="parTrans" cxnId="{8A51BAD0-BB0A-4116-AD7B-6C26C1F6E99E}">
      <dgm:prSet/>
      <dgm:spPr/>
      <dgm:t>
        <a:bodyPr/>
        <a:lstStyle/>
        <a:p>
          <a:endParaRPr lang="en-GB"/>
        </a:p>
      </dgm:t>
    </dgm:pt>
    <dgm:pt modelId="{B0699F52-8775-43C3-B9CC-47D6B403B3F6}" type="sibTrans" cxnId="{8A51BAD0-BB0A-4116-AD7B-6C26C1F6E99E}">
      <dgm:prSet/>
      <dgm:spPr/>
      <dgm:t>
        <a:bodyPr/>
        <a:lstStyle/>
        <a:p>
          <a:endParaRPr lang="en-GB"/>
        </a:p>
      </dgm:t>
    </dgm:pt>
    <dgm:pt modelId="{53F7C526-A305-4DDF-8415-E3D529522BAE}" type="pres">
      <dgm:prSet presAssocID="{6DEAC7EA-E4DD-4C83-9F88-71FE6CB42BF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BFFE88D-69DC-4B86-9284-510D078AD5BD}" type="pres">
      <dgm:prSet presAssocID="{26612691-C27C-42EA-A866-D79ADE728901}" presName="node" presStyleLbl="node1" presStyleIdx="0" presStyleCnt="18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FE2648E-C9E2-41B3-8D79-420D3A4DC31F}" type="pres">
      <dgm:prSet presAssocID="{26612691-C27C-42EA-A866-D79ADE728901}" presName="spNode" presStyleCnt="0"/>
      <dgm:spPr/>
    </dgm:pt>
    <dgm:pt modelId="{EC328850-426B-4187-B0E1-F2927C6F859D}" type="pres">
      <dgm:prSet presAssocID="{FD721607-C284-4C5E-BD28-38890780E7E9}" presName="sibTrans" presStyleLbl="sibTrans1D1" presStyleIdx="0" presStyleCnt="18"/>
      <dgm:spPr/>
      <dgm:t>
        <a:bodyPr/>
        <a:lstStyle/>
        <a:p>
          <a:endParaRPr lang="en-GB"/>
        </a:p>
      </dgm:t>
    </dgm:pt>
    <dgm:pt modelId="{AB2BBC2F-2861-45D2-ACC0-42D9845BA62D}" type="pres">
      <dgm:prSet presAssocID="{B72713C0-E37A-4927-B7F1-643DD674B5B4}" presName="node" presStyleLbl="node1" presStyleIdx="1" presStyleCnt="18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8DD1657-2A59-4B7B-A013-A38CD91352C4}" type="pres">
      <dgm:prSet presAssocID="{B72713C0-E37A-4927-B7F1-643DD674B5B4}" presName="spNode" presStyleCnt="0"/>
      <dgm:spPr/>
    </dgm:pt>
    <dgm:pt modelId="{14C85ED9-E72E-4DCF-8A49-93C1AF4C8131}" type="pres">
      <dgm:prSet presAssocID="{A1DED879-2367-49EE-B39A-CAD33286FED5}" presName="sibTrans" presStyleLbl="sibTrans1D1" presStyleIdx="1" presStyleCnt="18"/>
      <dgm:spPr/>
      <dgm:t>
        <a:bodyPr/>
        <a:lstStyle/>
        <a:p>
          <a:endParaRPr lang="en-GB"/>
        </a:p>
      </dgm:t>
    </dgm:pt>
    <dgm:pt modelId="{54FCC174-1FBF-48D3-A6D3-1A849EB865C9}" type="pres">
      <dgm:prSet presAssocID="{59CE7F2E-2433-4E53-8C0F-AD9526846DD1}" presName="node" presStyleLbl="node1" presStyleIdx="2" presStyleCnt="18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AD40F02-B3A1-4197-A692-0F2354FEBFF1}" type="pres">
      <dgm:prSet presAssocID="{59CE7F2E-2433-4E53-8C0F-AD9526846DD1}" presName="spNode" presStyleCnt="0"/>
      <dgm:spPr/>
    </dgm:pt>
    <dgm:pt modelId="{F204255F-B4F5-430C-9B4A-BD167926698A}" type="pres">
      <dgm:prSet presAssocID="{5E5EF1F4-4CF7-40F0-86A8-5E68C8393DEF}" presName="sibTrans" presStyleLbl="sibTrans1D1" presStyleIdx="2" presStyleCnt="18"/>
      <dgm:spPr/>
      <dgm:t>
        <a:bodyPr/>
        <a:lstStyle/>
        <a:p>
          <a:endParaRPr lang="en-GB"/>
        </a:p>
      </dgm:t>
    </dgm:pt>
    <dgm:pt modelId="{8A2FF4EC-A4B8-4247-8296-82C8A98269D1}" type="pres">
      <dgm:prSet presAssocID="{5C91F015-FD51-4326-B4CE-CC02E72534BD}" presName="node" presStyleLbl="node1" presStyleIdx="3" presStyleCnt="18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16CF29F-C8E1-471D-A60C-A24347163011}" type="pres">
      <dgm:prSet presAssocID="{5C91F015-FD51-4326-B4CE-CC02E72534BD}" presName="spNode" presStyleCnt="0"/>
      <dgm:spPr/>
    </dgm:pt>
    <dgm:pt modelId="{8F7F3509-ACA6-4556-99D1-43B942392E62}" type="pres">
      <dgm:prSet presAssocID="{896A6010-309A-4EE5-9F69-22ECBF382023}" presName="sibTrans" presStyleLbl="sibTrans1D1" presStyleIdx="3" presStyleCnt="18"/>
      <dgm:spPr/>
      <dgm:t>
        <a:bodyPr/>
        <a:lstStyle/>
        <a:p>
          <a:endParaRPr lang="en-GB"/>
        </a:p>
      </dgm:t>
    </dgm:pt>
    <dgm:pt modelId="{934F1BCC-0B30-409C-A9D2-2C8A974D7E66}" type="pres">
      <dgm:prSet presAssocID="{012292B9-6B64-4CF0-8958-252096BF5F37}" presName="node" presStyleLbl="node1" presStyleIdx="4" presStyleCnt="18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8EE43D9-DA41-4510-A0A8-54AD090026A3}" type="pres">
      <dgm:prSet presAssocID="{012292B9-6B64-4CF0-8958-252096BF5F37}" presName="spNode" presStyleCnt="0"/>
      <dgm:spPr/>
    </dgm:pt>
    <dgm:pt modelId="{B4EF382F-B38F-47C1-B056-4549D14306BF}" type="pres">
      <dgm:prSet presAssocID="{0221D20F-100D-4902-A511-017ED95F75E0}" presName="sibTrans" presStyleLbl="sibTrans1D1" presStyleIdx="4" presStyleCnt="18"/>
      <dgm:spPr/>
      <dgm:t>
        <a:bodyPr/>
        <a:lstStyle/>
        <a:p>
          <a:endParaRPr lang="en-GB"/>
        </a:p>
      </dgm:t>
    </dgm:pt>
    <dgm:pt modelId="{EE82996A-EAFB-4A7F-83A7-F0EFFDCB430D}" type="pres">
      <dgm:prSet presAssocID="{90261A97-EB35-4916-89B7-CFE5B191416F}" presName="node" presStyleLbl="node1" presStyleIdx="5" presStyleCnt="18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26850C0-60DC-4E44-AC27-16AA7E6F2139}" type="pres">
      <dgm:prSet presAssocID="{90261A97-EB35-4916-89B7-CFE5B191416F}" presName="spNode" presStyleCnt="0"/>
      <dgm:spPr/>
    </dgm:pt>
    <dgm:pt modelId="{4A524782-3415-4EFF-A420-3ADE3A005B93}" type="pres">
      <dgm:prSet presAssocID="{3E2A9520-49BA-466A-8975-DFB5D10DA7CD}" presName="sibTrans" presStyleLbl="sibTrans1D1" presStyleIdx="5" presStyleCnt="18"/>
      <dgm:spPr/>
      <dgm:t>
        <a:bodyPr/>
        <a:lstStyle/>
        <a:p>
          <a:endParaRPr lang="en-GB"/>
        </a:p>
      </dgm:t>
    </dgm:pt>
    <dgm:pt modelId="{A52B7594-7C2D-4239-A2BB-74CB61C82FB8}" type="pres">
      <dgm:prSet presAssocID="{58719904-46ED-4209-8ED0-3D575D3DD5CE}" presName="node" presStyleLbl="node1" presStyleIdx="6" presStyleCnt="18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CFE017E-C272-40CD-A0C7-B0C7A4665BF8}" type="pres">
      <dgm:prSet presAssocID="{58719904-46ED-4209-8ED0-3D575D3DD5CE}" presName="spNode" presStyleCnt="0"/>
      <dgm:spPr/>
    </dgm:pt>
    <dgm:pt modelId="{4F9E6E01-2EEA-44C4-859E-0919EB07F046}" type="pres">
      <dgm:prSet presAssocID="{C59DA0AB-B963-4C41-A576-C99D90F67032}" presName="sibTrans" presStyleLbl="sibTrans1D1" presStyleIdx="6" presStyleCnt="18"/>
      <dgm:spPr/>
      <dgm:t>
        <a:bodyPr/>
        <a:lstStyle/>
        <a:p>
          <a:endParaRPr lang="en-GB"/>
        </a:p>
      </dgm:t>
    </dgm:pt>
    <dgm:pt modelId="{04A23EBB-600E-498E-B36E-44B5B3AED433}" type="pres">
      <dgm:prSet presAssocID="{685AA220-1E5B-46C0-B8DE-B9D662CB20B6}" presName="node" presStyleLbl="node1" presStyleIdx="7" presStyleCnt="18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1AFF870-18C7-4FD6-97CD-ABF4EE3A1349}" type="pres">
      <dgm:prSet presAssocID="{685AA220-1E5B-46C0-B8DE-B9D662CB20B6}" presName="spNode" presStyleCnt="0"/>
      <dgm:spPr/>
    </dgm:pt>
    <dgm:pt modelId="{B0D2BE0D-E9FD-4194-933D-0615A90019A0}" type="pres">
      <dgm:prSet presAssocID="{F10F2953-2130-4CDF-8CF5-0435AEA3BB8E}" presName="sibTrans" presStyleLbl="sibTrans1D1" presStyleIdx="7" presStyleCnt="18"/>
      <dgm:spPr/>
      <dgm:t>
        <a:bodyPr/>
        <a:lstStyle/>
        <a:p>
          <a:endParaRPr lang="en-GB"/>
        </a:p>
      </dgm:t>
    </dgm:pt>
    <dgm:pt modelId="{5653073A-AC47-46C3-86D7-A2D9410DDD2A}" type="pres">
      <dgm:prSet presAssocID="{705B1EE4-94FB-460D-A4A5-BBBB135473A1}" presName="node" presStyleLbl="node1" presStyleIdx="8" presStyleCnt="18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280634B-031D-4673-9CBB-9AB9FA37B59A}" type="pres">
      <dgm:prSet presAssocID="{705B1EE4-94FB-460D-A4A5-BBBB135473A1}" presName="spNode" presStyleCnt="0"/>
      <dgm:spPr/>
    </dgm:pt>
    <dgm:pt modelId="{6830F8B8-07FE-4160-9825-80C324792739}" type="pres">
      <dgm:prSet presAssocID="{24D570E7-AC04-4911-8AE0-1F4F8171E639}" presName="sibTrans" presStyleLbl="sibTrans1D1" presStyleIdx="8" presStyleCnt="18"/>
      <dgm:spPr/>
      <dgm:t>
        <a:bodyPr/>
        <a:lstStyle/>
        <a:p>
          <a:endParaRPr lang="en-GB"/>
        </a:p>
      </dgm:t>
    </dgm:pt>
    <dgm:pt modelId="{080F7E04-E859-4C0C-865B-0E0515664CEC}" type="pres">
      <dgm:prSet presAssocID="{8C2ABF21-4169-4F92-992B-B26A5BB85821}" presName="node" presStyleLbl="node1" presStyleIdx="9" presStyleCnt="18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71B0AC4-0897-478F-BCDA-B7C3B89B29C2}" type="pres">
      <dgm:prSet presAssocID="{8C2ABF21-4169-4F92-992B-B26A5BB85821}" presName="spNode" presStyleCnt="0"/>
      <dgm:spPr/>
    </dgm:pt>
    <dgm:pt modelId="{F7B1EEB3-AA1E-4453-82DD-ABDB0DD4B258}" type="pres">
      <dgm:prSet presAssocID="{9AE4F5F5-0EA1-4415-ABF8-623ADF2CFEEE}" presName="sibTrans" presStyleLbl="sibTrans1D1" presStyleIdx="9" presStyleCnt="18"/>
      <dgm:spPr/>
      <dgm:t>
        <a:bodyPr/>
        <a:lstStyle/>
        <a:p>
          <a:endParaRPr lang="en-GB"/>
        </a:p>
      </dgm:t>
    </dgm:pt>
    <dgm:pt modelId="{974838B5-1ACF-4D22-A8F1-9F27A820DA00}" type="pres">
      <dgm:prSet presAssocID="{533558F9-E757-4CB7-9A7D-BD5A710BDA01}" presName="node" presStyleLbl="node1" presStyleIdx="10" presStyleCnt="18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7EF5F74-FE0D-4B15-8697-810B6A7A0CAE}" type="pres">
      <dgm:prSet presAssocID="{533558F9-E757-4CB7-9A7D-BD5A710BDA01}" presName="spNode" presStyleCnt="0"/>
      <dgm:spPr/>
    </dgm:pt>
    <dgm:pt modelId="{F70036B5-0DDC-47D0-9F68-A9D834F0E61B}" type="pres">
      <dgm:prSet presAssocID="{3ACE1E40-5576-4F8B-971D-0010D0BD4080}" presName="sibTrans" presStyleLbl="sibTrans1D1" presStyleIdx="10" presStyleCnt="18"/>
      <dgm:spPr/>
      <dgm:t>
        <a:bodyPr/>
        <a:lstStyle/>
        <a:p>
          <a:endParaRPr lang="en-GB"/>
        </a:p>
      </dgm:t>
    </dgm:pt>
    <dgm:pt modelId="{230F75A9-8DC5-4172-AC80-B8542248E8BE}" type="pres">
      <dgm:prSet presAssocID="{BE28A756-02B9-4F75-A560-A7105EACB477}" presName="node" presStyleLbl="node1" presStyleIdx="11" presStyleCnt="18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2DA5E31-8687-4D6A-B0BA-19C41FA63BE7}" type="pres">
      <dgm:prSet presAssocID="{BE28A756-02B9-4F75-A560-A7105EACB477}" presName="spNode" presStyleCnt="0"/>
      <dgm:spPr/>
    </dgm:pt>
    <dgm:pt modelId="{2B36FB0A-4AA6-4E22-A8FB-8F3216B55D04}" type="pres">
      <dgm:prSet presAssocID="{A18C1DDE-3C01-48B5-B44B-DAB0431C4063}" presName="sibTrans" presStyleLbl="sibTrans1D1" presStyleIdx="11" presStyleCnt="18"/>
      <dgm:spPr/>
      <dgm:t>
        <a:bodyPr/>
        <a:lstStyle/>
        <a:p>
          <a:endParaRPr lang="en-GB"/>
        </a:p>
      </dgm:t>
    </dgm:pt>
    <dgm:pt modelId="{D3B5E785-A63D-4186-92FE-F0D5CA0D3850}" type="pres">
      <dgm:prSet presAssocID="{E18EA010-06B9-459D-9046-03F81AAC44C2}" presName="node" presStyleLbl="node1" presStyleIdx="12" presStyleCnt="18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50C1796-3BB0-4E76-B66B-746034DF57A0}" type="pres">
      <dgm:prSet presAssocID="{E18EA010-06B9-459D-9046-03F81AAC44C2}" presName="spNode" presStyleCnt="0"/>
      <dgm:spPr/>
    </dgm:pt>
    <dgm:pt modelId="{972DB64F-C07F-4AF1-8823-11EDC63BE200}" type="pres">
      <dgm:prSet presAssocID="{AB5A68D2-77AE-40EA-B0F2-A83E574BE687}" presName="sibTrans" presStyleLbl="sibTrans1D1" presStyleIdx="12" presStyleCnt="18"/>
      <dgm:spPr/>
      <dgm:t>
        <a:bodyPr/>
        <a:lstStyle/>
        <a:p>
          <a:endParaRPr lang="en-GB"/>
        </a:p>
      </dgm:t>
    </dgm:pt>
    <dgm:pt modelId="{8C0326AC-85EE-4197-9D27-89C7276846E8}" type="pres">
      <dgm:prSet presAssocID="{E3B7D24F-8CB1-4E3A-B067-DE8B3D9861C5}" presName="node" presStyleLbl="node1" presStyleIdx="13" presStyleCnt="18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0DB745E-B1A9-4493-9169-68B1CA1DFBE5}" type="pres">
      <dgm:prSet presAssocID="{E3B7D24F-8CB1-4E3A-B067-DE8B3D9861C5}" presName="spNode" presStyleCnt="0"/>
      <dgm:spPr/>
    </dgm:pt>
    <dgm:pt modelId="{8AC4FCFB-AF6D-4787-B169-5EFBA2352424}" type="pres">
      <dgm:prSet presAssocID="{1D3D5C6A-8F8A-444E-AFF7-45BF2BA884A4}" presName="sibTrans" presStyleLbl="sibTrans1D1" presStyleIdx="13" presStyleCnt="18"/>
      <dgm:spPr/>
      <dgm:t>
        <a:bodyPr/>
        <a:lstStyle/>
        <a:p>
          <a:endParaRPr lang="en-GB"/>
        </a:p>
      </dgm:t>
    </dgm:pt>
    <dgm:pt modelId="{5404AB99-DF9D-4242-809D-A36C7C031119}" type="pres">
      <dgm:prSet presAssocID="{851BD6C4-6DEB-4DA3-97C0-6673285B47A3}" presName="node" presStyleLbl="node1" presStyleIdx="14" presStyleCnt="18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CB6CA00-E3D1-40FC-A9E7-158E7DC07360}" type="pres">
      <dgm:prSet presAssocID="{851BD6C4-6DEB-4DA3-97C0-6673285B47A3}" presName="spNode" presStyleCnt="0"/>
      <dgm:spPr/>
    </dgm:pt>
    <dgm:pt modelId="{28F9E289-8B91-4A6F-9D29-E9E2A35DE895}" type="pres">
      <dgm:prSet presAssocID="{B0699F52-8775-43C3-B9CC-47D6B403B3F6}" presName="sibTrans" presStyleLbl="sibTrans1D1" presStyleIdx="14" presStyleCnt="18"/>
      <dgm:spPr/>
    </dgm:pt>
    <dgm:pt modelId="{695104BF-8B6A-478B-A650-DE896F8CECD9}" type="pres">
      <dgm:prSet presAssocID="{89D1C96B-B0E9-4AB1-91AD-4A55E788F043}" presName="node" presStyleLbl="node1" presStyleIdx="15" presStyleCnt="18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FB87BD3-8959-43A2-A150-A35E628E8E3E}" type="pres">
      <dgm:prSet presAssocID="{89D1C96B-B0E9-4AB1-91AD-4A55E788F043}" presName="spNode" presStyleCnt="0"/>
      <dgm:spPr/>
    </dgm:pt>
    <dgm:pt modelId="{00EA599E-93CA-4E65-A8E8-FB74AD7F2144}" type="pres">
      <dgm:prSet presAssocID="{AAEC642D-BEA0-424A-93FA-CE91051E0CFE}" presName="sibTrans" presStyleLbl="sibTrans1D1" presStyleIdx="15" presStyleCnt="18"/>
      <dgm:spPr/>
      <dgm:t>
        <a:bodyPr/>
        <a:lstStyle/>
        <a:p>
          <a:endParaRPr lang="en-GB"/>
        </a:p>
      </dgm:t>
    </dgm:pt>
    <dgm:pt modelId="{2997C435-DF4F-48D2-A308-0BC411B81827}" type="pres">
      <dgm:prSet presAssocID="{B732A509-C503-4F33-899B-82485414BC13}" presName="node" presStyleLbl="node1" presStyleIdx="16" presStyleCnt="18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2790D49-946F-48BB-A454-B7552761C64F}" type="pres">
      <dgm:prSet presAssocID="{B732A509-C503-4F33-899B-82485414BC13}" presName="spNode" presStyleCnt="0"/>
      <dgm:spPr/>
    </dgm:pt>
    <dgm:pt modelId="{1C019606-BE26-4B4F-9A1A-EA376323199F}" type="pres">
      <dgm:prSet presAssocID="{8F6FA1D0-B892-45D3-8519-727B12979775}" presName="sibTrans" presStyleLbl="sibTrans1D1" presStyleIdx="16" presStyleCnt="18"/>
      <dgm:spPr/>
      <dgm:t>
        <a:bodyPr/>
        <a:lstStyle/>
        <a:p>
          <a:endParaRPr lang="en-GB"/>
        </a:p>
      </dgm:t>
    </dgm:pt>
    <dgm:pt modelId="{A2FC1AF0-2795-4D3C-A5BE-525A6331C5EB}" type="pres">
      <dgm:prSet presAssocID="{6CC98661-9AA2-44FE-B9BB-9D0CFF71A82E}" presName="node" presStyleLbl="node1" presStyleIdx="17" presStyleCnt="18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9A6A0A0-04C0-4475-BA29-FB102D077B18}" type="pres">
      <dgm:prSet presAssocID="{6CC98661-9AA2-44FE-B9BB-9D0CFF71A82E}" presName="spNode" presStyleCnt="0"/>
      <dgm:spPr/>
    </dgm:pt>
    <dgm:pt modelId="{EEDB36A0-D559-454C-B077-651B3351D639}" type="pres">
      <dgm:prSet presAssocID="{122AFB5A-DD44-4172-B753-C6A939AEEAE6}" presName="sibTrans" presStyleLbl="sibTrans1D1" presStyleIdx="17" presStyleCnt="18"/>
      <dgm:spPr/>
      <dgm:t>
        <a:bodyPr/>
        <a:lstStyle/>
        <a:p>
          <a:endParaRPr lang="en-GB"/>
        </a:p>
      </dgm:t>
    </dgm:pt>
  </dgm:ptLst>
  <dgm:cxnLst>
    <dgm:cxn modelId="{760CA8F1-241F-49FE-8882-2E524D22FBD2}" type="presOf" srcId="{8F6FA1D0-B892-45D3-8519-727B12979775}" destId="{1C019606-BE26-4B4F-9A1A-EA376323199F}" srcOrd="0" destOrd="0" presId="urn:microsoft.com/office/officeart/2005/8/layout/cycle6"/>
    <dgm:cxn modelId="{6802964E-EC07-4835-BF5C-BEDCEDDCBC0E}" srcId="{6DEAC7EA-E4DD-4C83-9F88-71FE6CB42BF6}" destId="{6CC98661-9AA2-44FE-B9BB-9D0CFF71A82E}" srcOrd="17" destOrd="0" parTransId="{1E206E62-7BB2-403E-85A3-1854867FCFE2}" sibTransId="{122AFB5A-DD44-4172-B753-C6A939AEEAE6}"/>
    <dgm:cxn modelId="{A4878A23-AF8B-45D4-8C30-7533913ECCD8}" type="presOf" srcId="{89D1C96B-B0E9-4AB1-91AD-4A55E788F043}" destId="{695104BF-8B6A-478B-A650-DE896F8CECD9}" srcOrd="0" destOrd="0" presId="urn:microsoft.com/office/officeart/2005/8/layout/cycle6"/>
    <dgm:cxn modelId="{5434031D-C6D7-4458-83FF-71025F4C0AF8}" srcId="{6DEAC7EA-E4DD-4C83-9F88-71FE6CB42BF6}" destId="{90261A97-EB35-4916-89B7-CFE5B191416F}" srcOrd="5" destOrd="0" parTransId="{E8A0AD8F-493B-49CB-A194-7CEFDB75C49F}" sibTransId="{3E2A9520-49BA-466A-8975-DFB5D10DA7CD}"/>
    <dgm:cxn modelId="{D1B060C0-329B-4B77-8E97-CB9D2739EB71}" type="presOf" srcId="{F10F2953-2130-4CDF-8CF5-0435AEA3BB8E}" destId="{B0D2BE0D-E9FD-4194-933D-0615A90019A0}" srcOrd="0" destOrd="0" presId="urn:microsoft.com/office/officeart/2005/8/layout/cycle6"/>
    <dgm:cxn modelId="{23A05AE0-538C-41E0-A128-E777F247DFBF}" type="presOf" srcId="{C59DA0AB-B963-4C41-A576-C99D90F67032}" destId="{4F9E6E01-2EEA-44C4-859E-0919EB07F046}" srcOrd="0" destOrd="0" presId="urn:microsoft.com/office/officeart/2005/8/layout/cycle6"/>
    <dgm:cxn modelId="{006E3480-A41F-46BD-A144-208698AE1CD0}" srcId="{6DEAC7EA-E4DD-4C83-9F88-71FE6CB42BF6}" destId="{8C2ABF21-4169-4F92-992B-B26A5BB85821}" srcOrd="9" destOrd="0" parTransId="{08C30186-EBC2-4B78-A08E-58A158813B9C}" sibTransId="{9AE4F5F5-0EA1-4415-ABF8-623ADF2CFEEE}"/>
    <dgm:cxn modelId="{BB88BB5A-038C-458C-9F25-BC6A2AA00829}" type="presOf" srcId="{122AFB5A-DD44-4172-B753-C6A939AEEAE6}" destId="{EEDB36A0-D559-454C-B077-651B3351D639}" srcOrd="0" destOrd="0" presId="urn:microsoft.com/office/officeart/2005/8/layout/cycle6"/>
    <dgm:cxn modelId="{378AC88E-9190-4B97-A3EB-F73D481E39B5}" type="presOf" srcId="{58719904-46ED-4209-8ED0-3D575D3DD5CE}" destId="{A52B7594-7C2D-4239-A2BB-74CB61C82FB8}" srcOrd="0" destOrd="0" presId="urn:microsoft.com/office/officeart/2005/8/layout/cycle6"/>
    <dgm:cxn modelId="{53F15D08-9390-4166-BF91-F4A40663FC2B}" srcId="{6DEAC7EA-E4DD-4C83-9F88-71FE6CB42BF6}" destId="{89D1C96B-B0E9-4AB1-91AD-4A55E788F043}" srcOrd="15" destOrd="0" parTransId="{C6681032-0CD6-4AB7-9073-E9B5ED9247C7}" sibTransId="{AAEC642D-BEA0-424A-93FA-CE91051E0CFE}"/>
    <dgm:cxn modelId="{8A5A0456-B899-4D03-A37A-9E7937914F25}" type="presOf" srcId="{1D3D5C6A-8F8A-444E-AFF7-45BF2BA884A4}" destId="{8AC4FCFB-AF6D-4787-B169-5EFBA2352424}" srcOrd="0" destOrd="0" presId="urn:microsoft.com/office/officeart/2005/8/layout/cycle6"/>
    <dgm:cxn modelId="{0EB81E39-0726-4AD7-B915-82EBCAE02B7F}" type="presOf" srcId="{BE28A756-02B9-4F75-A560-A7105EACB477}" destId="{230F75A9-8DC5-4172-AC80-B8542248E8BE}" srcOrd="0" destOrd="0" presId="urn:microsoft.com/office/officeart/2005/8/layout/cycle6"/>
    <dgm:cxn modelId="{2DCFB0A8-FF97-4EED-81A9-B0C7EFAB32F3}" srcId="{6DEAC7EA-E4DD-4C83-9F88-71FE6CB42BF6}" destId="{59CE7F2E-2433-4E53-8C0F-AD9526846DD1}" srcOrd="2" destOrd="0" parTransId="{E0414713-3F18-4A4E-93C3-80CED0029738}" sibTransId="{5E5EF1F4-4CF7-40F0-86A8-5E68C8393DEF}"/>
    <dgm:cxn modelId="{BBEE01D1-DA27-48BE-8FB4-16C9371FD978}" type="presOf" srcId="{B0699F52-8775-43C3-B9CC-47D6B403B3F6}" destId="{28F9E289-8B91-4A6F-9D29-E9E2A35DE895}" srcOrd="0" destOrd="0" presId="urn:microsoft.com/office/officeart/2005/8/layout/cycle6"/>
    <dgm:cxn modelId="{5E6B5D78-B449-4C06-99EF-70E328E0AAF5}" srcId="{6DEAC7EA-E4DD-4C83-9F88-71FE6CB42BF6}" destId="{5C91F015-FD51-4326-B4CE-CC02E72534BD}" srcOrd="3" destOrd="0" parTransId="{23FC4433-9192-4A44-B0B4-2119F3843EB6}" sibTransId="{896A6010-309A-4EE5-9F69-22ECBF382023}"/>
    <dgm:cxn modelId="{9A008BCA-9E5A-42E5-8DAA-FA51FA62AF50}" type="presOf" srcId="{533558F9-E757-4CB7-9A7D-BD5A710BDA01}" destId="{974838B5-1ACF-4D22-A8F1-9F27A820DA00}" srcOrd="0" destOrd="0" presId="urn:microsoft.com/office/officeart/2005/8/layout/cycle6"/>
    <dgm:cxn modelId="{F91D745C-A099-4391-BA29-6A7EAE306DBA}" type="presOf" srcId="{90261A97-EB35-4916-89B7-CFE5B191416F}" destId="{EE82996A-EAFB-4A7F-83A7-F0EFFDCB430D}" srcOrd="0" destOrd="0" presId="urn:microsoft.com/office/officeart/2005/8/layout/cycle6"/>
    <dgm:cxn modelId="{B604E71D-7197-4BCF-A9A0-EF5AD9BD2F89}" type="presOf" srcId="{896A6010-309A-4EE5-9F69-22ECBF382023}" destId="{8F7F3509-ACA6-4556-99D1-43B942392E62}" srcOrd="0" destOrd="0" presId="urn:microsoft.com/office/officeart/2005/8/layout/cycle6"/>
    <dgm:cxn modelId="{1E148E7C-E1A2-4AB2-98FA-812E9AACC3B6}" type="presOf" srcId="{59CE7F2E-2433-4E53-8C0F-AD9526846DD1}" destId="{54FCC174-1FBF-48D3-A6D3-1A849EB865C9}" srcOrd="0" destOrd="0" presId="urn:microsoft.com/office/officeart/2005/8/layout/cycle6"/>
    <dgm:cxn modelId="{20231D58-ACD0-47B0-968F-65F65EE2D3EC}" srcId="{6DEAC7EA-E4DD-4C83-9F88-71FE6CB42BF6}" destId="{B72713C0-E37A-4927-B7F1-643DD674B5B4}" srcOrd="1" destOrd="0" parTransId="{F3DDC807-8DD4-49F9-9C37-E77DBC918480}" sibTransId="{A1DED879-2367-49EE-B39A-CAD33286FED5}"/>
    <dgm:cxn modelId="{0788DD61-C62A-4A68-AF98-EBEB340C0ED7}" srcId="{6DEAC7EA-E4DD-4C83-9F88-71FE6CB42BF6}" destId="{533558F9-E757-4CB7-9A7D-BD5A710BDA01}" srcOrd="10" destOrd="0" parTransId="{C4F5A96E-95D3-4509-8950-E2192BD601DD}" sibTransId="{3ACE1E40-5576-4F8B-971D-0010D0BD4080}"/>
    <dgm:cxn modelId="{96C6443F-8654-438E-A45E-6BB9836DB426}" type="presOf" srcId="{AAEC642D-BEA0-424A-93FA-CE91051E0CFE}" destId="{00EA599E-93CA-4E65-A8E8-FB74AD7F2144}" srcOrd="0" destOrd="0" presId="urn:microsoft.com/office/officeart/2005/8/layout/cycle6"/>
    <dgm:cxn modelId="{7646D541-D945-4DCE-AE5A-4673D9383935}" srcId="{6DEAC7EA-E4DD-4C83-9F88-71FE6CB42BF6}" destId="{705B1EE4-94FB-460D-A4A5-BBBB135473A1}" srcOrd="8" destOrd="0" parTransId="{BF7F96F5-2287-4460-AB57-0DBC9ED8D4B6}" sibTransId="{24D570E7-AC04-4911-8AE0-1F4F8171E639}"/>
    <dgm:cxn modelId="{3A664438-0F75-428C-9E7F-42D97C69153D}" srcId="{6DEAC7EA-E4DD-4C83-9F88-71FE6CB42BF6}" destId="{012292B9-6B64-4CF0-8958-252096BF5F37}" srcOrd="4" destOrd="0" parTransId="{973E995A-1142-4621-86BD-2C89E1C95B06}" sibTransId="{0221D20F-100D-4902-A511-017ED95F75E0}"/>
    <dgm:cxn modelId="{96A6541B-D35A-40CB-826B-73AEC175F10B}" type="presOf" srcId="{705B1EE4-94FB-460D-A4A5-BBBB135473A1}" destId="{5653073A-AC47-46C3-86D7-A2D9410DDD2A}" srcOrd="0" destOrd="0" presId="urn:microsoft.com/office/officeart/2005/8/layout/cycle6"/>
    <dgm:cxn modelId="{3534B36E-8D28-4298-9D97-2E4948A6D30A}" type="presOf" srcId="{685AA220-1E5B-46C0-B8DE-B9D662CB20B6}" destId="{04A23EBB-600E-498E-B36E-44B5B3AED433}" srcOrd="0" destOrd="0" presId="urn:microsoft.com/office/officeart/2005/8/layout/cycle6"/>
    <dgm:cxn modelId="{7F60D2D9-A63C-4FC3-8943-AFDD51164F78}" type="presOf" srcId="{26612691-C27C-42EA-A866-D79ADE728901}" destId="{EBFFE88D-69DC-4B86-9284-510D078AD5BD}" srcOrd="0" destOrd="0" presId="urn:microsoft.com/office/officeart/2005/8/layout/cycle6"/>
    <dgm:cxn modelId="{EBBFFA28-DAFC-4B8E-996D-8A09E6B508F6}" type="presOf" srcId="{0221D20F-100D-4902-A511-017ED95F75E0}" destId="{B4EF382F-B38F-47C1-B056-4549D14306BF}" srcOrd="0" destOrd="0" presId="urn:microsoft.com/office/officeart/2005/8/layout/cycle6"/>
    <dgm:cxn modelId="{035054F2-3648-44AA-B755-1E1B85A5E5DC}" type="presOf" srcId="{B72713C0-E37A-4927-B7F1-643DD674B5B4}" destId="{AB2BBC2F-2861-45D2-ACC0-42D9845BA62D}" srcOrd="0" destOrd="0" presId="urn:microsoft.com/office/officeart/2005/8/layout/cycle6"/>
    <dgm:cxn modelId="{C127FD4B-AC8E-42B5-8E43-428E0779FB81}" type="presOf" srcId="{5E5EF1F4-4CF7-40F0-86A8-5E68C8393DEF}" destId="{F204255F-B4F5-430C-9B4A-BD167926698A}" srcOrd="0" destOrd="0" presId="urn:microsoft.com/office/officeart/2005/8/layout/cycle6"/>
    <dgm:cxn modelId="{811E2324-43A6-47BD-A57E-2BF720E33207}" type="presOf" srcId="{A1DED879-2367-49EE-B39A-CAD33286FED5}" destId="{14C85ED9-E72E-4DCF-8A49-93C1AF4C8131}" srcOrd="0" destOrd="0" presId="urn:microsoft.com/office/officeart/2005/8/layout/cycle6"/>
    <dgm:cxn modelId="{74DE6DC1-D4F4-4067-A9ED-AB8D8C454CF1}" srcId="{6DEAC7EA-E4DD-4C83-9F88-71FE6CB42BF6}" destId="{26612691-C27C-42EA-A866-D79ADE728901}" srcOrd="0" destOrd="0" parTransId="{518BF0C8-67CC-4426-BC6B-851B462BB5FE}" sibTransId="{FD721607-C284-4C5E-BD28-38890780E7E9}"/>
    <dgm:cxn modelId="{E4B63A5A-53EA-4A8A-B86C-33C0136CF91E}" type="presOf" srcId="{A18C1DDE-3C01-48B5-B44B-DAB0431C4063}" destId="{2B36FB0A-4AA6-4E22-A8FB-8F3216B55D04}" srcOrd="0" destOrd="0" presId="urn:microsoft.com/office/officeart/2005/8/layout/cycle6"/>
    <dgm:cxn modelId="{F738104C-A60C-45EC-B36F-443704B77F05}" type="presOf" srcId="{6DEAC7EA-E4DD-4C83-9F88-71FE6CB42BF6}" destId="{53F7C526-A305-4DDF-8415-E3D529522BAE}" srcOrd="0" destOrd="0" presId="urn:microsoft.com/office/officeart/2005/8/layout/cycle6"/>
    <dgm:cxn modelId="{6C449516-E8EF-498D-A60B-AC01C99ED617}" type="presOf" srcId="{AB5A68D2-77AE-40EA-B0F2-A83E574BE687}" destId="{972DB64F-C07F-4AF1-8823-11EDC63BE200}" srcOrd="0" destOrd="0" presId="urn:microsoft.com/office/officeart/2005/8/layout/cycle6"/>
    <dgm:cxn modelId="{246A502F-FB61-47D1-A845-9360C81885C2}" type="presOf" srcId="{E3B7D24F-8CB1-4E3A-B067-DE8B3D9861C5}" destId="{8C0326AC-85EE-4197-9D27-89C7276846E8}" srcOrd="0" destOrd="0" presId="urn:microsoft.com/office/officeart/2005/8/layout/cycle6"/>
    <dgm:cxn modelId="{C170C35E-4B34-4539-B3DD-7A7BBAA876FF}" type="presOf" srcId="{5C91F015-FD51-4326-B4CE-CC02E72534BD}" destId="{8A2FF4EC-A4B8-4247-8296-82C8A98269D1}" srcOrd="0" destOrd="0" presId="urn:microsoft.com/office/officeart/2005/8/layout/cycle6"/>
    <dgm:cxn modelId="{2F9EC251-1E0E-4A53-BF94-AC76C75948F6}" type="presOf" srcId="{FD721607-C284-4C5E-BD28-38890780E7E9}" destId="{EC328850-426B-4187-B0E1-F2927C6F859D}" srcOrd="0" destOrd="0" presId="urn:microsoft.com/office/officeart/2005/8/layout/cycle6"/>
    <dgm:cxn modelId="{D0F8245E-561D-48A1-93E9-F1E72509D460}" type="presOf" srcId="{6CC98661-9AA2-44FE-B9BB-9D0CFF71A82E}" destId="{A2FC1AF0-2795-4D3C-A5BE-525A6331C5EB}" srcOrd="0" destOrd="0" presId="urn:microsoft.com/office/officeart/2005/8/layout/cycle6"/>
    <dgm:cxn modelId="{D8117A95-3648-4806-A268-6CF728C84106}" type="presOf" srcId="{B732A509-C503-4F33-899B-82485414BC13}" destId="{2997C435-DF4F-48D2-A308-0BC411B81827}" srcOrd="0" destOrd="0" presId="urn:microsoft.com/office/officeart/2005/8/layout/cycle6"/>
    <dgm:cxn modelId="{B2FD279C-52C0-4372-BF97-2D55A7AC4421}" srcId="{6DEAC7EA-E4DD-4C83-9F88-71FE6CB42BF6}" destId="{685AA220-1E5B-46C0-B8DE-B9D662CB20B6}" srcOrd="7" destOrd="0" parTransId="{F1C38307-3990-487A-B707-E5ED6CFE2611}" sibTransId="{F10F2953-2130-4CDF-8CF5-0435AEA3BB8E}"/>
    <dgm:cxn modelId="{DFA0487F-2CEA-40E2-9854-71A4DE30D8F0}" srcId="{6DEAC7EA-E4DD-4C83-9F88-71FE6CB42BF6}" destId="{BE28A756-02B9-4F75-A560-A7105EACB477}" srcOrd="11" destOrd="0" parTransId="{ADE345F5-0734-48AC-B3EC-B0EFEC5AC0DB}" sibTransId="{A18C1DDE-3C01-48B5-B44B-DAB0431C4063}"/>
    <dgm:cxn modelId="{F0FD6A34-589D-4985-A2DD-B9CCB0DF9EFE}" srcId="{6DEAC7EA-E4DD-4C83-9F88-71FE6CB42BF6}" destId="{B732A509-C503-4F33-899B-82485414BC13}" srcOrd="16" destOrd="0" parTransId="{94457224-220E-4396-9963-69C17109E01F}" sibTransId="{8F6FA1D0-B892-45D3-8519-727B12979775}"/>
    <dgm:cxn modelId="{D7200C06-BFA7-43FB-8C8F-8E8417423C16}" type="presOf" srcId="{24D570E7-AC04-4911-8AE0-1F4F8171E639}" destId="{6830F8B8-07FE-4160-9825-80C324792739}" srcOrd="0" destOrd="0" presId="urn:microsoft.com/office/officeart/2005/8/layout/cycle6"/>
    <dgm:cxn modelId="{8A51BAD0-BB0A-4116-AD7B-6C26C1F6E99E}" srcId="{6DEAC7EA-E4DD-4C83-9F88-71FE6CB42BF6}" destId="{851BD6C4-6DEB-4DA3-97C0-6673285B47A3}" srcOrd="14" destOrd="0" parTransId="{CBA1F6C8-BB12-4DFB-AA31-F0914499E5E7}" sibTransId="{B0699F52-8775-43C3-B9CC-47D6B403B3F6}"/>
    <dgm:cxn modelId="{F75F897D-8B88-4509-82E2-BBAD1DE77984}" srcId="{6DEAC7EA-E4DD-4C83-9F88-71FE6CB42BF6}" destId="{E3B7D24F-8CB1-4E3A-B067-DE8B3D9861C5}" srcOrd="13" destOrd="0" parTransId="{2238A66D-5BD7-4005-BAC6-7A57F1CD2C4C}" sibTransId="{1D3D5C6A-8F8A-444E-AFF7-45BF2BA884A4}"/>
    <dgm:cxn modelId="{DAB5118A-AD51-4D4A-A128-B7A23875B974}" type="presOf" srcId="{012292B9-6B64-4CF0-8958-252096BF5F37}" destId="{934F1BCC-0B30-409C-A9D2-2C8A974D7E66}" srcOrd="0" destOrd="0" presId="urn:microsoft.com/office/officeart/2005/8/layout/cycle6"/>
    <dgm:cxn modelId="{C9DAFF92-1E37-4DF8-9E96-CC2A6E459069}" type="presOf" srcId="{3ACE1E40-5576-4F8B-971D-0010D0BD4080}" destId="{F70036B5-0DDC-47D0-9F68-A9D834F0E61B}" srcOrd="0" destOrd="0" presId="urn:microsoft.com/office/officeart/2005/8/layout/cycle6"/>
    <dgm:cxn modelId="{B4872172-4228-4B8C-979C-0FE5E6D6B657}" type="presOf" srcId="{9AE4F5F5-0EA1-4415-ABF8-623ADF2CFEEE}" destId="{F7B1EEB3-AA1E-4453-82DD-ABDB0DD4B258}" srcOrd="0" destOrd="0" presId="urn:microsoft.com/office/officeart/2005/8/layout/cycle6"/>
    <dgm:cxn modelId="{7123E0B8-99EC-4A00-9B4A-20E4190DA0E9}" type="presOf" srcId="{E18EA010-06B9-459D-9046-03F81AAC44C2}" destId="{D3B5E785-A63D-4186-92FE-F0D5CA0D3850}" srcOrd="0" destOrd="0" presId="urn:microsoft.com/office/officeart/2005/8/layout/cycle6"/>
    <dgm:cxn modelId="{D978BA8B-CA4E-4D37-B28C-FD9ED44D5468}" srcId="{6DEAC7EA-E4DD-4C83-9F88-71FE6CB42BF6}" destId="{E18EA010-06B9-459D-9046-03F81AAC44C2}" srcOrd="12" destOrd="0" parTransId="{03F6EB63-D564-4527-A197-0897D30A9D1A}" sibTransId="{AB5A68D2-77AE-40EA-B0F2-A83E574BE687}"/>
    <dgm:cxn modelId="{D824CED7-D225-4A3B-BEBB-9F012FA56357}" type="presOf" srcId="{3E2A9520-49BA-466A-8975-DFB5D10DA7CD}" destId="{4A524782-3415-4EFF-A420-3ADE3A005B93}" srcOrd="0" destOrd="0" presId="urn:microsoft.com/office/officeart/2005/8/layout/cycle6"/>
    <dgm:cxn modelId="{34FA73A7-FDED-4FA9-BA1D-E4206CEF1C38}" type="presOf" srcId="{851BD6C4-6DEB-4DA3-97C0-6673285B47A3}" destId="{5404AB99-DF9D-4242-809D-A36C7C031119}" srcOrd="0" destOrd="0" presId="urn:microsoft.com/office/officeart/2005/8/layout/cycle6"/>
    <dgm:cxn modelId="{64995C0F-082C-4465-9AA7-FCBE13A0EC0C}" type="presOf" srcId="{8C2ABF21-4169-4F92-992B-B26A5BB85821}" destId="{080F7E04-E859-4C0C-865B-0E0515664CEC}" srcOrd="0" destOrd="0" presId="urn:microsoft.com/office/officeart/2005/8/layout/cycle6"/>
    <dgm:cxn modelId="{DE822BD7-EFA4-4E53-B3E1-768826B4C3AC}" srcId="{6DEAC7EA-E4DD-4C83-9F88-71FE6CB42BF6}" destId="{58719904-46ED-4209-8ED0-3D575D3DD5CE}" srcOrd="6" destOrd="0" parTransId="{49A854FE-8C15-43A4-834D-7BE2A6F25A7B}" sibTransId="{C59DA0AB-B963-4C41-A576-C99D90F67032}"/>
    <dgm:cxn modelId="{67F0515D-F3AC-4D03-8E37-7A5EB287B743}" type="presParOf" srcId="{53F7C526-A305-4DDF-8415-E3D529522BAE}" destId="{EBFFE88D-69DC-4B86-9284-510D078AD5BD}" srcOrd="0" destOrd="0" presId="urn:microsoft.com/office/officeart/2005/8/layout/cycle6"/>
    <dgm:cxn modelId="{AF9C4B72-AC89-4D60-8DB9-F6A4F84F9630}" type="presParOf" srcId="{53F7C526-A305-4DDF-8415-E3D529522BAE}" destId="{DFE2648E-C9E2-41B3-8D79-420D3A4DC31F}" srcOrd="1" destOrd="0" presId="urn:microsoft.com/office/officeart/2005/8/layout/cycle6"/>
    <dgm:cxn modelId="{DB21CCF0-1A73-40A6-988B-3DC069977BB0}" type="presParOf" srcId="{53F7C526-A305-4DDF-8415-E3D529522BAE}" destId="{EC328850-426B-4187-B0E1-F2927C6F859D}" srcOrd="2" destOrd="0" presId="urn:microsoft.com/office/officeart/2005/8/layout/cycle6"/>
    <dgm:cxn modelId="{E340E603-814B-4AAE-9F99-E81B43E6C041}" type="presParOf" srcId="{53F7C526-A305-4DDF-8415-E3D529522BAE}" destId="{AB2BBC2F-2861-45D2-ACC0-42D9845BA62D}" srcOrd="3" destOrd="0" presId="urn:microsoft.com/office/officeart/2005/8/layout/cycle6"/>
    <dgm:cxn modelId="{878FD014-8130-4F9A-AC73-AB5CC3C0D4DE}" type="presParOf" srcId="{53F7C526-A305-4DDF-8415-E3D529522BAE}" destId="{88DD1657-2A59-4B7B-A013-A38CD91352C4}" srcOrd="4" destOrd="0" presId="urn:microsoft.com/office/officeart/2005/8/layout/cycle6"/>
    <dgm:cxn modelId="{5E8CD407-137B-49A1-A276-884B0315271E}" type="presParOf" srcId="{53F7C526-A305-4DDF-8415-E3D529522BAE}" destId="{14C85ED9-E72E-4DCF-8A49-93C1AF4C8131}" srcOrd="5" destOrd="0" presId="urn:microsoft.com/office/officeart/2005/8/layout/cycle6"/>
    <dgm:cxn modelId="{24209F17-F984-4846-8E8F-88378906367D}" type="presParOf" srcId="{53F7C526-A305-4DDF-8415-E3D529522BAE}" destId="{54FCC174-1FBF-48D3-A6D3-1A849EB865C9}" srcOrd="6" destOrd="0" presId="urn:microsoft.com/office/officeart/2005/8/layout/cycle6"/>
    <dgm:cxn modelId="{685B5391-EEB1-4094-8318-0A9CB6E39DA7}" type="presParOf" srcId="{53F7C526-A305-4DDF-8415-E3D529522BAE}" destId="{4AD40F02-B3A1-4197-A692-0F2354FEBFF1}" srcOrd="7" destOrd="0" presId="urn:microsoft.com/office/officeart/2005/8/layout/cycle6"/>
    <dgm:cxn modelId="{2A46CA51-8152-4182-8593-87F1DA750002}" type="presParOf" srcId="{53F7C526-A305-4DDF-8415-E3D529522BAE}" destId="{F204255F-B4F5-430C-9B4A-BD167926698A}" srcOrd="8" destOrd="0" presId="urn:microsoft.com/office/officeart/2005/8/layout/cycle6"/>
    <dgm:cxn modelId="{A8D4E8D4-F8B5-40F2-9DD1-AEA93A450A8C}" type="presParOf" srcId="{53F7C526-A305-4DDF-8415-E3D529522BAE}" destId="{8A2FF4EC-A4B8-4247-8296-82C8A98269D1}" srcOrd="9" destOrd="0" presId="urn:microsoft.com/office/officeart/2005/8/layout/cycle6"/>
    <dgm:cxn modelId="{4009DBD6-F07C-4EEA-AB4C-EA828A85AAC2}" type="presParOf" srcId="{53F7C526-A305-4DDF-8415-E3D529522BAE}" destId="{616CF29F-C8E1-471D-A60C-A24347163011}" srcOrd="10" destOrd="0" presId="urn:microsoft.com/office/officeart/2005/8/layout/cycle6"/>
    <dgm:cxn modelId="{589E589A-16C5-48C7-A9AE-EF9FE985FB78}" type="presParOf" srcId="{53F7C526-A305-4DDF-8415-E3D529522BAE}" destId="{8F7F3509-ACA6-4556-99D1-43B942392E62}" srcOrd="11" destOrd="0" presId="urn:microsoft.com/office/officeart/2005/8/layout/cycle6"/>
    <dgm:cxn modelId="{F27D30AA-6466-42D7-9908-3494EC7010F0}" type="presParOf" srcId="{53F7C526-A305-4DDF-8415-E3D529522BAE}" destId="{934F1BCC-0B30-409C-A9D2-2C8A974D7E66}" srcOrd="12" destOrd="0" presId="urn:microsoft.com/office/officeart/2005/8/layout/cycle6"/>
    <dgm:cxn modelId="{C0D58287-671E-4DC0-99C7-0F5BE2291386}" type="presParOf" srcId="{53F7C526-A305-4DDF-8415-E3D529522BAE}" destId="{18EE43D9-DA41-4510-A0A8-54AD090026A3}" srcOrd="13" destOrd="0" presId="urn:microsoft.com/office/officeart/2005/8/layout/cycle6"/>
    <dgm:cxn modelId="{1D6DB577-5F0D-4AA6-9CDD-C00A4FAB3F23}" type="presParOf" srcId="{53F7C526-A305-4DDF-8415-E3D529522BAE}" destId="{B4EF382F-B38F-47C1-B056-4549D14306BF}" srcOrd="14" destOrd="0" presId="urn:microsoft.com/office/officeart/2005/8/layout/cycle6"/>
    <dgm:cxn modelId="{10536454-3394-4606-B405-415F82C6BF1F}" type="presParOf" srcId="{53F7C526-A305-4DDF-8415-E3D529522BAE}" destId="{EE82996A-EAFB-4A7F-83A7-F0EFFDCB430D}" srcOrd="15" destOrd="0" presId="urn:microsoft.com/office/officeart/2005/8/layout/cycle6"/>
    <dgm:cxn modelId="{F5E51729-0D41-4C17-B1E8-80F3DCF917A5}" type="presParOf" srcId="{53F7C526-A305-4DDF-8415-E3D529522BAE}" destId="{C26850C0-60DC-4E44-AC27-16AA7E6F2139}" srcOrd="16" destOrd="0" presId="urn:microsoft.com/office/officeart/2005/8/layout/cycle6"/>
    <dgm:cxn modelId="{4D25199F-E259-4801-82D2-53673B91A292}" type="presParOf" srcId="{53F7C526-A305-4DDF-8415-E3D529522BAE}" destId="{4A524782-3415-4EFF-A420-3ADE3A005B93}" srcOrd="17" destOrd="0" presId="urn:microsoft.com/office/officeart/2005/8/layout/cycle6"/>
    <dgm:cxn modelId="{5EFD5BC7-1AF0-4AB8-AB55-E62275E765C2}" type="presParOf" srcId="{53F7C526-A305-4DDF-8415-E3D529522BAE}" destId="{A52B7594-7C2D-4239-A2BB-74CB61C82FB8}" srcOrd="18" destOrd="0" presId="urn:microsoft.com/office/officeart/2005/8/layout/cycle6"/>
    <dgm:cxn modelId="{B0C16F80-1129-45E9-96CF-D08A30076AA7}" type="presParOf" srcId="{53F7C526-A305-4DDF-8415-E3D529522BAE}" destId="{ACFE017E-C272-40CD-A0C7-B0C7A4665BF8}" srcOrd="19" destOrd="0" presId="urn:microsoft.com/office/officeart/2005/8/layout/cycle6"/>
    <dgm:cxn modelId="{29D7F3A3-B468-440C-A33B-C23E0A9B1484}" type="presParOf" srcId="{53F7C526-A305-4DDF-8415-E3D529522BAE}" destId="{4F9E6E01-2EEA-44C4-859E-0919EB07F046}" srcOrd="20" destOrd="0" presId="urn:microsoft.com/office/officeart/2005/8/layout/cycle6"/>
    <dgm:cxn modelId="{53AB088B-C3EF-4C1B-A0D1-0DF69F9121F8}" type="presParOf" srcId="{53F7C526-A305-4DDF-8415-E3D529522BAE}" destId="{04A23EBB-600E-498E-B36E-44B5B3AED433}" srcOrd="21" destOrd="0" presId="urn:microsoft.com/office/officeart/2005/8/layout/cycle6"/>
    <dgm:cxn modelId="{5212CC8E-950F-4995-B52A-1EF1AA9FB914}" type="presParOf" srcId="{53F7C526-A305-4DDF-8415-E3D529522BAE}" destId="{91AFF870-18C7-4FD6-97CD-ABF4EE3A1349}" srcOrd="22" destOrd="0" presId="urn:microsoft.com/office/officeart/2005/8/layout/cycle6"/>
    <dgm:cxn modelId="{C350FC80-A1A8-446A-8B0B-B4C7E229204F}" type="presParOf" srcId="{53F7C526-A305-4DDF-8415-E3D529522BAE}" destId="{B0D2BE0D-E9FD-4194-933D-0615A90019A0}" srcOrd="23" destOrd="0" presId="urn:microsoft.com/office/officeart/2005/8/layout/cycle6"/>
    <dgm:cxn modelId="{3EDF4D62-F352-42C3-86B4-DE458741ACF7}" type="presParOf" srcId="{53F7C526-A305-4DDF-8415-E3D529522BAE}" destId="{5653073A-AC47-46C3-86D7-A2D9410DDD2A}" srcOrd="24" destOrd="0" presId="urn:microsoft.com/office/officeart/2005/8/layout/cycle6"/>
    <dgm:cxn modelId="{0AE4775B-F30C-488E-8729-A6F6E913A6AA}" type="presParOf" srcId="{53F7C526-A305-4DDF-8415-E3D529522BAE}" destId="{8280634B-031D-4673-9CBB-9AB9FA37B59A}" srcOrd="25" destOrd="0" presId="urn:microsoft.com/office/officeart/2005/8/layout/cycle6"/>
    <dgm:cxn modelId="{F13F5E8E-E363-4879-9DDF-7DED3F35E679}" type="presParOf" srcId="{53F7C526-A305-4DDF-8415-E3D529522BAE}" destId="{6830F8B8-07FE-4160-9825-80C324792739}" srcOrd="26" destOrd="0" presId="urn:microsoft.com/office/officeart/2005/8/layout/cycle6"/>
    <dgm:cxn modelId="{DD465E74-112D-4E96-9880-88666E9C8CE3}" type="presParOf" srcId="{53F7C526-A305-4DDF-8415-E3D529522BAE}" destId="{080F7E04-E859-4C0C-865B-0E0515664CEC}" srcOrd="27" destOrd="0" presId="urn:microsoft.com/office/officeart/2005/8/layout/cycle6"/>
    <dgm:cxn modelId="{57945C72-88E1-47B5-B26D-D30B68C03BDE}" type="presParOf" srcId="{53F7C526-A305-4DDF-8415-E3D529522BAE}" destId="{271B0AC4-0897-478F-BCDA-B7C3B89B29C2}" srcOrd="28" destOrd="0" presId="urn:microsoft.com/office/officeart/2005/8/layout/cycle6"/>
    <dgm:cxn modelId="{570F2278-7B19-4BCD-9F7B-9E16085072BF}" type="presParOf" srcId="{53F7C526-A305-4DDF-8415-E3D529522BAE}" destId="{F7B1EEB3-AA1E-4453-82DD-ABDB0DD4B258}" srcOrd="29" destOrd="0" presId="urn:microsoft.com/office/officeart/2005/8/layout/cycle6"/>
    <dgm:cxn modelId="{1630124C-E706-4079-A5C0-BCF78A06B1F9}" type="presParOf" srcId="{53F7C526-A305-4DDF-8415-E3D529522BAE}" destId="{974838B5-1ACF-4D22-A8F1-9F27A820DA00}" srcOrd="30" destOrd="0" presId="urn:microsoft.com/office/officeart/2005/8/layout/cycle6"/>
    <dgm:cxn modelId="{B01A13AB-A3C1-4F62-951E-9B6A5938ACCE}" type="presParOf" srcId="{53F7C526-A305-4DDF-8415-E3D529522BAE}" destId="{E7EF5F74-FE0D-4B15-8697-810B6A7A0CAE}" srcOrd="31" destOrd="0" presId="urn:microsoft.com/office/officeart/2005/8/layout/cycle6"/>
    <dgm:cxn modelId="{003888C9-F17A-4592-B597-6BD60883E93B}" type="presParOf" srcId="{53F7C526-A305-4DDF-8415-E3D529522BAE}" destId="{F70036B5-0DDC-47D0-9F68-A9D834F0E61B}" srcOrd="32" destOrd="0" presId="urn:microsoft.com/office/officeart/2005/8/layout/cycle6"/>
    <dgm:cxn modelId="{DCD937E3-CE9A-4763-933D-A571E014FF91}" type="presParOf" srcId="{53F7C526-A305-4DDF-8415-E3D529522BAE}" destId="{230F75A9-8DC5-4172-AC80-B8542248E8BE}" srcOrd="33" destOrd="0" presId="urn:microsoft.com/office/officeart/2005/8/layout/cycle6"/>
    <dgm:cxn modelId="{43A7DF8E-D1B0-447F-861A-2D2B26246CD4}" type="presParOf" srcId="{53F7C526-A305-4DDF-8415-E3D529522BAE}" destId="{22DA5E31-8687-4D6A-B0BA-19C41FA63BE7}" srcOrd="34" destOrd="0" presId="urn:microsoft.com/office/officeart/2005/8/layout/cycle6"/>
    <dgm:cxn modelId="{B7819ABA-3C68-46B7-8A44-BCD81AD26B46}" type="presParOf" srcId="{53F7C526-A305-4DDF-8415-E3D529522BAE}" destId="{2B36FB0A-4AA6-4E22-A8FB-8F3216B55D04}" srcOrd="35" destOrd="0" presId="urn:microsoft.com/office/officeart/2005/8/layout/cycle6"/>
    <dgm:cxn modelId="{698ACAAD-1083-4DB5-8B76-9FF7121F6EA7}" type="presParOf" srcId="{53F7C526-A305-4DDF-8415-E3D529522BAE}" destId="{D3B5E785-A63D-4186-92FE-F0D5CA0D3850}" srcOrd="36" destOrd="0" presId="urn:microsoft.com/office/officeart/2005/8/layout/cycle6"/>
    <dgm:cxn modelId="{03EE1701-2672-4716-86B6-02F025A11C47}" type="presParOf" srcId="{53F7C526-A305-4DDF-8415-E3D529522BAE}" destId="{C50C1796-3BB0-4E76-B66B-746034DF57A0}" srcOrd="37" destOrd="0" presId="urn:microsoft.com/office/officeart/2005/8/layout/cycle6"/>
    <dgm:cxn modelId="{9AFB9301-F2E0-40D0-9EF6-318325134BF6}" type="presParOf" srcId="{53F7C526-A305-4DDF-8415-E3D529522BAE}" destId="{972DB64F-C07F-4AF1-8823-11EDC63BE200}" srcOrd="38" destOrd="0" presId="urn:microsoft.com/office/officeart/2005/8/layout/cycle6"/>
    <dgm:cxn modelId="{CF9986DA-BD22-4A0E-9E44-3CDB461F18E5}" type="presParOf" srcId="{53F7C526-A305-4DDF-8415-E3D529522BAE}" destId="{8C0326AC-85EE-4197-9D27-89C7276846E8}" srcOrd="39" destOrd="0" presId="urn:microsoft.com/office/officeart/2005/8/layout/cycle6"/>
    <dgm:cxn modelId="{ED7E10F5-2441-477C-8A44-26FBAC4B6FB5}" type="presParOf" srcId="{53F7C526-A305-4DDF-8415-E3D529522BAE}" destId="{00DB745E-B1A9-4493-9169-68B1CA1DFBE5}" srcOrd="40" destOrd="0" presId="urn:microsoft.com/office/officeart/2005/8/layout/cycle6"/>
    <dgm:cxn modelId="{FCDBE976-698D-4954-A788-006E8083B6AE}" type="presParOf" srcId="{53F7C526-A305-4DDF-8415-E3D529522BAE}" destId="{8AC4FCFB-AF6D-4787-B169-5EFBA2352424}" srcOrd="41" destOrd="0" presId="urn:microsoft.com/office/officeart/2005/8/layout/cycle6"/>
    <dgm:cxn modelId="{CBED5206-6545-4393-9EC0-0B7EA161249F}" type="presParOf" srcId="{53F7C526-A305-4DDF-8415-E3D529522BAE}" destId="{5404AB99-DF9D-4242-809D-A36C7C031119}" srcOrd="42" destOrd="0" presId="urn:microsoft.com/office/officeart/2005/8/layout/cycle6"/>
    <dgm:cxn modelId="{ED4291AC-BBAE-4832-9AC4-F3C4898B2C10}" type="presParOf" srcId="{53F7C526-A305-4DDF-8415-E3D529522BAE}" destId="{4CB6CA00-E3D1-40FC-A9E7-158E7DC07360}" srcOrd="43" destOrd="0" presId="urn:microsoft.com/office/officeart/2005/8/layout/cycle6"/>
    <dgm:cxn modelId="{232775A2-4646-4803-A270-50DE6D3CD709}" type="presParOf" srcId="{53F7C526-A305-4DDF-8415-E3D529522BAE}" destId="{28F9E289-8B91-4A6F-9D29-E9E2A35DE895}" srcOrd="44" destOrd="0" presId="urn:microsoft.com/office/officeart/2005/8/layout/cycle6"/>
    <dgm:cxn modelId="{E36025AB-909F-4F97-92EA-C0E508992ACC}" type="presParOf" srcId="{53F7C526-A305-4DDF-8415-E3D529522BAE}" destId="{695104BF-8B6A-478B-A650-DE896F8CECD9}" srcOrd="45" destOrd="0" presId="urn:microsoft.com/office/officeart/2005/8/layout/cycle6"/>
    <dgm:cxn modelId="{DF7BE691-9354-4D83-BDA4-8CE5A3846E94}" type="presParOf" srcId="{53F7C526-A305-4DDF-8415-E3D529522BAE}" destId="{1FB87BD3-8959-43A2-A150-A35E628E8E3E}" srcOrd="46" destOrd="0" presId="urn:microsoft.com/office/officeart/2005/8/layout/cycle6"/>
    <dgm:cxn modelId="{3F48D9C1-4986-48F1-9606-CE452FCA04B7}" type="presParOf" srcId="{53F7C526-A305-4DDF-8415-E3D529522BAE}" destId="{00EA599E-93CA-4E65-A8E8-FB74AD7F2144}" srcOrd="47" destOrd="0" presId="urn:microsoft.com/office/officeart/2005/8/layout/cycle6"/>
    <dgm:cxn modelId="{388E7353-BF6A-4BBC-A0F1-5C0980C83B09}" type="presParOf" srcId="{53F7C526-A305-4DDF-8415-E3D529522BAE}" destId="{2997C435-DF4F-48D2-A308-0BC411B81827}" srcOrd="48" destOrd="0" presId="urn:microsoft.com/office/officeart/2005/8/layout/cycle6"/>
    <dgm:cxn modelId="{A52A777E-5A5E-4F5D-A969-BF1FC6710CB3}" type="presParOf" srcId="{53F7C526-A305-4DDF-8415-E3D529522BAE}" destId="{B2790D49-946F-48BB-A454-B7552761C64F}" srcOrd="49" destOrd="0" presId="urn:microsoft.com/office/officeart/2005/8/layout/cycle6"/>
    <dgm:cxn modelId="{81CAC3DA-2DB1-445F-82CA-C11BA211FF08}" type="presParOf" srcId="{53F7C526-A305-4DDF-8415-E3D529522BAE}" destId="{1C019606-BE26-4B4F-9A1A-EA376323199F}" srcOrd="50" destOrd="0" presId="urn:microsoft.com/office/officeart/2005/8/layout/cycle6"/>
    <dgm:cxn modelId="{870D93CE-86D3-45D4-96B6-57BFA9E9A5D8}" type="presParOf" srcId="{53F7C526-A305-4DDF-8415-E3D529522BAE}" destId="{A2FC1AF0-2795-4D3C-A5BE-525A6331C5EB}" srcOrd="51" destOrd="0" presId="urn:microsoft.com/office/officeart/2005/8/layout/cycle6"/>
    <dgm:cxn modelId="{BE61FE34-6876-4587-96BD-95702A097296}" type="presParOf" srcId="{53F7C526-A305-4DDF-8415-E3D529522BAE}" destId="{D9A6A0A0-04C0-4475-BA29-FB102D077B18}" srcOrd="52" destOrd="0" presId="urn:microsoft.com/office/officeart/2005/8/layout/cycle6"/>
    <dgm:cxn modelId="{BB3F6CB2-443D-42F1-9F53-9262F0BC68B8}" type="presParOf" srcId="{53F7C526-A305-4DDF-8415-E3D529522BAE}" destId="{EEDB36A0-D559-454C-B077-651B3351D639}" srcOrd="53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6DEAC7EA-E4DD-4C83-9F88-71FE6CB42BF6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26612691-C27C-42EA-A866-D79ADE7289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26612691-C27C-42EA-A866-D79ADE7289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518BF0C8-67CC-4426-BC6B-851B462BB5FE}" type="parTrans" cxnId="{74DE6DC1-D4F4-4067-A9ED-AB8D8C454CF1}">
      <dgm:prSet/>
      <dgm:spPr/>
      <dgm:t>
        <a:bodyPr/>
        <a:lstStyle/>
        <a:p>
          <a:endParaRPr lang="en-GB"/>
        </a:p>
      </dgm:t>
    </dgm:pt>
    <dgm:pt modelId="{FD721607-C284-4C5E-BD28-38890780E7E9}" type="sibTrans" cxnId="{74DE6DC1-D4F4-4067-A9ED-AB8D8C454CF1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72713C0-E37A-4927-B7F1-643DD674B5B4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B72713C0-E37A-4927-B7F1-643DD674B5B4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F3DDC807-8DD4-49F9-9C37-E77DBC918480}" type="parTrans" cxnId="{20231D58-ACD0-47B0-968F-65F65EE2D3EC}">
      <dgm:prSet/>
      <dgm:spPr/>
      <dgm:t>
        <a:bodyPr/>
        <a:lstStyle/>
        <a:p>
          <a:endParaRPr lang="en-GB"/>
        </a:p>
      </dgm:t>
    </dgm:pt>
    <dgm:pt modelId="{A1DED879-2367-49EE-B39A-CAD33286FED5}" type="sibTrans" cxnId="{20231D58-ACD0-47B0-968F-65F65EE2D3EC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5C91F015-FD51-4326-B4CE-CC02E72534BD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5C91F015-FD51-4326-B4CE-CC02E72534BD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23FC4433-9192-4A44-B0B4-2119F3843EB6}" type="parTrans" cxnId="{5E6B5D78-B449-4C06-99EF-70E328E0AAF5}">
      <dgm:prSet/>
      <dgm:spPr/>
      <dgm:t>
        <a:bodyPr/>
        <a:lstStyle/>
        <a:p>
          <a:endParaRPr lang="en-GB"/>
        </a:p>
      </dgm:t>
    </dgm:pt>
    <dgm:pt modelId="{896A6010-309A-4EE5-9F69-22ECBF382023}" type="sibTrans" cxnId="{5E6B5D78-B449-4C06-99EF-70E328E0AAF5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E28A756-02B9-4F75-A560-A7105EACB47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BE28A756-02B9-4F75-A560-A7105EACB47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ADE345F5-0734-48AC-B3EC-B0EFEC5AC0DB}" type="parTrans" cxnId="{DFA0487F-2CEA-40E2-9854-71A4DE30D8F0}">
      <dgm:prSet/>
      <dgm:spPr/>
      <dgm:t>
        <a:bodyPr/>
        <a:lstStyle/>
        <a:p>
          <a:endParaRPr lang="en-GB"/>
        </a:p>
      </dgm:t>
    </dgm:pt>
    <dgm:pt modelId="{A18C1DDE-3C01-48B5-B44B-DAB0431C4063}" type="sibTrans" cxnId="{DFA0487F-2CEA-40E2-9854-71A4DE30D8F0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E18EA010-06B9-459D-9046-03F81AAC44C2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E18EA010-06B9-459D-9046-03F81AAC44C2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03F6EB63-D564-4527-A197-0897D30A9D1A}" type="parTrans" cxnId="{D978BA8B-CA4E-4D37-B28C-FD9ED44D5468}">
      <dgm:prSet/>
      <dgm:spPr/>
      <dgm:t>
        <a:bodyPr/>
        <a:lstStyle/>
        <a:p>
          <a:endParaRPr lang="en-GB"/>
        </a:p>
      </dgm:t>
    </dgm:pt>
    <dgm:pt modelId="{AB5A68D2-77AE-40EA-B0F2-A83E574BE687}" type="sibTrans" cxnId="{D978BA8B-CA4E-4D37-B28C-FD9ED44D5468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068DF65D-0E1E-4CA9-8B96-A7910304C84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068DF65D-0E1E-4CA9-8B96-A7910304C84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33F263ED-1953-49B6-8F02-B75DAAD44B5A}" type="parTrans" cxnId="{E64F08A2-EFCE-46FA-AA72-F569BA425C66}">
      <dgm:prSet/>
      <dgm:spPr/>
      <dgm:t>
        <a:bodyPr/>
        <a:lstStyle/>
        <a:p>
          <a:endParaRPr lang="en-GB"/>
        </a:p>
      </dgm:t>
    </dgm:pt>
    <dgm:pt modelId="{C480DB87-EC2E-44A5-857F-94C30E3D92D6}" type="sibTrans" cxnId="{E64F08A2-EFCE-46FA-AA72-F569BA425C66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89D1C96B-B0E9-4AB1-91AD-4A55E788F04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 dirty="0"/>
            </a:p>
          </dgm:t>
        </dgm:pt>
      </mc:Choice>
      <mc:Fallback xmlns="">
        <dgm:pt modelId="{89D1C96B-B0E9-4AB1-91AD-4A55E788F04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 dirty="0"/>
            </a:p>
          </dgm:t>
        </dgm:pt>
      </mc:Fallback>
    </mc:AlternateContent>
    <dgm:pt modelId="{C6681032-0CD6-4AB7-9073-E9B5ED9247C7}" type="parTrans" cxnId="{53F15D08-9390-4166-BF91-F4A40663FC2B}">
      <dgm:prSet/>
      <dgm:spPr/>
      <dgm:t>
        <a:bodyPr/>
        <a:lstStyle/>
        <a:p>
          <a:endParaRPr lang="en-GB"/>
        </a:p>
      </dgm:t>
    </dgm:pt>
    <dgm:pt modelId="{AAEC642D-BEA0-424A-93FA-CE91051E0CFE}" type="sibTrans" cxnId="{53F15D08-9390-4166-BF91-F4A40663FC2B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732A509-C503-4F33-899B-82485414BC1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B732A509-C503-4F33-899B-82485414BC1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94457224-220E-4396-9963-69C17109E01F}" type="parTrans" cxnId="{F0FD6A34-589D-4985-A2DD-B9CCB0DF9EFE}">
      <dgm:prSet/>
      <dgm:spPr/>
      <dgm:t>
        <a:bodyPr/>
        <a:lstStyle/>
        <a:p>
          <a:endParaRPr lang="en-GB"/>
        </a:p>
      </dgm:t>
    </dgm:pt>
    <dgm:pt modelId="{8F6FA1D0-B892-45D3-8519-727B12979775}" type="sibTrans" cxnId="{F0FD6A34-589D-4985-A2DD-B9CCB0DF9EFE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6CC98661-9AA2-44FE-B9BB-9D0CFF71A82E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 dirty="0"/>
            </a:p>
          </dgm:t>
        </dgm:pt>
      </mc:Choice>
      <mc:Fallback xmlns="">
        <dgm:pt modelId="{6CC98661-9AA2-44FE-B9BB-9D0CFF71A82E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 dirty="0"/>
            </a:p>
          </dgm:t>
        </dgm:pt>
      </mc:Fallback>
    </mc:AlternateContent>
    <dgm:pt modelId="{1E206E62-7BB2-403E-85A3-1854867FCFE2}" type="parTrans" cxnId="{6802964E-EC07-4835-BF5C-BEDCEDDCBC0E}">
      <dgm:prSet/>
      <dgm:spPr/>
      <dgm:t>
        <a:bodyPr/>
        <a:lstStyle/>
        <a:p>
          <a:endParaRPr lang="en-GB"/>
        </a:p>
      </dgm:t>
    </dgm:pt>
    <dgm:pt modelId="{122AFB5A-DD44-4172-B753-C6A939AEEAE6}" type="sibTrans" cxnId="{6802964E-EC07-4835-BF5C-BEDCEDDCBC0E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012292B9-6B64-4CF0-8958-252096BF5F3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012292B9-6B64-4CF0-8958-252096BF5F3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973E995A-1142-4621-86BD-2C89E1C95B06}" type="parTrans" cxnId="{3A664438-0F75-428C-9E7F-42D97C69153D}">
      <dgm:prSet/>
      <dgm:spPr/>
      <dgm:t>
        <a:bodyPr/>
        <a:lstStyle/>
        <a:p>
          <a:endParaRPr lang="en-GB"/>
        </a:p>
      </dgm:t>
    </dgm:pt>
    <dgm:pt modelId="{0221D20F-100D-4902-A511-017ED95F75E0}" type="sibTrans" cxnId="{3A664438-0F75-428C-9E7F-42D97C69153D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705B1EE4-94FB-460D-A4A5-BBBB135473A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705B1EE4-94FB-460D-A4A5-BBBB135473A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BF7F96F5-2287-4460-AB57-0DBC9ED8D4B6}" type="parTrans" cxnId="{7646D541-D945-4DCE-AE5A-4673D9383935}">
      <dgm:prSet/>
      <dgm:spPr/>
      <dgm:t>
        <a:bodyPr/>
        <a:lstStyle/>
        <a:p>
          <a:endParaRPr lang="en-GB"/>
        </a:p>
      </dgm:t>
    </dgm:pt>
    <dgm:pt modelId="{24D570E7-AC04-4911-8AE0-1F4F8171E639}" type="sibTrans" cxnId="{7646D541-D945-4DCE-AE5A-4673D9383935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8C2ABF21-4169-4F92-992B-B26A5BB8582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8C2ABF21-4169-4F92-992B-B26A5BB8582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08C30186-EBC2-4B78-A08E-58A158813B9C}" type="parTrans" cxnId="{006E3480-A41F-46BD-A144-208698AE1CD0}">
      <dgm:prSet/>
      <dgm:spPr/>
      <dgm:t>
        <a:bodyPr/>
        <a:lstStyle/>
        <a:p>
          <a:endParaRPr lang="en-GB"/>
        </a:p>
      </dgm:t>
    </dgm:pt>
    <dgm:pt modelId="{9AE4F5F5-0EA1-4415-ABF8-623ADF2CFEEE}" type="sibTrans" cxnId="{006E3480-A41F-46BD-A144-208698AE1CD0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533558F9-E757-4CB7-9A7D-BD5A710BDA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533558F9-E757-4CB7-9A7D-BD5A710BDA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C4F5A96E-95D3-4509-8950-E2192BD601DD}" type="parTrans" cxnId="{0788DD61-C62A-4A68-AF98-EBEB340C0ED7}">
      <dgm:prSet/>
      <dgm:spPr/>
      <dgm:t>
        <a:bodyPr/>
        <a:lstStyle/>
        <a:p>
          <a:endParaRPr lang="en-GB"/>
        </a:p>
      </dgm:t>
    </dgm:pt>
    <dgm:pt modelId="{3ACE1E40-5576-4F8B-971D-0010D0BD4080}" type="sibTrans" cxnId="{0788DD61-C62A-4A68-AF98-EBEB340C0ED7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59CE7F2E-2433-4E53-8C0F-AD9526846DD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59CE7F2E-2433-4E53-8C0F-AD9526846DD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E0414713-3F18-4A4E-93C3-80CED0029738}" type="parTrans" cxnId="{2DCFB0A8-FF97-4EED-81A9-B0C7EFAB32F3}">
      <dgm:prSet/>
      <dgm:spPr/>
      <dgm:t>
        <a:bodyPr/>
        <a:lstStyle/>
        <a:p>
          <a:endParaRPr lang="en-GB"/>
        </a:p>
      </dgm:t>
    </dgm:pt>
    <dgm:pt modelId="{5E5EF1F4-4CF7-40F0-86A8-5E68C8393DEF}" type="sibTrans" cxnId="{2DCFB0A8-FF97-4EED-81A9-B0C7EFAB32F3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38BE18E5-7EEF-4FFA-B11F-26BBBE9B6C6F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38BE18E5-7EEF-4FFA-B11F-26BBBE9B6C6F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10757860-AD28-434F-BB52-33AFB59162BB}" type="parTrans" cxnId="{3ABE98D9-B6AB-475B-9F82-352654452DE3}">
      <dgm:prSet/>
      <dgm:spPr/>
      <dgm:t>
        <a:bodyPr/>
        <a:lstStyle/>
        <a:p>
          <a:endParaRPr lang="en-GB"/>
        </a:p>
      </dgm:t>
    </dgm:pt>
    <dgm:pt modelId="{FE096762-ED23-422F-AC8B-AAD3FF46F829}" type="sibTrans" cxnId="{3ABE98D9-B6AB-475B-9F82-352654452DE3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E3B7D24F-8CB1-4E3A-B067-DE8B3D9861C5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E3B7D24F-8CB1-4E3A-B067-DE8B3D9861C5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2238A66D-5BD7-4005-BAC6-7A57F1CD2C4C}" type="parTrans" cxnId="{F75F897D-8B88-4509-82E2-BBAD1DE77984}">
      <dgm:prSet/>
      <dgm:spPr/>
      <dgm:t>
        <a:bodyPr/>
        <a:lstStyle/>
        <a:p>
          <a:endParaRPr lang="en-GB"/>
        </a:p>
      </dgm:t>
    </dgm:pt>
    <dgm:pt modelId="{1D3D5C6A-8F8A-444E-AFF7-45BF2BA884A4}" type="sibTrans" cxnId="{F75F897D-8B88-4509-82E2-BBAD1DE77984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90261A97-EB35-4916-89B7-CFE5B191416F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90261A97-EB35-4916-89B7-CFE5B191416F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E8A0AD8F-493B-49CB-A194-7CEFDB75C49F}" type="parTrans" cxnId="{5434031D-C6D7-4458-83FF-71025F4C0AF8}">
      <dgm:prSet/>
      <dgm:spPr/>
      <dgm:t>
        <a:bodyPr/>
        <a:lstStyle/>
        <a:p>
          <a:endParaRPr lang="en-GB"/>
        </a:p>
      </dgm:t>
    </dgm:pt>
    <dgm:pt modelId="{3E2A9520-49BA-466A-8975-DFB5D10DA7CD}" type="sibTrans" cxnId="{5434031D-C6D7-4458-83FF-71025F4C0AF8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58719904-46ED-4209-8ED0-3D575D3DD5CE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58719904-46ED-4209-8ED0-3D575D3DD5CE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49A854FE-8C15-43A4-834D-7BE2A6F25A7B}" type="parTrans" cxnId="{DE822BD7-EFA4-4E53-B3E1-768826B4C3AC}">
      <dgm:prSet/>
      <dgm:spPr/>
      <dgm:t>
        <a:bodyPr/>
        <a:lstStyle/>
        <a:p>
          <a:endParaRPr lang="en-GB"/>
        </a:p>
      </dgm:t>
    </dgm:pt>
    <dgm:pt modelId="{C59DA0AB-B963-4C41-A576-C99D90F67032}" type="sibTrans" cxnId="{DE822BD7-EFA4-4E53-B3E1-768826B4C3AC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F89AAC27-5550-4486-B6FA-B1695FD88335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F89AAC27-5550-4486-B6FA-B1695FD88335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20AE0AB6-86B0-4569-BD16-A26F22D4EF17}" type="parTrans" cxnId="{4860E77B-CC9D-4040-8944-EDAA193E1D5F}">
      <dgm:prSet/>
      <dgm:spPr/>
      <dgm:t>
        <a:bodyPr/>
        <a:lstStyle/>
        <a:p>
          <a:endParaRPr lang="en-GB"/>
        </a:p>
      </dgm:t>
    </dgm:pt>
    <dgm:pt modelId="{D32CBE2F-8181-4569-8BB1-9C0105AE8AF4}" type="sibTrans" cxnId="{4860E77B-CC9D-4040-8944-EDAA193E1D5F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685AA220-1E5B-46C0-B8DE-B9D662CB20B6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685AA220-1E5B-46C0-B8DE-B9D662CB20B6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F1C38307-3990-487A-B707-E5ED6CFE2611}" type="parTrans" cxnId="{B2FD279C-52C0-4372-BF97-2D55A7AC4421}">
      <dgm:prSet/>
      <dgm:spPr/>
      <dgm:t>
        <a:bodyPr/>
        <a:lstStyle/>
        <a:p>
          <a:endParaRPr lang="en-GB"/>
        </a:p>
      </dgm:t>
    </dgm:pt>
    <dgm:pt modelId="{F10F2953-2130-4CDF-8CF5-0435AEA3BB8E}" type="sibTrans" cxnId="{B2FD279C-52C0-4372-BF97-2D55A7AC4421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E31AC7B2-AB5D-4879-A90D-2D23DAF0A57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E31AC7B2-AB5D-4879-A90D-2D23DAF0A57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F9712647-95D8-4861-8C15-689A5E46EB9F}" type="parTrans" cxnId="{86E6D99E-5C2A-4B3D-B64D-060261205BE8}">
      <dgm:prSet/>
      <dgm:spPr/>
      <dgm:t>
        <a:bodyPr/>
        <a:lstStyle/>
        <a:p>
          <a:endParaRPr lang="en-GB"/>
        </a:p>
      </dgm:t>
    </dgm:pt>
    <dgm:pt modelId="{E1E682AC-229A-4A79-A9B3-8BB27F34F34A}" type="sibTrans" cxnId="{86E6D99E-5C2A-4B3D-B64D-060261205BE8}">
      <dgm:prSet/>
      <dgm:spPr/>
      <dgm:t>
        <a:bodyPr/>
        <a:lstStyle/>
        <a:p>
          <a:endParaRPr lang="en-GB"/>
        </a:p>
      </dgm:t>
    </dgm:pt>
    <dgm:pt modelId="{53F7C526-A305-4DDF-8415-E3D529522BAE}" type="pres">
      <dgm:prSet presAssocID="{6DEAC7EA-E4DD-4C83-9F88-71FE6CB42BF6}" presName="cycle" presStyleCnt="0">
        <dgm:presLayoutVars>
          <dgm:dir/>
          <dgm:resizeHandles val="exact"/>
        </dgm:presLayoutVars>
      </dgm:prSet>
      <dgm:spPr/>
    </dgm:pt>
    <dgm:pt modelId="{EBFFE88D-69DC-4B86-9284-510D078AD5BD}" type="pres">
      <dgm:prSet presAssocID="{26612691-C27C-42EA-A866-D79ADE728901}" presName="node" presStyleLbl="node1" presStyleIdx="0" presStyleCnt="21" custScaleX="158471" custScaleY="129244">
        <dgm:presLayoutVars>
          <dgm:bulletEnabled val="1"/>
        </dgm:presLayoutVars>
      </dgm:prSet>
      <dgm:spPr/>
    </dgm:pt>
    <dgm:pt modelId="{DFE2648E-C9E2-41B3-8D79-420D3A4DC31F}" type="pres">
      <dgm:prSet presAssocID="{26612691-C27C-42EA-A866-D79ADE728901}" presName="spNode" presStyleCnt="0"/>
      <dgm:spPr/>
    </dgm:pt>
    <dgm:pt modelId="{EC328850-426B-4187-B0E1-F2927C6F859D}" type="pres">
      <dgm:prSet presAssocID="{FD721607-C284-4C5E-BD28-38890780E7E9}" presName="sibTrans" presStyleLbl="sibTrans1D1" presStyleIdx="0" presStyleCnt="21"/>
      <dgm:spPr/>
    </dgm:pt>
    <dgm:pt modelId="{AB2BBC2F-2861-45D2-ACC0-42D9845BA62D}" type="pres">
      <dgm:prSet presAssocID="{B72713C0-E37A-4927-B7F1-643DD674B5B4}" presName="node" presStyleLbl="node1" presStyleIdx="1" presStyleCnt="21" custScaleX="158471" custScaleY="129244">
        <dgm:presLayoutVars>
          <dgm:bulletEnabled val="1"/>
        </dgm:presLayoutVars>
      </dgm:prSet>
      <dgm:spPr/>
    </dgm:pt>
    <dgm:pt modelId="{88DD1657-2A59-4B7B-A013-A38CD91352C4}" type="pres">
      <dgm:prSet presAssocID="{B72713C0-E37A-4927-B7F1-643DD674B5B4}" presName="spNode" presStyleCnt="0"/>
      <dgm:spPr/>
    </dgm:pt>
    <dgm:pt modelId="{14C85ED9-E72E-4DCF-8A49-93C1AF4C8131}" type="pres">
      <dgm:prSet presAssocID="{A1DED879-2367-49EE-B39A-CAD33286FED5}" presName="sibTrans" presStyleLbl="sibTrans1D1" presStyleIdx="1" presStyleCnt="21"/>
      <dgm:spPr/>
    </dgm:pt>
    <dgm:pt modelId="{54FCC174-1FBF-48D3-A6D3-1A849EB865C9}" type="pres">
      <dgm:prSet presAssocID="{59CE7F2E-2433-4E53-8C0F-AD9526846DD1}" presName="node" presStyleLbl="node1" presStyleIdx="2" presStyleCnt="21" custScaleX="158471" custScaleY="129244">
        <dgm:presLayoutVars>
          <dgm:bulletEnabled val="1"/>
        </dgm:presLayoutVars>
      </dgm:prSet>
      <dgm:spPr/>
    </dgm:pt>
    <dgm:pt modelId="{4AD40F02-B3A1-4197-A692-0F2354FEBFF1}" type="pres">
      <dgm:prSet presAssocID="{59CE7F2E-2433-4E53-8C0F-AD9526846DD1}" presName="spNode" presStyleCnt="0"/>
      <dgm:spPr/>
    </dgm:pt>
    <dgm:pt modelId="{F204255F-B4F5-430C-9B4A-BD167926698A}" type="pres">
      <dgm:prSet presAssocID="{5E5EF1F4-4CF7-40F0-86A8-5E68C8393DEF}" presName="sibTrans" presStyleLbl="sibTrans1D1" presStyleIdx="2" presStyleCnt="21"/>
      <dgm:spPr/>
    </dgm:pt>
    <dgm:pt modelId="{8A2FF4EC-A4B8-4247-8296-82C8A98269D1}" type="pres">
      <dgm:prSet presAssocID="{5C91F015-FD51-4326-B4CE-CC02E72534BD}" presName="node" presStyleLbl="node1" presStyleIdx="3" presStyleCnt="21" custScaleX="247642" custScaleY="129244">
        <dgm:presLayoutVars>
          <dgm:bulletEnabled val="1"/>
        </dgm:presLayoutVars>
      </dgm:prSet>
      <dgm:spPr/>
    </dgm:pt>
    <dgm:pt modelId="{616CF29F-C8E1-471D-A60C-A24347163011}" type="pres">
      <dgm:prSet presAssocID="{5C91F015-FD51-4326-B4CE-CC02E72534BD}" presName="spNode" presStyleCnt="0"/>
      <dgm:spPr/>
    </dgm:pt>
    <dgm:pt modelId="{8F7F3509-ACA6-4556-99D1-43B942392E62}" type="pres">
      <dgm:prSet presAssocID="{896A6010-309A-4EE5-9F69-22ECBF382023}" presName="sibTrans" presStyleLbl="sibTrans1D1" presStyleIdx="3" presStyleCnt="21"/>
      <dgm:spPr/>
    </dgm:pt>
    <dgm:pt modelId="{934F1BCC-0B30-409C-A9D2-2C8A974D7E66}" type="pres">
      <dgm:prSet presAssocID="{012292B9-6B64-4CF0-8958-252096BF5F37}" presName="node" presStyleLbl="node1" presStyleIdx="4" presStyleCnt="21" custScaleX="235071" custScaleY="129244">
        <dgm:presLayoutVars>
          <dgm:bulletEnabled val="1"/>
        </dgm:presLayoutVars>
      </dgm:prSet>
      <dgm:spPr/>
    </dgm:pt>
    <dgm:pt modelId="{18EE43D9-DA41-4510-A0A8-54AD090026A3}" type="pres">
      <dgm:prSet presAssocID="{012292B9-6B64-4CF0-8958-252096BF5F37}" presName="spNode" presStyleCnt="0"/>
      <dgm:spPr/>
    </dgm:pt>
    <dgm:pt modelId="{B4EF382F-B38F-47C1-B056-4549D14306BF}" type="pres">
      <dgm:prSet presAssocID="{0221D20F-100D-4902-A511-017ED95F75E0}" presName="sibTrans" presStyleLbl="sibTrans1D1" presStyleIdx="4" presStyleCnt="21"/>
      <dgm:spPr/>
    </dgm:pt>
    <dgm:pt modelId="{EE82996A-EAFB-4A7F-83A7-F0EFFDCB430D}" type="pres">
      <dgm:prSet presAssocID="{90261A97-EB35-4916-89B7-CFE5B191416F}" presName="node" presStyleLbl="node1" presStyleIdx="5" presStyleCnt="21" custScaleX="158471" custScaleY="129244">
        <dgm:presLayoutVars>
          <dgm:bulletEnabled val="1"/>
        </dgm:presLayoutVars>
      </dgm:prSet>
      <dgm:spPr/>
    </dgm:pt>
    <dgm:pt modelId="{C26850C0-60DC-4E44-AC27-16AA7E6F2139}" type="pres">
      <dgm:prSet presAssocID="{90261A97-EB35-4916-89B7-CFE5B191416F}" presName="spNode" presStyleCnt="0"/>
      <dgm:spPr/>
    </dgm:pt>
    <dgm:pt modelId="{4A524782-3415-4EFF-A420-3ADE3A005B93}" type="pres">
      <dgm:prSet presAssocID="{3E2A9520-49BA-466A-8975-DFB5D10DA7CD}" presName="sibTrans" presStyleLbl="sibTrans1D1" presStyleIdx="5" presStyleCnt="21"/>
      <dgm:spPr/>
    </dgm:pt>
    <dgm:pt modelId="{3B2C7DC0-CB1D-4617-A114-20BF816922F8}" type="pres">
      <dgm:prSet presAssocID="{F89AAC27-5550-4486-B6FA-B1695FD88335}" presName="node" presStyleLbl="node1" presStyleIdx="6" presStyleCnt="21" custScaleX="337900" custScaleY="129244">
        <dgm:presLayoutVars>
          <dgm:bulletEnabled val="1"/>
        </dgm:presLayoutVars>
      </dgm:prSet>
      <dgm:spPr/>
    </dgm:pt>
    <dgm:pt modelId="{A20C061D-0356-45A7-869C-13760139388B}" type="pres">
      <dgm:prSet presAssocID="{F89AAC27-5550-4486-B6FA-B1695FD88335}" presName="spNode" presStyleCnt="0"/>
      <dgm:spPr/>
    </dgm:pt>
    <dgm:pt modelId="{222F40F3-6107-4F47-85D9-0DF29C05AC11}" type="pres">
      <dgm:prSet presAssocID="{D32CBE2F-8181-4569-8BB1-9C0105AE8AF4}" presName="sibTrans" presStyleLbl="sibTrans1D1" presStyleIdx="6" presStyleCnt="21"/>
      <dgm:spPr/>
    </dgm:pt>
    <dgm:pt modelId="{A52B7594-7C2D-4239-A2BB-74CB61C82FB8}" type="pres">
      <dgm:prSet presAssocID="{58719904-46ED-4209-8ED0-3D575D3DD5CE}" presName="node" presStyleLbl="node1" presStyleIdx="7" presStyleCnt="21" custScaleX="158471" custScaleY="129244">
        <dgm:presLayoutVars>
          <dgm:bulletEnabled val="1"/>
        </dgm:presLayoutVars>
      </dgm:prSet>
      <dgm:spPr/>
    </dgm:pt>
    <dgm:pt modelId="{ACFE017E-C272-40CD-A0C7-B0C7A4665BF8}" type="pres">
      <dgm:prSet presAssocID="{58719904-46ED-4209-8ED0-3D575D3DD5CE}" presName="spNode" presStyleCnt="0"/>
      <dgm:spPr/>
    </dgm:pt>
    <dgm:pt modelId="{4F9E6E01-2EEA-44C4-859E-0919EB07F046}" type="pres">
      <dgm:prSet presAssocID="{C59DA0AB-B963-4C41-A576-C99D90F67032}" presName="sibTrans" presStyleLbl="sibTrans1D1" presStyleIdx="7" presStyleCnt="21"/>
      <dgm:spPr/>
    </dgm:pt>
    <dgm:pt modelId="{04A23EBB-600E-498E-B36E-44B5B3AED433}" type="pres">
      <dgm:prSet presAssocID="{685AA220-1E5B-46C0-B8DE-B9D662CB20B6}" presName="node" presStyleLbl="node1" presStyleIdx="8" presStyleCnt="21" custScaleX="221812" custScaleY="129244">
        <dgm:presLayoutVars>
          <dgm:bulletEnabled val="1"/>
        </dgm:presLayoutVars>
      </dgm:prSet>
      <dgm:spPr/>
    </dgm:pt>
    <dgm:pt modelId="{91AFF870-18C7-4FD6-97CD-ABF4EE3A1349}" type="pres">
      <dgm:prSet presAssocID="{685AA220-1E5B-46C0-B8DE-B9D662CB20B6}" presName="spNode" presStyleCnt="0"/>
      <dgm:spPr/>
    </dgm:pt>
    <dgm:pt modelId="{B0D2BE0D-E9FD-4194-933D-0615A90019A0}" type="pres">
      <dgm:prSet presAssocID="{F10F2953-2130-4CDF-8CF5-0435AEA3BB8E}" presName="sibTrans" presStyleLbl="sibTrans1D1" presStyleIdx="8" presStyleCnt="21"/>
      <dgm:spPr/>
    </dgm:pt>
    <dgm:pt modelId="{CD311FEF-DFF9-4520-B750-01305BF4E833}" type="pres">
      <dgm:prSet presAssocID="{E31AC7B2-AB5D-4879-A90D-2D23DAF0A578}" presName="node" presStyleLbl="node1" presStyleIdx="9" presStyleCnt="21" custScaleX="158471" custScaleY="129244">
        <dgm:presLayoutVars>
          <dgm:bulletEnabled val="1"/>
        </dgm:presLayoutVars>
      </dgm:prSet>
      <dgm:spPr/>
    </dgm:pt>
    <dgm:pt modelId="{6F99AE0D-6047-4D72-81F7-9E74AE1CCAF6}" type="pres">
      <dgm:prSet presAssocID="{E31AC7B2-AB5D-4879-A90D-2D23DAF0A578}" presName="spNode" presStyleCnt="0"/>
      <dgm:spPr/>
    </dgm:pt>
    <dgm:pt modelId="{DC475FC2-1727-4E16-B819-599E6F915B6C}" type="pres">
      <dgm:prSet presAssocID="{E1E682AC-229A-4A79-A9B3-8BB27F34F34A}" presName="sibTrans" presStyleLbl="sibTrans1D1" presStyleIdx="9" presStyleCnt="21"/>
      <dgm:spPr/>
    </dgm:pt>
    <dgm:pt modelId="{5653073A-AC47-46C3-86D7-A2D9410DDD2A}" type="pres">
      <dgm:prSet presAssocID="{705B1EE4-94FB-460D-A4A5-BBBB135473A1}" presName="node" presStyleLbl="node1" presStyleIdx="10" presStyleCnt="21" custScaleX="158471" custScaleY="129244">
        <dgm:presLayoutVars>
          <dgm:bulletEnabled val="1"/>
        </dgm:presLayoutVars>
      </dgm:prSet>
      <dgm:spPr/>
    </dgm:pt>
    <dgm:pt modelId="{8280634B-031D-4673-9CBB-9AB9FA37B59A}" type="pres">
      <dgm:prSet presAssocID="{705B1EE4-94FB-460D-A4A5-BBBB135473A1}" presName="spNode" presStyleCnt="0"/>
      <dgm:spPr/>
    </dgm:pt>
    <dgm:pt modelId="{6830F8B8-07FE-4160-9825-80C324792739}" type="pres">
      <dgm:prSet presAssocID="{24D570E7-AC04-4911-8AE0-1F4F8171E639}" presName="sibTrans" presStyleLbl="sibTrans1D1" presStyleIdx="10" presStyleCnt="21"/>
      <dgm:spPr/>
    </dgm:pt>
    <dgm:pt modelId="{080F7E04-E859-4C0C-865B-0E0515664CEC}" type="pres">
      <dgm:prSet presAssocID="{8C2ABF21-4169-4F92-992B-B26A5BB85821}" presName="node" presStyleLbl="node1" presStyleIdx="11" presStyleCnt="21" custScaleX="158471" custScaleY="129244">
        <dgm:presLayoutVars>
          <dgm:bulletEnabled val="1"/>
        </dgm:presLayoutVars>
      </dgm:prSet>
      <dgm:spPr/>
    </dgm:pt>
    <dgm:pt modelId="{271B0AC4-0897-478F-BCDA-B7C3B89B29C2}" type="pres">
      <dgm:prSet presAssocID="{8C2ABF21-4169-4F92-992B-B26A5BB85821}" presName="spNode" presStyleCnt="0"/>
      <dgm:spPr/>
    </dgm:pt>
    <dgm:pt modelId="{F7B1EEB3-AA1E-4453-82DD-ABDB0DD4B258}" type="pres">
      <dgm:prSet presAssocID="{9AE4F5F5-0EA1-4415-ABF8-623ADF2CFEEE}" presName="sibTrans" presStyleLbl="sibTrans1D1" presStyleIdx="11" presStyleCnt="21"/>
      <dgm:spPr/>
    </dgm:pt>
    <dgm:pt modelId="{974838B5-1ACF-4D22-A8F1-9F27A820DA00}" type="pres">
      <dgm:prSet presAssocID="{533558F9-E757-4CB7-9A7D-BD5A710BDA01}" presName="node" presStyleLbl="node1" presStyleIdx="12" presStyleCnt="21" custScaleX="158471" custScaleY="129244">
        <dgm:presLayoutVars>
          <dgm:bulletEnabled val="1"/>
        </dgm:presLayoutVars>
      </dgm:prSet>
      <dgm:spPr/>
    </dgm:pt>
    <dgm:pt modelId="{E7EF5F74-FE0D-4B15-8697-810B6A7A0CAE}" type="pres">
      <dgm:prSet presAssocID="{533558F9-E757-4CB7-9A7D-BD5A710BDA01}" presName="spNode" presStyleCnt="0"/>
      <dgm:spPr/>
    </dgm:pt>
    <dgm:pt modelId="{F70036B5-0DDC-47D0-9F68-A9D834F0E61B}" type="pres">
      <dgm:prSet presAssocID="{3ACE1E40-5576-4F8B-971D-0010D0BD4080}" presName="sibTrans" presStyleLbl="sibTrans1D1" presStyleIdx="12" presStyleCnt="21"/>
      <dgm:spPr/>
    </dgm:pt>
    <dgm:pt modelId="{230F75A9-8DC5-4172-AC80-B8542248E8BE}" type="pres">
      <dgm:prSet presAssocID="{BE28A756-02B9-4F75-A560-A7105EACB477}" presName="node" presStyleLbl="node1" presStyleIdx="13" presStyleCnt="21" custScaleX="228574" custScaleY="129244">
        <dgm:presLayoutVars>
          <dgm:bulletEnabled val="1"/>
        </dgm:presLayoutVars>
      </dgm:prSet>
      <dgm:spPr/>
    </dgm:pt>
    <dgm:pt modelId="{22DA5E31-8687-4D6A-B0BA-19C41FA63BE7}" type="pres">
      <dgm:prSet presAssocID="{BE28A756-02B9-4F75-A560-A7105EACB477}" presName="spNode" presStyleCnt="0"/>
      <dgm:spPr/>
    </dgm:pt>
    <dgm:pt modelId="{2B36FB0A-4AA6-4E22-A8FB-8F3216B55D04}" type="pres">
      <dgm:prSet presAssocID="{A18C1DDE-3C01-48B5-B44B-DAB0431C4063}" presName="sibTrans" presStyleLbl="sibTrans1D1" presStyleIdx="13" presStyleCnt="21"/>
      <dgm:spPr/>
    </dgm:pt>
    <dgm:pt modelId="{D3B5E785-A63D-4186-92FE-F0D5CA0D3850}" type="pres">
      <dgm:prSet presAssocID="{E18EA010-06B9-459D-9046-03F81AAC44C2}" presName="node" presStyleLbl="node1" presStyleIdx="14" presStyleCnt="21" custScaleX="217793" custScaleY="129244">
        <dgm:presLayoutVars>
          <dgm:bulletEnabled val="1"/>
        </dgm:presLayoutVars>
      </dgm:prSet>
      <dgm:spPr/>
    </dgm:pt>
    <dgm:pt modelId="{C50C1796-3BB0-4E76-B66B-746034DF57A0}" type="pres">
      <dgm:prSet presAssocID="{E18EA010-06B9-459D-9046-03F81AAC44C2}" presName="spNode" presStyleCnt="0"/>
      <dgm:spPr/>
    </dgm:pt>
    <dgm:pt modelId="{972DB64F-C07F-4AF1-8823-11EDC63BE200}" type="pres">
      <dgm:prSet presAssocID="{AB5A68D2-77AE-40EA-B0F2-A83E574BE687}" presName="sibTrans" presStyleLbl="sibTrans1D1" presStyleIdx="14" presStyleCnt="21"/>
      <dgm:spPr/>
    </dgm:pt>
    <dgm:pt modelId="{B31425F7-36A5-4D0B-BCB7-0922B92069F1}" type="pres">
      <dgm:prSet presAssocID="{068DF65D-0E1E-4CA9-8B96-A7910304C848}" presName="node" presStyleLbl="node1" presStyleIdx="15" presStyleCnt="21" custScaleX="221461" custScaleY="129244">
        <dgm:presLayoutVars>
          <dgm:bulletEnabled val="1"/>
        </dgm:presLayoutVars>
      </dgm:prSet>
      <dgm:spPr/>
    </dgm:pt>
    <dgm:pt modelId="{7D30409A-7C99-4FC4-B496-7090C578E365}" type="pres">
      <dgm:prSet presAssocID="{068DF65D-0E1E-4CA9-8B96-A7910304C848}" presName="spNode" presStyleCnt="0"/>
      <dgm:spPr/>
    </dgm:pt>
    <dgm:pt modelId="{06BEF2CA-C8BC-4E00-AA6C-C66B32F221EC}" type="pres">
      <dgm:prSet presAssocID="{C480DB87-EC2E-44A5-857F-94C30E3D92D6}" presName="sibTrans" presStyleLbl="sibTrans1D1" presStyleIdx="15" presStyleCnt="21"/>
      <dgm:spPr/>
    </dgm:pt>
    <dgm:pt modelId="{CB8210D4-B5E9-49FE-8DB4-97FD169CB9A8}" type="pres">
      <dgm:prSet presAssocID="{38BE18E5-7EEF-4FFA-B11F-26BBBE9B6C6F}" presName="node" presStyleLbl="node1" presStyleIdx="16" presStyleCnt="21" custScaleX="245880" custScaleY="129244">
        <dgm:presLayoutVars>
          <dgm:bulletEnabled val="1"/>
        </dgm:presLayoutVars>
      </dgm:prSet>
      <dgm:spPr/>
    </dgm:pt>
    <dgm:pt modelId="{DC13EAE6-CA4D-4E5C-9674-B050D8EE7E61}" type="pres">
      <dgm:prSet presAssocID="{38BE18E5-7EEF-4FFA-B11F-26BBBE9B6C6F}" presName="spNode" presStyleCnt="0"/>
      <dgm:spPr/>
    </dgm:pt>
    <dgm:pt modelId="{D53BB2C9-BA7F-4184-AFDB-22AFDB1E66DD}" type="pres">
      <dgm:prSet presAssocID="{FE096762-ED23-422F-AC8B-AAD3FF46F829}" presName="sibTrans" presStyleLbl="sibTrans1D1" presStyleIdx="16" presStyleCnt="21"/>
      <dgm:spPr/>
    </dgm:pt>
    <dgm:pt modelId="{8C0326AC-85EE-4197-9D27-89C7276846E8}" type="pres">
      <dgm:prSet presAssocID="{E3B7D24F-8CB1-4E3A-B067-DE8B3D9861C5}" presName="node" presStyleLbl="node1" presStyleIdx="17" presStyleCnt="21" custScaleX="158471" custScaleY="129244">
        <dgm:presLayoutVars>
          <dgm:bulletEnabled val="1"/>
        </dgm:presLayoutVars>
      </dgm:prSet>
      <dgm:spPr/>
    </dgm:pt>
    <dgm:pt modelId="{00DB745E-B1A9-4493-9169-68B1CA1DFBE5}" type="pres">
      <dgm:prSet presAssocID="{E3B7D24F-8CB1-4E3A-B067-DE8B3D9861C5}" presName="spNode" presStyleCnt="0"/>
      <dgm:spPr/>
    </dgm:pt>
    <dgm:pt modelId="{8AC4FCFB-AF6D-4787-B169-5EFBA2352424}" type="pres">
      <dgm:prSet presAssocID="{1D3D5C6A-8F8A-444E-AFF7-45BF2BA884A4}" presName="sibTrans" presStyleLbl="sibTrans1D1" presStyleIdx="17" presStyleCnt="21"/>
      <dgm:spPr/>
    </dgm:pt>
    <dgm:pt modelId="{695104BF-8B6A-478B-A650-DE896F8CECD9}" type="pres">
      <dgm:prSet presAssocID="{89D1C96B-B0E9-4AB1-91AD-4A55E788F043}" presName="node" presStyleLbl="node1" presStyleIdx="18" presStyleCnt="21" custScaleX="158471" custScaleY="129244">
        <dgm:presLayoutVars>
          <dgm:bulletEnabled val="1"/>
        </dgm:presLayoutVars>
      </dgm:prSet>
      <dgm:spPr/>
    </dgm:pt>
    <dgm:pt modelId="{1FB87BD3-8959-43A2-A150-A35E628E8E3E}" type="pres">
      <dgm:prSet presAssocID="{89D1C96B-B0E9-4AB1-91AD-4A55E788F043}" presName="spNode" presStyleCnt="0"/>
      <dgm:spPr/>
    </dgm:pt>
    <dgm:pt modelId="{00EA599E-93CA-4E65-A8E8-FB74AD7F2144}" type="pres">
      <dgm:prSet presAssocID="{AAEC642D-BEA0-424A-93FA-CE91051E0CFE}" presName="sibTrans" presStyleLbl="sibTrans1D1" presStyleIdx="18" presStyleCnt="21"/>
      <dgm:spPr/>
    </dgm:pt>
    <dgm:pt modelId="{2997C435-DF4F-48D2-A308-0BC411B81827}" type="pres">
      <dgm:prSet presAssocID="{B732A509-C503-4F33-899B-82485414BC13}" presName="node" presStyleLbl="node1" presStyleIdx="19" presStyleCnt="21" custScaleX="158471" custScaleY="129244">
        <dgm:presLayoutVars>
          <dgm:bulletEnabled val="1"/>
        </dgm:presLayoutVars>
      </dgm:prSet>
      <dgm:spPr/>
    </dgm:pt>
    <dgm:pt modelId="{B2790D49-946F-48BB-A454-B7552761C64F}" type="pres">
      <dgm:prSet presAssocID="{B732A509-C503-4F33-899B-82485414BC13}" presName="spNode" presStyleCnt="0"/>
      <dgm:spPr/>
    </dgm:pt>
    <dgm:pt modelId="{1C019606-BE26-4B4F-9A1A-EA376323199F}" type="pres">
      <dgm:prSet presAssocID="{8F6FA1D0-B892-45D3-8519-727B12979775}" presName="sibTrans" presStyleLbl="sibTrans1D1" presStyleIdx="19" presStyleCnt="21"/>
      <dgm:spPr/>
    </dgm:pt>
    <dgm:pt modelId="{A2FC1AF0-2795-4D3C-A5BE-525A6331C5EB}" type="pres">
      <dgm:prSet presAssocID="{6CC98661-9AA2-44FE-B9BB-9D0CFF71A82E}" presName="node" presStyleLbl="node1" presStyleIdx="20" presStyleCnt="21" custScaleX="158471" custScaleY="129244">
        <dgm:presLayoutVars>
          <dgm:bulletEnabled val="1"/>
        </dgm:presLayoutVars>
      </dgm:prSet>
      <dgm:spPr/>
    </dgm:pt>
    <dgm:pt modelId="{D9A6A0A0-04C0-4475-BA29-FB102D077B18}" type="pres">
      <dgm:prSet presAssocID="{6CC98661-9AA2-44FE-B9BB-9D0CFF71A82E}" presName="spNode" presStyleCnt="0"/>
      <dgm:spPr/>
    </dgm:pt>
    <dgm:pt modelId="{EEDB36A0-D559-454C-B077-651B3351D639}" type="pres">
      <dgm:prSet presAssocID="{122AFB5A-DD44-4172-B753-C6A939AEEAE6}" presName="sibTrans" presStyleLbl="sibTrans1D1" presStyleIdx="20" presStyleCnt="21"/>
      <dgm:spPr/>
    </dgm:pt>
  </dgm:ptLst>
  <dgm:cxnLst>
    <dgm:cxn modelId="{53F15D08-9390-4166-BF91-F4A40663FC2B}" srcId="{6DEAC7EA-E4DD-4C83-9F88-71FE6CB42BF6}" destId="{89D1C96B-B0E9-4AB1-91AD-4A55E788F043}" srcOrd="18" destOrd="0" parTransId="{C6681032-0CD6-4AB7-9073-E9B5ED9247C7}" sibTransId="{AAEC642D-BEA0-424A-93FA-CE91051E0CFE}"/>
    <dgm:cxn modelId="{0173540D-F5FA-4023-A7E4-2169EAFCB42B}" type="presOf" srcId="{B72713C0-E37A-4927-B7F1-643DD674B5B4}" destId="{AB2BBC2F-2861-45D2-ACC0-42D9845BA62D}" srcOrd="0" destOrd="0" presId="urn:microsoft.com/office/officeart/2005/8/layout/cycle6"/>
    <dgm:cxn modelId="{8CC51714-D64E-4603-A552-8F2AA293187C}" type="presOf" srcId="{26612691-C27C-42EA-A866-D79ADE728901}" destId="{EBFFE88D-69DC-4B86-9284-510D078AD5BD}" srcOrd="0" destOrd="0" presId="urn:microsoft.com/office/officeart/2005/8/layout/cycle6"/>
    <dgm:cxn modelId="{5434031D-C6D7-4458-83FF-71025F4C0AF8}" srcId="{6DEAC7EA-E4DD-4C83-9F88-71FE6CB42BF6}" destId="{90261A97-EB35-4916-89B7-CFE5B191416F}" srcOrd="5" destOrd="0" parTransId="{E8A0AD8F-493B-49CB-A194-7CEFDB75C49F}" sibTransId="{3E2A9520-49BA-466A-8975-DFB5D10DA7CD}"/>
    <dgm:cxn modelId="{9380192B-6752-423A-9BAC-F649CF738E28}" type="presOf" srcId="{89D1C96B-B0E9-4AB1-91AD-4A55E788F043}" destId="{695104BF-8B6A-478B-A650-DE896F8CECD9}" srcOrd="0" destOrd="0" presId="urn:microsoft.com/office/officeart/2005/8/layout/cycle6"/>
    <dgm:cxn modelId="{F0FD6A34-589D-4985-A2DD-B9CCB0DF9EFE}" srcId="{6DEAC7EA-E4DD-4C83-9F88-71FE6CB42BF6}" destId="{B732A509-C503-4F33-899B-82485414BC13}" srcOrd="19" destOrd="0" parTransId="{94457224-220E-4396-9963-69C17109E01F}" sibTransId="{8F6FA1D0-B892-45D3-8519-727B12979775}"/>
    <dgm:cxn modelId="{3A664438-0F75-428C-9E7F-42D97C69153D}" srcId="{6DEAC7EA-E4DD-4C83-9F88-71FE6CB42BF6}" destId="{012292B9-6B64-4CF0-8958-252096BF5F37}" srcOrd="4" destOrd="0" parTransId="{973E995A-1142-4621-86BD-2C89E1C95B06}" sibTransId="{0221D20F-100D-4902-A511-017ED95F75E0}"/>
    <dgm:cxn modelId="{9A03833B-C808-4138-BD92-9CA6058B6510}" type="presOf" srcId="{705B1EE4-94FB-460D-A4A5-BBBB135473A1}" destId="{5653073A-AC47-46C3-86D7-A2D9410DDD2A}" srcOrd="0" destOrd="0" presId="urn:microsoft.com/office/officeart/2005/8/layout/cycle6"/>
    <dgm:cxn modelId="{E9C2403E-D277-4374-83EF-DAB863D67039}" type="presOf" srcId="{58719904-46ED-4209-8ED0-3D575D3DD5CE}" destId="{A52B7594-7C2D-4239-A2BB-74CB61C82FB8}" srcOrd="0" destOrd="0" presId="urn:microsoft.com/office/officeart/2005/8/layout/cycle6"/>
    <dgm:cxn modelId="{30EA333F-DD25-40E6-B7CD-8BBDB30BACC6}" type="presOf" srcId="{BE28A756-02B9-4F75-A560-A7105EACB477}" destId="{230F75A9-8DC5-4172-AC80-B8542248E8BE}" srcOrd="0" destOrd="0" presId="urn:microsoft.com/office/officeart/2005/8/layout/cycle6"/>
    <dgm:cxn modelId="{8227A941-A65E-4FB5-A429-3FA55C09B221}" type="presOf" srcId="{533558F9-E757-4CB7-9A7D-BD5A710BDA01}" destId="{974838B5-1ACF-4D22-A8F1-9F27A820DA00}" srcOrd="0" destOrd="0" presId="urn:microsoft.com/office/officeart/2005/8/layout/cycle6"/>
    <dgm:cxn modelId="{7646D541-D945-4DCE-AE5A-4673D9383935}" srcId="{6DEAC7EA-E4DD-4C83-9F88-71FE6CB42BF6}" destId="{705B1EE4-94FB-460D-A4A5-BBBB135473A1}" srcOrd="10" destOrd="0" parTransId="{BF7F96F5-2287-4460-AB57-0DBC9ED8D4B6}" sibTransId="{24D570E7-AC04-4911-8AE0-1F4F8171E639}"/>
    <dgm:cxn modelId="{0788DD61-C62A-4A68-AF98-EBEB340C0ED7}" srcId="{6DEAC7EA-E4DD-4C83-9F88-71FE6CB42BF6}" destId="{533558F9-E757-4CB7-9A7D-BD5A710BDA01}" srcOrd="12" destOrd="0" parTransId="{C4F5A96E-95D3-4509-8950-E2192BD601DD}" sibTransId="{3ACE1E40-5576-4F8B-971D-0010D0BD4080}"/>
    <dgm:cxn modelId="{6981C642-57FC-4398-B53C-A9E24BD70645}" type="presOf" srcId="{3ACE1E40-5576-4F8B-971D-0010D0BD4080}" destId="{F70036B5-0DDC-47D0-9F68-A9D834F0E61B}" srcOrd="0" destOrd="0" presId="urn:microsoft.com/office/officeart/2005/8/layout/cycle6"/>
    <dgm:cxn modelId="{9B02E265-8128-45E8-9F2C-5B5F7B07F100}" type="presOf" srcId="{59CE7F2E-2433-4E53-8C0F-AD9526846DD1}" destId="{54FCC174-1FBF-48D3-A6D3-1A849EB865C9}" srcOrd="0" destOrd="0" presId="urn:microsoft.com/office/officeart/2005/8/layout/cycle6"/>
    <dgm:cxn modelId="{9DEDFD66-ABC1-4535-80A7-3268CAC5B72B}" type="presOf" srcId="{068DF65D-0E1E-4CA9-8B96-A7910304C848}" destId="{B31425F7-36A5-4D0B-BCB7-0922B92069F1}" srcOrd="0" destOrd="0" presId="urn:microsoft.com/office/officeart/2005/8/layout/cycle6"/>
    <dgm:cxn modelId="{90A8F547-3F10-4847-BD6A-A0CA88E59878}" type="presOf" srcId="{AB5A68D2-77AE-40EA-B0F2-A83E574BE687}" destId="{972DB64F-C07F-4AF1-8823-11EDC63BE200}" srcOrd="0" destOrd="0" presId="urn:microsoft.com/office/officeart/2005/8/layout/cycle6"/>
    <dgm:cxn modelId="{3052224B-3406-4A09-BADB-868B851E5823}" type="presOf" srcId="{FE096762-ED23-422F-AC8B-AAD3FF46F829}" destId="{D53BB2C9-BA7F-4184-AFDB-22AFDB1E66DD}" srcOrd="0" destOrd="0" presId="urn:microsoft.com/office/officeart/2005/8/layout/cycle6"/>
    <dgm:cxn modelId="{B38F504B-641E-4D5C-A1A8-AE6FA2E8CC25}" type="presOf" srcId="{C59DA0AB-B963-4C41-A576-C99D90F67032}" destId="{4F9E6E01-2EEA-44C4-859E-0919EB07F046}" srcOrd="0" destOrd="0" presId="urn:microsoft.com/office/officeart/2005/8/layout/cycle6"/>
    <dgm:cxn modelId="{4C97154D-FBDA-44B9-99CF-3434E83372A0}" type="presOf" srcId="{E18EA010-06B9-459D-9046-03F81AAC44C2}" destId="{D3B5E785-A63D-4186-92FE-F0D5CA0D3850}" srcOrd="0" destOrd="0" presId="urn:microsoft.com/office/officeart/2005/8/layout/cycle6"/>
    <dgm:cxn modelId="{41531E6E-8243-43D6-B53D-6CB6428F8746}" type="presOf" srcId="{5C91F015-FD51-4326-B4CE-CC02E72534BD}" destId="{8A2FF4EC-A4B8-4247-8296-82C8A98269D1}" srcOrd="0" destOrd="0" presId="urn:microsoft.com/office/officeart/2005/8/layout/cycle6"/>
    <dgm:cxn modelId="{6802964E-EC07-4835-BF5C-BEDCEDDCBC0E}" srcId="{6DEAC7EA-E4DD-4C83-9F88-71FE6CB42BF6}" destId="{6CC98661-9AA2-44FE-B9BB-9D0CFF71A82E}" srcOrd="20" destOrd="0" parTransId="{1E206E62-7BB2-403E-85A3-1854867FCFE2}" sibTransId="{122AFB5A-DD44-4172-B753-C6A939AEEAE6}"/>
    <dgm:cxn modelId="{0DB6F771-B6AF-4D2C-A244-609AC73CE60A}" type="presOf" srcId="{24D570E7-AC04-4911-8AE0-1F4F8171E639}" destId="{6830F8B8-07FE-4160-9825-80C324792739}" srcOrd="0" destOrd="0" presId="urn:microsoft.com/office/officeart/2005/8/layout/cycle6"/>
    <dgm:cxn modelId="{9EC80754-427F-4E07-A108-3BC1E291FA11}" type="presOf" srcId="{685AA220-1E5B-46C0-B8DE-B9D662CB20B6}" destId="{04A23EBB-600E-498E-B36E-44B5B3AED433}" srcOrd="0" destOrd="0" presId="urn:microsoft.com/office/officeart/2005/8/layout/cycle6"/>
    <dgm:cxn modelId="{455E6654-B2AE-4440-9FB2-CEFB878004F4}" type="presOf" srcId="{5E5EF1F4-4CF7-40F0-86A8-5E68C8393DEF}" destId="{F204255F-B4F5-430C-9B4A-BD167926698A}" srcOrd="0" destOrd="0" presId="urn:microsoft.com/office/officeart/2005/8/layout/cycle6"/>
    <dgm:cxn modelId="{20231D58-ACD0-47B0-968F-65F65EE2D3EC}" srcId="{6DEAC7EA-E4DD-4C83-9F88-71FE6CB42BF6}" destId="{B72713C0-E37A-4927-B7F1-643DD674B5B4}" srcOrd="1" destOrd="0" parTransId="{F3DDC807-8DD4-49F9-9C37-E77DBC918480}" sibTransId="{A1DED879-2367-49EE-B39A-CAD33286FED5}"/>
    <dgm:cxn modelId="{6F5A2358-BA7A-43EC-9C5E-23246049973F}" type="presOf" srcId="{6DEAC7EA-E4DD-4C83-9F88-71FE6CB42BF6}" destId="{53F7C526-A305-4DDF-8415-E3D529522BAE}" srcOrd="0" destOrd="0" presId="urn:microsoft.com/office/officeart/2005/8/layout/cycle6"/>
    <dgm:cxn modelId="{5E6B5D78-B449-4C06-99EF-70E328E0AAF5}" srcId="{6DEAC7EA-E4DD-4C83-9F88-71FE6CB42BF6}" destId="{5C91F015-FD51-4326-B4CE-CC02E72534BD}" srcOrd="3" destOrd="0" parTransId="{23FC4433-9192-4A44-B0B4-2119F3843EB6}" sibTransId="{896A6010-309A-4EE5-9F69-22ECBF382023}"/>
    <dgm:cxn modelId="{4860E77B-CC9D-4040-8944-EDAA193E1D5F}" srcId="{6DEAC7EA-E4DD-4C83-9F88-71FE6CB42BF6}" destId="{F89AAC27-5550-4486-B6FA-B1695FD88335}" srcOrd="6" destOrd="0" parTransId="{20AE0AB6-86B0-4569-BD16-A26F22D4EF17}" sibTransId="{D32CBE2F-8181-4569-8BB1-9C0105AE8AF4}"/>
    <dgm:cxn modelId="{F75F897D-8B88-4509-82E2-BBAD1DE77984}" srcId="{6DEAC7EA-E4DD-4C83-9F88-71FE6CB42BF6}" destId="{E3B7D24F-8CB1-4E3A-B067-DE8B3D9861C5}" srcOrd="17" destOrd="0" parTransId="{2238A66D-5BD7-4005-BAC6-7A57F1CD2C4C}" sibTransId="{1D3D5C6A-8F8A-444E-AFF7-45BF2BA884A4}"/>
    <dgm:cxn modelId="{8F7FB87D-4677-457B-8A93-5D912F8F7118}" type="presOf" srcId="{1D3D5C6A-8F8A-444E-AFF7-45BF2BA884A4}" destId="{8AC4FCFB-AF6D-4787-B169-5EFBA2352424}" srcOrd="0" destOrd="0" presId="urn:microsoft.com/office/officeart/2005/8/layout/cycle6"/>
    <dgm:cxn modelId="{DFA0487F-2CEA-40E2-9854-71A4DE30D8F0}" srcId="{6DEAC7EA-E4DD-4C83-9F88-71FE6CB42BF6}" destId="{BE28A756-02B9-4F75-A560-A7105EACB477}" srcOrd="13" destOrd="0" parTransId="{ADE345F5-0734-48AC-B3EC-B0EFEC5AC0DB}" sibTransId="{A18C1DDE-3C01-48B5-B44B-DAB0431C4063}"/>
    <dgm:cxn modelId="{006E3480-A41F-46BD-A144-208698AE1CD0}" srcId="{6DEAC7EA-E4DD-4C83-9F88-71FE6CB42BF6}" destId="{8C2ABF21-4169-4F92-992B-B26A5BB85821}" srcOrd="11" destOrd="0" parTransId="{08C30186-EBC2-4B78-A08E-58A158813B9C}" sibTransId="{9AE4F5F5-0EA1-4415-ABF8-623ADF2CFEEE}"/>
    <dgm:cxn modelId="{7A54EA80-92F6-4DE3-B764-8F361779E380}" type="presOf" srcId="{38BE18E5-7EEF-4FFA-B11F-26BBBE9B6C6F}" destId="{CB8210D4-B5E9-49FE-8DB4-97FD169CB9A8}" srcOrd="0" destOrd="0" presId="urn:microsoft.com/office/officeart/2005/8/layout/cycle6"/>
    <dgm:cxn modelId="{E5F7F680-B5CB-41F5-8994-DD687919AC5D}" type="presOf" srcId="{0221D20F-100D-4902-A511-017ED95F75E0}" destId="{B4EF382F-B38F-47C1-B056-4549D14306BF}" srcOrd="0" destOrd="0" presId="urn:microsoft.com/office/officeart/2005/8/layout/cycle6"/>
    <dgm:cxn modelId="{65382E82-EF35-4B4D-A4C5-D02038671E45}" type="presOf" srcId="{C480DB87-EC2E-44A5-857F-94C30E3D92D6}" destId="{06BEF2CA-C8BC-4E00-AA6C-C66B32F221EC}" srcOrd="0" destOrd="0" presId="urn:microsoft.com/office/officeart/2005/8/layout/cycle6"/>
    <dgm:cxn modelId="{6A14738B-4EA5-4DA2-A98A-8F80BF43BA70}" type="presOf" srcId="{FD721607-C284-4C5E-BD28-38890780E7E9}" destId="{EC328850-426B-4187-B0E1-F2927C6F859D}" srcOrd="0" destOrd="0" presId="urn:microsoft.com/office/officeart/2005/8/layout/cycle6"/>
    <dgm:cxn modelId="{D978BA8B-CA4E-4D37-B28C-FD9ED44D5468}" srcId="{6DEAC7EA-E4DD-4C83-9F88-71FE6CB42BF6}" destId="{E18EA010-06B9-459D-9046-03F81AAC44C2}" srcOrd="14" destOrd="0" parTransId="{03F6EB63-D564-4527-A197-0897D30A9D1A}" sibTransId="{AB5A68D2-77AE-40EA-B0F2-A83E574BE687}"/>
    <dgm:cxn modelId="{FFFE138D-1850-4759-BBE6-F33DC45B064C}" type="presOf" srcId="{896A6010-309A-4EE5-9F69-22ECBF382023}" destId="{8F7F3509-ACA6-4556-99D1-43B942392E62}" srcOrd="0" destOrd="0" presId="urn:microsoft.com/office/officeart/2005/8/layout/cycle6"/>
    <dgm:cxn modelId="{982C8F90-2A6C-4FE3-96BB-1C33AB078302}" type="presOf" srcId="{E31AC7B2-AB5D-4879-A90D-2D23DAF0A578}" destId="{CD311FEF-DFF9-4520-B750-01305BF4E833}" srcOrd="0" destOrd="0" presId="urn:microsoft.com/office/officeart/2005/8/layout/cycle6"/>
    <dgm:cxn modelId="{0129AF99-559A-4E7F-8800-D8EF15ADCF5E}" type="presOf" srcId="{3E2A9520-49BA-466A-8975-DFB5D10DA7CD}" destId="{4A524782-3415-4EFF-A420-3ADE3A005B93}" srcOrd="0" destOrd="0" presId="urn:microsoft.com/office/officeart/2005/8/layout/cycle6"/>
    <dgm:cxn modelId="{B2FD279C-52C0-4372-BF97-2D55A7AC4421}" srcId="{6DEAC7EA-E4DD-4C83-9F88-71FE6CB42BF6}" destId="{685AA220-1E5B-46C0-B8DE-B9D662CB20B6}" srcOrd="8" destOrd="0" parTransId="{F1C38307-3990-487A-B707-E5ED6CFE2611}" sibTransId="{F10F2953-2130-4CDF-8CF5-0435AEA3BB8E}"/>
    <dgm:cxn modelId="{86E6D99E-5C2A-4B3D-B64D-060261205BE8}" srcId="{6DEAC7EA-E4DD-4C83-9F88-71FE6CB42BF6}" destId="{E31AC7B2-AB5D-4879-A90D-2D23DAF0A578}" srcOrd="9" destOrd="0" parTransId="{F9712647-95D8-4861-8C15-689A5E46EB9F}" sibTransId="{E1E682AC-229A-4A79-A9B3-8BB27F34F34A}"/>
    <dgm:cxn modelId="{E64F08A2-EFCE-46FA-AA72-F569BA425C66}" srcId="{6DEAC7EA-E4DD-4C83-9F88-71FE6CB42BF6}" destId="{068DF65D-0E1E-4CA9-8B96-A7910304C848}" srcOrd="15" destOrd="0" parTransId="{33F263ED-1953-49B6-8F02-B75DAAD44B5A}" sibTransId="{C480DB87-EC2E-44A5-857F-94C30E3D92D6}"/>
    <dgm:cxn modelId="{DA614DA3-3637-4F15-80EA-D691CAF3517B}" type="presOf" srcId="{6CC98661-9AA2-44FE-B9BB-9D0CFF71A82E}" destId="{A2FC1AF0-2795-4D3C-A5BE-525A6331C5EB}" srcOrd="0" destOrd="0" presId="urn:microsoft.com/office/officeart/2005/8/layout/cycle6"/>
    <dgm:cxn modelId="{6B0164A4-8C06-4AF0-BB77-23E4AB46A3AB}" type="presOf" srcId="{012292B9-6B64-4CF0-8958-252096BF5F37}" destId="{934F1BCC-0B30-409C-A9D2-2C8A974D7E66}" srcOrd="0" destOrd="0" presId="urn:microsoft.com/office/officeart/2005/8/layout/cycle6"/>
    <dgm:cxn modelId="{7A8463A6-F672-4C65-BC18-0D8B1A1C6475}" type="presOf" srcId="{E3B7D24F-8CB1-4E3A-B067-DE8B3D9861C5}" destId="{8C0326AC-85EE-4197-9D27-89C7276846E8}" srcOrd="0" destOrd="0" presId="urn:microsoft.com/office/officeart/2005/8/layout/cycle6"/>
    <dgm:cxn modelId="{2DCFB0A8-FF97-4EED-81A9-B0C7EFAB32F3}" srcId="{6DEAC7EA-E4DD-4C83-9F88-71FE6CB42BF6}" destId="{59CE7F2E-2433-4E53-8C0F-AD9526846DD1}" srcOrd="2" destOrd="0" parTransId="{E0414713-3F18-4A4E-93C3-80CED0029738}" sibTransId="{5E5EF1F4-4CF7-40F0-86A8-5E68C8393DEF}"/>
    <dgm:cxn modelId="{D5C6C9AB-1B0D-4B8E-9210-63F1D368FB23}" type="presOf" srcId="{8C2ABF21-4169-4F92-992B-B26A5BB85821}" destId="{080F7E04-E859-4C0C-865B-0E0515664CEC}" srcOrd="0" destOrd="0" presId="urn:microsoft.com/office/officeart/2005/8/layout/cycle6"/>
    <dgm:cxn modelId="{1A72A2BE-B7E1-47F2-9245-83C845C1FAF2}" type="presOf" srcId="{122AFB5A-DD44-4172-B753-C6A939AEEAE6}" destId="{EEDB36A0-D559-454C-B077-651B3351D639}" srcOrd="0" destOrd="0" presId="urn:microsoft.com/office/officeart/2005/8/layout/cycle6"/>
    <dgm:cxn modelId="{74DE6DC1-D4F4-4067-A9ED-AB8D8C454CF1}" srcId="{6DEAC7EA-E4DD-4C83-9F88-71FE6CB42BF6}" destId="{26612691-C27C-42EA-A866-D79ADE728901}" srcOrd="0" destOrd="0" parTransId="{518BF0C8-67CC-4426-BC6B-851B462BB5FE}" sibTransId="{FD721607-C284-4C5E-BD28-38890780E7E9}"/>
    <dgm:cxn modelId="{874099C1-6AAE-4350-92AD-41F088600257}" type="presOf" srcId="{F89AAC27-5550-4486-B6FA-B1695FD88335}" destId="{3B2C7DC0-CB1D-4617-A114-20BF816922F8}" srcOrd="0" destOrd="0" presId="urn:microsoft.com/office/officeart/2005/8/layout/cycle6"/>
    <dgm:cxn modelId="{23A1E0D0-BED0-4686-8307-C1E090DB3728}" type="presOf" srcId="{AAEC642D-BEA0-424A-93FA-CE91051E0CFE}" destId="{00EA599E-93CA-4E65-A8E8-FB74AD7F2144}" srcOrd="0" destOrd="0" presId="urn:microsoft.com/office/officeart/2005/8/layout/cycle6"/>
    <dgm:cxn modelId="{ADAB9FD1-E886-4942-A79E-F4374577DC7D}" type="presOf" srcId="{8F6FA1D0-B892-45D3-8519-727B12979775}" destId="{1C019606-BE26-4B4F-9A1A-EA376323199F}" srcOrd="0" destOrd="0" presId="urn:microsoft.com/office/officeart/2005/8/layout/cycle6"/>
    <dgm:cxn modelId="{DE822BD7-EFA4-4E53-B3E1-768826B4C3AC}" srcId="{6DEAC7EA-E4DD-4C83-9F88-71FE6CB42BF6}" destId="{58719904-46ED-4209-8ED0-3D575D3DD5CE}" srcOrd="7" destOrd="0" parTransId="{49A854FE-8C15-43A4-834D-7BE2A6F25A7B}" sibTransId="{C59DA0AB-B963-4C41-A576-C99D90F67032}"/>
    <dgm:cxn modelId="{3D4EE6D7-1AC7-4FAE-ADED-7F72D14AA174}" type="presOf" srcId="{90261A97-EB35-4916-89B7-CFE5B191416F}" destId="{EE82996A-EAFB-4A7F-83A7-F0EFFDCB430D}" srcOrd="0" destOrd="0" presId="urn:microsoft.com/office/officeart/2005/8/layout/cycle6"/>
    <dgm:cxn modelId="{3ABE98D9-B6AB-475B-9F82-352654452DE3}" srcId="{6DEAC7EA-E4DD-4C83-9F88-71FE6CB42BF6}" destId="{38BE18E5-7EEF-4FFA-B11F-26BBBE9B6C6F}" srcOrd="16" destOrd="0" parTransId="{10757860-AD28-434F-BB52-33AFB59162BB}" sibTransId="{FE096762-ED23-422F-AC8B-AAD3FF46F829}"/>
    <dgm:cxn modelId="{D506F7D9-40B2-46BA-A327-C46FB8BBE242}" type="presOf" srcId="{F10F2953-2130-4CDF-8CF5-0435AEA3BB8E}" destId="{B0D2BE0D-E9FD-4194-933D-0615A90019A0}" srcOrd="0" destOrd="0" presId="urn:microsoft.com/office/officeart/2005/8/layout/cycle6"/>
    <dgm:cxn modelId="{7814B7DE-7E59-421E-B084-43C3569C8C33}" type="presOf" srcId="{D32CBE2F-8181-4569-8BB1-9C0105AE8AF4}" destId="{222F40F3-6107-4F47-85D9-0DF29C05AC11}" srcOrd="0" destOrd="0" presId="urn:microsoft.com/office/officeart/2005/8/layout/cycle6"/>
    <dgm:cxn modelId="{FEC112DF-E8F6-41CC-8B56-6979A00DF945}" type="presOf" srcId="{A1DED879-2367-49EE-B39A-CAD33286FED5}" destId="{14C85ED9-E72E-4DCF-8A49-93C1AF4C8131}" srcOrd="0" destOrd="0" presId="urn:microsoft.com/office/officeart/2005/8/layout/cycle6"/>
    <dgm:cxn modelId="{15157BE7-794F-4D45-ABAE-67EA223AFE03}" type="presOf" srcId="{E1E682AC-229A-4A79-A9B3-8BB27F34F34A}" destId="{DC475FC2-1727-4E16-B819-599E6F915B6C}" srcOrd="0" destOrd="0" presId="urn:microsoft.com/office/officeart/2005/8/layout/cycle6"/>
    <dgm:cxn modelId="{47FECDEE-5520-4F57-ABB0-B3E480D12E18}" type="presOf" srcId="{A18C1DDE-3C01-48B5-B44B-DAB0431C4063}" destId="{2B36FB0A-4AA6-4E22-A8FB-8F3216B55D04}" srcOrd="0" destOrd="0" presId="urn:microsoft.com/office/officeart/2005/8/layout/cycle6"/>
    <dgm:cxn modelId="{7DC84AF2-2B95-4C91-B2B3-824943A093FD}" type="presOf" srcId="{B732A509-C503-4F33-899B-82485414BC13}" destId="{2997C435-DF4F-48D2-A308-0BC411B81827}" srcOrd="0" destOrd="0" presId="urn:microsoft.com/office/officeart/2005/8/layout/cycle6"/>
    <dgm:cxn modelId="{63C615FA-A862-4133-B017-9740FD613E77}" type="presOf" srcId="{9AE4F5F5-0EA1-4415-ABF8-623ADF2CFEEE}" destId="{F7B1EEB3-AA1E-4453-82DD-ABDB0DD4B258}" srcOrd="0" destOrd="0" presId="urn:microsoft.com/office/officeart/2005/8/layout/cycle6"/>
    <dgm:cxn modelId="{E8C0DE97-F0D8-4EC4-8F03-DC4B4A54FA9C}" type="presParOf" srcId="{53F7C526-A305-4DDF-8415-E3D529522BAE}" destId="{EBFFE88D-69DC-4B86-9284-510D078AD5BD}" srcOrd="0" destOrd="0" presId="urn:microsoft.com/office/officeart/2005/8/layout/cycle6"/>
    <dgm:cxn modelId="{8D0A0521-D610-4E1D-8240-2ED97E1F7038}" type="presParOf" srcId="{53F7C526-A305-4DDF-8415-E3D529522BAE}" destId="{DFE2648E-C9E2-41B3-8D79-420D3A4DC31F}" srcOrd="1" destOrd="0" presId="urn:microsoft.com/office/officeart/2005/8/layout/cycle6"/>
    <dgm:cxn modelId="{063626C4-B11C-47BB-B160-65514655C285}" type="presParOf" srcId="{53F7C526-A305-4DDF-8415-E3D529522BAE}" destId="{EC328850-426B-4187-B0E1-F2927C6F859D}" srcOrd="2" destOrd="0" presId="urn:microsoft.com/office/officeart/2005/8/layout/cycle6"/>
    <dgm:cxn modelId="{2E057250-86E1-4C04-B5BB-C59BBF3E67D4}" type="presParOf" srcId="{53F7C526-A305-4DDF-8415-E3D529522BAE}" destId="{AB2BBC2F-2861-45D2-ACC0-42D9845BA62D}" srcOrd="3" destOrd="0" presId="urn:microsoft.com/office/officeart/2005/8/layout/cycle6"/>
    <dgm:cxn modelId="{FE263945-9017-4FB8-B9D1-E6F933D60E49}" type="presParOf" srcId="{53F7C526-A305-4DDF-8415-E3D529522BAE}" destId="{88DD1657-2A59-4B7B-A013-A38CD91352C4}" srcOrd="4" destOrd="0" presId="urn:microsoft.com/office/officeart/2005/8/layout/cycle6"/>
    <dgm:cxn modelId="{CCC4C50E-C041-4EB6-8274-81223A29D2E9}" type="presParOf" srcId="{53F7C526-A305-4DDF-8415-E3D529522BAE}" destId="{14C85ED9-E72E-4DCF-8A49-93C1AF4C8131}" srcOrd="5" destOrd="0" presId="urn:microsoft.com/office/officeart/2005/8/layout/cycle6"/>
    <dgm:cxn modelId="{0AFF037C-DF70-4D05-91BF-8909CFC45505}" type="presParOf" srcId="{53F7C526-A305-4DDF-8415-E3D529522BAE}" destId="{54FCC174-1FBF-48D3-A6D3-1A849EB865C9}" srcOrd="6" destOrd="0" presId="urn:microsoft.com/office/officeart/2005/8/layout/cycle6"/>
    <dgm:cxn modelId="{4F6A267F-14A3-42E4-A9BA-67BC9128C436}" type="presParOf" srcId="{53F7C526-A305-4DDF-8415-E3D529522BAE}" destId="{4AD40F02-B3A1-4197-A692-0F2354FEBFF1}" srcOrd="7" destOrd="0" presId="urn:microsoft.com/office/officeart/2005/8/layout/cycle6"/>
    <dgm:cxn modelId="{63EE6DA5-75CE-47EA-89A2-C2C82618740F}" type="presParOf" srcId="{53F7C526-A305-4DDF-8415-E3D529522BAE}" destId="{F204255F-B4F5-430C-9B4A-BD167926698A}" srcOrd="8" destOrd="0" presId="urn:microsoft.com/office/officeart/2005/8/layout/cycle6"/>
    <dgm:cxn modelId="{9FF70D03-D67F-4C11-ADFF-4B4331669205}" type="presParOf" srcId="{53F7C526-A305-4DDF-8415-E3D529522BAE}" destId="{8A2FF4EC-A4B8-4247-8296-82C8A98269D1}" srcOrd="9" destOrd="0" presId="urn:microsoft.com/office/officeart/2005/8/layout/cycle6"/>
    <dgm:cxn modelId="{5B1318AF-BECD-44A3-B666-32E3A20B5CFD}" type="presParOf" srcId="{53F7C526-A305-4DDF-8415-E3D529522BAE}" destId="{616CF29F-C8E1-471D-A60C-A24347163011}" srcOrd="10" destOrd="0" presId="urn:microsoft.com/office/officeart/2005/8/layout/cycle6"/>
    <dgm:cxn modelId="{94BF1B89-7467-4F59-9004-FF50DD240AD3}" type="presParOf" srcId="{53F7C526-A305-4DDF-8415-E3D529522BAE}" destId="{8F7F3509-ACA6-4556-99D1-43B942392E62}" srcOrd="11" destOrd="0" presId="urn:microsoft.com/office/officeart/2005/8/layout/cycle6"/>
    <dgm:cxn modelId="{AFD21C25-4770-4F40-A0B3-0EA7AF73EB38}" type="presParOf" srcId="{53F7C526-A305-4DDF-8415-E3D529522BAE}" destId="{934F1BCC-0B30-409C-A9D2-2C8A974D7E66}" srcOrd="12" destOrd="0" presId="urn:microsoft.com/office/officeart/2005/8/layout/cycle6"/>
    <dgm:cxn modelId="{FDF009FC-8851-4B41-AC6F-0CA330AB94CD}" type="presParOf" srcId="{53F7C526-A305-4DDF-8415-E3D529522BAE}" destId="{18EE43D9-DA41-4510-A0A8-54AD090026A3}" srcOrd="13" destOrd="0" presId="urn:microsoft.com/office/officeart/2005/8/layout/cycle6"/>
    <dgm:cxn modelId="{4169F69A-1312-4542-88AB-8F8068AC1683}" type="presParOf" srcId="{53F7C526-A305-4DDF-8415-E3D529522BAE}" destId="{B4EF382F-B38F-47C1-B056-4549D14306BF}" srcOrd="14" destOrd="0" presId="urn:microsoft.com/office/officeart/2005/8/layout/cycle6"/>
    <dgm:cxn modelId="{C490054F-3EF0-4212-AB57-F4A54E133567}" type="presParOf" srcId="{53F7C526-A305-4DDF-8415-E3D529522BAE}" destId="{EE82996A-EAFB-4A7F-83A7-F0EFFDCB430D}" srcOrd="15" destOrd="0" presId="urn:microsoft.com/office/officeart/2005/8/layout/cycle6"/>
    <dgm:cxn modelId="{52A8889A-F744-4847-AB5B-AC3BE2B72839}" type="presParOf" srcId="{53F7C526-A305-4DDF-8415-E3D529522BAE}" destId="{C26850C0-60DC-4E44-AC27-16AA7E6F2139}" srcOrd="16" destOrd="0" presId="urn:microsoft.com/office/officeart/2005/8/layout/cycle6"/>
    <dgm:cxn modelId="{A3BFB4AC-7B5A-44D7-B10B-A571DAC5A32B}" type="presParOf" srcId="{53F7C526-A305-4DDF-8415-E3D529522BAE}" destId="{4A524782-3415-4EFF-A420-3ADE3A005B93}" srcOrd="17" destOrd="0" presId="urn:microsoft.com/office/officeart/2005/8/layout/cycle6"/>
    <dgm:cxn modelId="{571CB649-78FB-4E8D-A245-00E004738483}" type="presParOf" srcId="{53F7C526-A305-4DDF-8415-E3D529522BAE}" destId="{3B2C7DC0-CB1D-4617-A114-20BF816922F8}" srcOrd="18" destOrd="0" presId="urn:microsoft.com/office/officeart/2005/8/layout/cycle6"/>
    <dgm:cxn modelId="{B61047F5-299C-4326-A925-AA82E9F3F9D6}" type="presParOf" srcId="{53F7C526-A305-4DDF-8415-E3D529522BAE}" destId="{A20C061D-0356-45A7-869C-13760139388B}" srcOrd="19" destOrd="0" presId="urn:microsoft.com/office/officeart/2005/8/layout/cycle6"/>
    <dgm:cxn modelId="{E8FC4EFE-8825-4C04-A462-468DB6621F4D}" type="presParOf" srcId="{53F7C526-A305-4DDF-8415-E3D529522BAE}" destId="{222F40F3-6107-4F47-85D9-0DF29C05AC11}" srcOrd="20" destOrd="0" presId="urn:microsoft.com/office/officeart/2005/8/layout/cycle6"/>
    <dgm:cxn modelId="{F3688EB5-7E8D-408C-A8FF-E03216291728}" type="presParOf" srcId="{53F7C526-A305-4DDF-8415-E3D529522BAE}" destId="{A52B7594-7C2D-4239-A2BB-74CB61C82FB8}" srcOrd="21" destOrd="0" presId="urn:microsoft.com/office/officeart/2005/8/layout/cycle6"/>
    <dgm:cxn modelId="{FE54AB43-609E-4CA7-8E68-C0362E09F38B}" type="presParOf" srcId="{53F7C526-A305-4DDF-8415-E3D529522BAE}" destId="{ACFE017E-C272-40CD-A0C7-B0C7A4665BF8}" srcOrd="22" destOrd="0" presId="urn:microsoft.com/office/officeart/2005/8/layout/cycle6"/>
    <dgm:cxn modelId="{E36638C6-8216-4521-A6AC-5835A813E21A}" type="presParOf" srcId="{53F7C526-A305-4DDF-8415-E3D529522BAE}" destId="{4F9E6E01-2EEA-44C4-859E-0919EB07F046}" srcOrd="23" destOrd="0" presId="urn:microsoft.com/office/officeart/2005/8/layout/cycle6"/>
    <dgm:cxn modelId="{70AA93D3-011A-4F7F-A12A-F6592B0E68B0}" type="presParOf" srcId="{53F7C526-A305-4DDF-8415-E3D529522BAE}" destId="{04A23EBB-600E-498E-B36E-44B5B3AED433}" srcOrd="24" destOrd="0" presId="urn:microsoft.com/office/officeart/2005/8/layout/cycle6"/>
    <dgm:cxn modelId="{97F05969-D6BF-4AF2-AA51-FFED4F57BC07}" type="presParOf" srcId="{53F7C526-A305-4DDF-8415-E3D529522BAE}" destId="{91AFF870-18C7-4FD6-97CD-ABF4EE3A1349}" srcOrd="25" destOrd="0" presId="urn:microsoft.com/office/officeart/2005/8/layout/cycle6"/>
    <dgm:cxn modelId="{BA277E9E-30BC-404E-B7B8-D526E39DC930}" type="presParOf" srcId="{53F7C526-A305-4DDF-8415-E3D529522BAE}" destId="{B0D2BE0D-E9FD-4194-933D-0615A90019A0}" srcOrd="26" destOrd="0" presId="urn:microsoft.com/office/officeart/2005/8/layout/cycle6"/>
    <dgm:cxn modelId="{0B603A8D-89B6-42DF-9908-D611AA3A6761}" type="presParOf" srcId="{53F7C526-A305-4DDF-8415-E3D529522BAE}" destId="{CD311FEF-DFF9-4520-B750-01305BF4E833}" srcOrd="27" destOrd="0" presId="urn:microsoft.com/office/officeart/2005/8/layout/cycle6"/>
    <dgm:cxn modelId="{DB1796D2-21A9-4DF4-B6B5-397604F9C0CF}" type="presParOf" srcId="{53F7C526-A305-4DDF-8415-E3D529522BAE}" destId="{6F99AE0D-6047-4D72-81F7-9E74AE1CCAF6}" srcOrd="28" destOrd="0" presId="urn:microsoft.com/office/officeart/2005/8/layout/cycle6"/>
    <dgm:cxn modelId="{9657EDAB-7D47-446B-A065-40EE93389B96}" type="presParOf" srcId="{53F7C526-A305-4DDF-8415-E3D529522BAE}" destId="{DC475FC2-1727-4E16-B819-599E6F915B6C}" srcOrd="29" destOrd="0" presId="urn:microsoft.com/office/officeart/2005/8/layout/cycle6"/>
    <dgm:cxn modelId="{3C2B7F58-DCBD-44FC-A334-20FC4F01C571}" type="presParOf" srcId="{53F7C526-A305-4DDF-8415-E3D529522BAE}" destId="{5653073A-AC47-46C3-86D7-A2D9410DDD2A}" srcOrd="30" destOrd="0" presId="urn:microsoft.com/office/officeart/2005/8/layout/cycle6"/>
    <dgm:cxn modelId="{EC5BF142-C9F1-49DD-9306-BF8584DF5987}" type="presParOf" srcId="{53F7C526-A305-4DDF-8415-E3D529522BAE}" destId="{8280634B-031D-4673-9CBB-9AB9FA37B59A}" srcOrd="31" destOrd="0" presId="urn:microsoft.com/office/officeart/2005/8/layout/cycle6"/>
    <dgm:cxn modelId="{6E8BB92D-2106-4E5E-83F2-36D27F4B08A5}" type="presParOf" srcId="{53F7C526-A305-4DDF-8415-E3D529522BAE}" destId="{6830F8B8-07FE-4160-9825-80C324792739}" srcOrd="32" destOrd="0" presId="urn:microsoft.com/office/officeart/2005/8/layout/cycle6"/>
    <dgm:cxn modelId="{6A886958-A44B-4A0D-A504-73D77DDFEB73}" type="presParOf" srcId="{53F7C526-A305-4DDF-8415-E3D529522BAE}" destId="{080F7E04-E859-4C0C-865B-0E0515664CEC}" srcOrd="33" destOrd="0" presId="urn:microsoft.com/office/officeart/2005/8/layout/cycle6"/>
    <dgm:cxn modelId="{C9ED0864-EA82-44B4-83F1-83B6CD82C1EA}" type="presParOf" srcId="{53F7C526-A305-4DDF-8415-E3D529522BAE}" destId="{271B0AC4-0897-478F-BCDA-B7C3B89B29C2}" srcOrd="34" destOrd="0" presId="urn:microsoft.com/office/officeart/2005/8/layout/cycle6"/>
    <dgm:cxn modelId="{DD0B0BE1-E1BA-42D8-8B41-5BFC2F8E7DFE}" type="presParOf" srcId="{53F7C526-A305-4DDF-8415-E3D529522BAE}" destId="{F7B1EEB3-AA1E-4453-82DD-ABDB0DD4B258}" srcOrd="35" destOrd="0" presId="urn:microsoft.com/office/officeart/2005/8/layout/cycle6"/>
    <dgm:cxn modelId="{E96BDB32-D1B7-4137-9CC5-07606888DE79}" type="presParOf" srcId="{53F7C526-A305-4DDF-8415-E3D529522BAE}" destId="{974838B5-1ACF-4D22-A8F1-9F27A820DA00}" srcOrd="36" destOrd="0" presId="urn:microsoft.com/office/officeart/2005/8/layout/cycle6"/>
    <dgm:cxn modelId="{A0F82391-07D9-4984-8477-66A4C72EFB95}" type="presParOf" srcId="{53F7C526-A305-4DDF-8415-E3D529522BAE}" destId="{E7EF5F74-FE0D-4B15-8697-810B6A7A0CAE}" srcOrd="37" destOrd="0" presId="urn:microsoft.com/office/officeart/2005/8/layout/cycle6"/>
    <dgm:cxn modelId="{F1EB0608-2316-49D6-B63D-4660FF3CF768}" type="presParOf" srcId="{53F7C526-A305-4DDF-8415-E3D529522BAE}" destId="{F70036B5-0DDC-47D0-9F68-A9D834F0E61B}" srcOrd="38" destOrd="0" presId="urn:microsoft.com/office/officeart/2005/8/layout/cycle6"/>
    <dgm:cxn modelId="{669648DC-7068-4866-8C5A-596BB731C24C}" type="presParOf" srcId="{53F7C526-A305-4DDF-8415-E3D529522BAE}" destId="{230F75A9-8DC5-4172-AC80-B8542248E8BE}" srcOrd="39" destOrd="0" presId="urn:microsoft.com/office/officeart/2005/8/layout/cycle6"/>
    <dgm:cxn modelId="{0CDC002F-1F2F-4C40-93CA-54E040498151}" type="presParOf" srcId="{53F7C526-A305-4DDF-8415-E3D529522BAE}" destId="{22DA5E31-8687-4D6A-B0BA-19C41FA63BE7}" srcOrd="40" destOrd="0" presId="urn:microsoft.com/office/officeart/2005/8/layout/cycle6"/>
    <dgm:cxn modelId="{6FA5C53F-A1E0-47E9-BF6A-A39018AB555C}" type="presParOf" srcId="{53F7C526-A305-4DDF-8415-E3D529522BAE}" destId="{2B36FB0A-4AA6-4E22-A8FB-8F3216B55D04}" srcOrd="41" destOrd="0" presId="urn:microsoft.com/office/officeart/2005/8/layout/cycle6"/>
    <dgm:cxn modelId="{6F08FF4C-1B35-423F-BEA6-9F935E08C222}" type="presParOf" srcId="{53F7C526-A305-4DDF-8415-E3D529522BAE}" destId="{D3B5E785-A63D-4186-92FE-F0D5CA0D3850}" srcOrd="42" destOrd="0" presId="urn:microsoft.com/office/officeart/2005/8/layout/cycle6"/>
    <dgm:cxn modelId="{F7748DA8-0296-44BD-9A4C-B7E057BFE7BA}" type="presParOf" srcId="{53F7C526-A305-4DDF-8415-E3D529522BAE}" destId="{C50C1796-3BB0-4E76-B66B-746034DF57A0}" srcOrd="43" destOrd="0" presId="urn:microsoft.com/office/officeart/2005/8/layout/cycle6"/>
    <dgm:cxn modelId="{D5506F90-C7F3-465F-B9E0-3CED8C00A39E}" type="presParOf" srcId="{53F7C526-A305-4DDF-8415-E3D529522BAE}" destId="{972DB64F-C07F-4AF1-8823-11EDC63BE200}" srcOrd="44" destOrd="0" presId="urn:microsoft.com/office/officeart/2005/8/layout/cycle6"/>
    <dgm:cxn modelId="{BEB08AEA-C25A-4675-A952-72A220DC2CDB}" type="presParOf" srcId="{53F7C526-A305-4DDF-8415-E3D529522BAE}" destId="{B31425F7-36A5-4D0B-BCB7-0922B92069F1}" srcOrd="45" destOrd="0" presId="urn:microsoft.com/office/officeart/2005/8/layout/cycle6"/>
    <dgm:cxn modelId="{7C4257CC-FB38-4860-9A99-2539DD902FA8}" type="presParOf" srcId="{53F7C526-A305-4DDF-8415-E3D529522BAE}" destId="{7D30409A-7C99-4FC4-B496-7090C578E365}" srcOrd="46" destOrd="0" presId="urn:microsoft.com/office/officeart/2005/8/layout/cycle6"/>
    <dgm:cxn modelId="{45934A00-F8EA-47C0-BAB1-E325C13FA1E1}" type="presParOf" srcId="{53F7C526-A305-4DDF-8415-E3D529522BAE}" destId="{06BEF2CA-C8BC-4E00-AA6C-C66B32F221EC}" srcOrd="47" destOrd="0" presId="urn:microsoft.com/office/officeart/2005/8/layout/cycle6"/>
    <dgm:cxn modelId="{FA6845FD-C981-4511-BDD0-8501DDEC9C19}" type="presParOf" srcId="{53F7C526-A305-4DDF-8415-E3D529522BAE}" destId="{CB8210D4-B5E9-49FE-8DB4-97FD169CB9A8}" srcOrd="48" destOrd="0" presId="urn:microsoft.com/office/officeart/2005/8/layout/cycle6"/>
    <dgm:cxn modelId="{995B107F-ABD6-4373-9A56-8110F4B8B2CF}" type="presParOf" srcId="{53F7C526-A305-4DDF-8415-E3D529522BAE}" destId="{DC13EAE6-CA4D-4E5C-9674-B050D8EE7E61}" srcOrd="49" destOrd="0" presId="urn:microsoft.com/office/officeart/2005/8/layout/cycle6"/>
    <dgm:cxn modelId="{4A95DAE0-3E12-4400-AAAF-418806A43947}" type="presParOf" srcId="{53F7C526-A305-4DDF-8415-E3D529522BAE}" destId="{D53BB2C9-BA7F-4184-AFDB-22AFDB1E66DD}" srcOrd="50" destOrd="0" presId="urn:microsoft.com/office/officeart/2005/8/layout/cycle6"/>
    <dgm:cxn modelId="{233BD32D-A598-4AA2-B206-B2964A1BBB21}" type="presParOf" srcId="{53F7C526-A305-4DDF-8415-E3D529522BAE}" destId="{8C0326AC-85EE-4197-9D27-89C7276846E8}" srcOrd="51" destOrd="0" presId="urn:microsoft.com/office/officeart/2005/8/layout/cycle6"/>
    <dgm:cxn modelId="{709EEA3E-E85E-4A5E-A3CB-C203C471AACA}" type="presParOf" srcId="{53F7C526-A305-4DDF-8415-E3D529522BAE}" destId="{00DB745E-B1A9-4493-9169-68B1CA1DFBE5}" srcOrd="52" destOrd="0" presId="urn:microsoft.com/office/officeart/2005/8/layout/cycle6"/>
    <dgm:cxn modelId="{1AC20547-42E1-4A46-8D72-8E9C778BE74C}" type="presParOf" srcId="{53F7C526-A305-4DDF-8415-E3D529522BAE}" destId="{8AC4FCFB-AF6D-4787-B169-5EFBA2352424}" srcOrd="53" destOrd="0" presId="urn:microsoft.com/office/officeart/2005/8/layout/cycle6"/>
    <dgm:cxn modelId="{CD76AE5C-2D4A-481F-AC54-7A9D627F31E7}" type="presParOf" srcId="{53F7C526-A305-4DDF-8415-E3D529522BAE}" destId="{695104BF-8B6A-478B-A650-DE896F8CECD9}" srcOrd="54" destOrd="0" presId="urn:microsoft.com/office/officeart/2005/8/layout/cycle6"/>
    <dgm:cxn modelId="{F3779F3F-B252-4E26-84B6-590F21DAE9C7}" type="presParOf" srcId="{53F7C526-A305-4DDF-8415-E3D529522BAE}" destId="{1FB87BD3-8959-43A2-A150-A35E628E8E3E}" srcOrd="55" destOrd="0" presId="urn:microsoft.com/office/officeart/2005/8/layout/cycle6"/>
    <dgm:cxn modelId="{67F397A1-F120-41B9-90A5-2C1496104EC0}" type="presParOf" srcId="{53F7C526-A305-4DDF-8415-E3D529522BAE}" destId="{00EA599E-93CA-4E65-A8E8-FB74AD7F2144}" srcOrd="56" destOrd="0" presId="urn:microsoft.com/office/officeart/2005/8/layout/cycle6"/>
    <dgm:cxn modelId="{45FAA9C6-4FDA-42C5-BACE-E6233524A64E}" type="presParOf" srcId="{53F7C526-A305-4DDF-8415-E3D529522BAE}" destId="{2997C435-DF4F-48D2-A308-0BC411B81827}" srcOrd="57" destOrd="0" presId="urn:microsoft.com/office/officeart/2005/8/layout/cycle6"/>
    <dgm:cxn modelId="{7B89BEE8-0504-4794-A33D-69733488EAD3}" type="presParOf" srcId="{53F7C526-A305-4DDF-8415-E3D529522BAE}" destId="{B2790D49-946F-48BB-A454-B7552761C64F}" srcOrd="58" destOrd="0" presId="urn:microsoft.com/office/officeart/2005/8/layout/cycle6"/>
    <dgm:cxn modelId="{8812E0A5-8AA7-487B-9264-902F0A74BE44}" type="presParOf" srcId="{53F7C526-A305-4DDF-8415-E3D529522BAE}" destId="{1C019606-BE26-4B4F-9A1A-EA376323199F}" srcOrd="59" destOrd="0" presId="urn:microsoft.com/office/officeart/2005/8/layout/cycle6"/>
    <dgm:cxn modelId="{F298C836-92E6-49A6-AFBC-CFE75C33F495}" type="presParOf" srcId="{53F7C526-A305-4DDF-8415-E3D529522BAE}" destId="{A2FC1AF0-2795-4D3C-A5BE-525A6331C5EB}" srcOrd="60" destOrd="0" presId="urn:microsoft.com/office/officeart/2005/8/layout/cycle6"/>
    <dgm:cxn modelId="{6006092C-AEAE-4533-9415-41512590ED5E}" type="presParOf" srcId="{53F7C526-A305-4DDF-8415-E3D529522BAE}" destId="{D9A6A0A0-04C0-4475-BA29-FB102D077B18}" srcOrd="61" destOrd="0" presId="urn:microsoft.com/office/officeart/2005/8/layout/cycle6"/>
    <dgm:cxn modelId="{E480E14C-94C4-4C2C-8DBE-D3FD1C8385C9}" type="presParOf" srcId="{53F7C526-A305-4DDF-8415-E3D529522BAE}" destId="{EEDB36A0-D559-454C-B077-651B3351D639}" srcOrd="62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6DEAC7EA-E4DD-4C83-9F88-71FE6CB42BF6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6612691-C27C-42EA-A866-D79ADE728901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518BF0C8-67CC-4426-BC6B-851B462BB5FE}" type="parTrans" cxnId="{74DE6DC1-D4F4-4067-A9ED-AB8D8C454CF1}">
      <dgm:prSet/>
      <dgm:spPr/>
      <dgm:t>
        <a:bodyPr/>
        <a:lstStyle/>
        <a:p>
          <a:endParaRPr lang="en-GB"/>
        </a:p>
      </dgm:t>
    </dgm:pt>
    <dgm:pt modelId="{FD721607-C284-4C5E-BD28-38890780E7E9}" type="sibTrans" cxnId="{74DE6DC1-D4F4-4067-A9ED-AB8D8C454CF1}">
      <dgm:prSet/>
      <dgm:spPr/>
      <dgm:t>
        <a:bodyPr/>
        <a:lstStyle/>
        <a:p>
          <a:endParaRPr lang="en-GB"/>
        </a:p>
      </dgm:t>
    </dgm:pt>
    <dgm:pt modelId="{B72713C0-E37A-4927-B7F1-643DD674B5B4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F3DDC807-8DD4-49F9-9C37-E77DBC918480}" type="parTrans" cxnId="{20231D58-ACD0-47B0-968F-65F65EE2D3EC}">
      <dgm:prSet/>
      <dgm:spPr/>
      <dgm:t>
        <a:bodyPr/>
        <a:lstStyle/>
        <a:p>
          <a:endParaRPr lang="en-GB"/>
        </a:p>
      </dgm:t>
    </dgm:pt>
    <dgm:pt modelId="{A1DED879-2367-49EE-B39A-CAD33286FED5}" type="sibTrans" cxnId="{20231D58-ACD0-47B0-968F-65F65EE2D3EC}">
      <dgm:prSet/>
      <dgm:spPr/>
      <dgm:t>
        <a:bodyPr/>
        <a:lstStyle/>
        <a:p>
          <a:endParaRPr lang="en-GB"/>
        </a:p>
      </dgm:t>
    </dgm:pt>
    <dgm:pt modelId="{5C91F015-FD51-4326-B4CE-CC02E72534BD}">
      <dgm:prSet phldrT="[Text]"/>
      <dgm:spPr>
        <a:blipFill rotWithShape="0">
          <a:blip xmlns:r="http://schemas.openxmlformats.org/officeDocument/2006/relationships" r:embed="rId3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23FC4433-9192-4A44-B0B4-2119F3843EB6}" type="parTrans" cxnId="{5E6B5D78-B449-4C06-99EF-70E328E0AAF5}">
      <dgm:prSet/>
      <dgm:spPr/>
      <dgm:t>
        <a:bodyPr/>
        <a:lstStyle/>
        <a:p>
          <a:endParaRPr lang="en-GB"/>
        </a:p>
      </dgm:t>
    </dgm:pt>
    <dgm:pt modelId="{896A6010-309A-4EE5-9F69-22ECBF382023}" type="sibTrans" cxnId="{5E6B5D78-B449-4C06-99EF-70E328E0AAF5}">
      <dgm:prSet/>
      <dgm:spPr/>
      <dgm:t>
        <a:bodyPr/>
        <a:lstStyle/>
        <a:p>
          <a:endParaRPr lang="en-GB"/>
        </a:p>
      </dgm:t>
    </dgm:pt>
    <dgm:pt modelId="{BE28A756-02B9-4F75-A560-A7105EACB477}">
      <dgm:prSet phldrT="[Text]"/>
      <dgm:spPr>
        <a:blipFill rotWithShape="0">
          <a:blip xmlns:r="http://schemas.openxmlformats.org/officeDocument/2006/relationships" r:embed="rId4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ADE345F5-0734-48AC-B3EC-B0EFEC5AC0DB}" type="parTrans" cxnId="{DFA0487F-2CEA-40E2-9854-71A4DE30D8F0}">
      <dgm:prSet/>
      <dgm:spPr/>
      <dgm:t>
        <a:bodyPr/>
        <a:lstStyle/>
        <a:p>
          <a:endParaRPr lang="en-GB"/>
        </a:p>
      </dgm:t>
    </dgm:pt>
    <dgm:pt modelId="{A18C1DDE-3C01-48B5-B44B-DAB0431C4063}" type="sibTrans" cxnId="{DFA0487F-2CEA-40E2-9854-71A4DE30D8F0}">
      <dgm:prSet/>
      <dgm:spPr/>
      <dgm:t>
        <a:bodyPr/>
        <a:lstStyle/>
        <a:p>
          <a:endParaRPr lang="en-GB"/>
        </a:p>
      </dgm:t>
    </dgm:pt>
    <dgm:pt modelId="{E18EA010-06B9-459D-9046-03F81AAC44C2}">
      <dgm:prSet phldrT="[Text]"/>
      <dgm:spPr>
        <a:blipFill rotWithShape="0">
          <a:blip xmlns:r="http://schemas.openxmlformats.org/officeDocument/2006/relationships" r:embed="rId5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03F6EB63-D564-4527-A197-0897D30A9D1A}" type="parTrans" cxnId="{D978BA8B-CA4E-4D37-B28C-FD9ED44D5468}">
      <dgm:prSet/>
      <dgm:spPr/>
      <dgm:t>
        <a:bodyPr/>
        <a:lstStyle/>
        <a:p>
          <a:endParaRPr lang="en-GB"/>
        </a:p>
      </dgm:t>
    </dgm:pt>
    <dgm:pt modelId="{AB5A68D2-77AE-40EA-B0F2-A83E574BE687}" type="sibTrans" cxnId="{D978BA8B-CA4E-4D37-B28C-FD9ED44D5468}">
      <dgm:prSet/>
      <dgm:spPr/>
      <dgm:t>
        <a:bodyPr/>
        <a:lstStyle/>
        <a:p>
          <a:endParaRPr lang="en-GB"/>
        </a:p>
      </dgm:t>
    </dgm:pt>
    <dgm:pt modelId="{068DF65D-0E1E-4CA9-8B96-A7910304C848}">
      <dgm:prSet phldrT="[Text]"/>
      <dgm:spPr>
        <a:blipFill rotWithShape="0">
          <a:blip xmlns:r="http://schemas.openxmlformats.org/officeDocument/2006/relationships" r:embed="rId6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33F263ED-1953-49B6-8F02-B75DAAD44B5A}" type="parTrans" cxnId="{E64F08A2-EFCE-46FA-AA72-F569BA425C66}">
      <dgm:prSet/>
      <dgm:spPr/>
      <dgm:t>
        <a:bodyPr/>
        <a:lstStyle/>
        <a:p>
          <a:endParaRPr lang="en-GB"/>
        </a:p>
      </dgm:t>
    </dgm:pt>
    <dgm:pt modelId="{C480DB87-EC2E-44A5-857F-94C30E3D92D6}" type="sibTrans" cxnId="{E64F08A2-EFCE-46FA-AA72-F569BA425C66}">
      <dgm:prSet/>
      <dgm:spPr/>
      <dgm:t>
        <a:bodyPr/>
        <a:lstStyle/>
        <a:p>
          <a:endParaRPr lang="en-GB"/>
        </a:p>
      </dgm:t>
    </dgm:pt>
    <dgm:pt modelId="{89D1C96B-B0E9-4AB1-91AD-4A55E788F043}">
      <dgm:prSet phldrT="[Text]"/>
      <dgm:spPr>
        <a:blipFill rotWithShape="0">
          <a:blip xmlns:r="http://schemas.openxmlformats.org/officeDocument/2006/relationships" r:embed="rId7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C6681032-0CD6-4AB7-9073-E9B5ED9247C7}" type="parTrans" cxnId="{53F15D08-9390-4166-BF91-F4A40663FC2B}">
      <dgm:prSet/>
      <dgm:spPr/>
      <dgm:t>
        <a:bodyPr/>
        <a:lstStyle/>
        <a:p>
          <a:endParaRPr lang="en-GB"/>
        </a:p>
      </dgm:t>
    </dgm:pt>
    <dgm:pt modelId="{AAEC642D-BEA0-424A-93FA-CE91051E0CFE}" type="sibTrans" cxnId="{53F15D08-9390-4166-BF91-F4A40663FC2B}">
      <dgm:prSet/>
      <dgm:spPr/>
      <dgm:t>
        <a:bodyPr/>
        <a:lstStyle/>
        <a:p>
          <a:endParaRPr lang="en-GB"/>
        </a:p>
      </dgm:t>
    </dgm:pt>
    <dgm:pt modelId="{B732A509-C503-4F33-899B-82485414BC13}">
      <dgm:prSet phldrT="[Text]"/>
      <dgm:spPr>
        <a:blipFill rotWithShape="0">
          <a:blip xmlns:r="http://schemas.openxmlformats.org/officeDocument/2006/relationships" r:embed="rId7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94457224-220E-4396-9963-69C17109E01F}" type="parTrans" cxnId="{F0FD6A34-589D-4985-A2DD-B9CCB0DF9EFE}">
      <dgm:prSet/>
      <dgm:spPr/>
      <dgm:t>
        <a:bodyPr/>
        <a:lstStyle/>
        <a:p>
          <a:endParaRPr lang="en-GB"/>
        </a:p>
      </dgm:t>
    </dgm:pt>
    <dgm:pt modelId="{8F6FA1D0-B892-45D3-8519-727B12979775}" type="sibTrans" cxnId="{F0FD6A34-589D-4985-A2DD-B9CCB0DF9EFE}">
      <dgm:prSet/>
      <dgm:spPr/>
      <dgm:t>
        <a:bodyPr/>
        <a:lstStyle/>
        <a:p>
          <a:endParaRPr lang="en-GB"/>
        </a:p>
      </dgm:t>
    </dgm:pt>
    <dgm:pt modelId="{6CC98661-9AA2-44FE-B9BB-9D0CFF71A82E}">
      <dgm:prSet phldrT="[Text]"/>
      <dgm:spPr>
        <a:blipFill rotWithShape="0">
          <a:blip xmlns:r="http://schemas.openxmlformats.org/officeDocument/2006/relationships" r:embed="rId8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1E206E62-7BB2-403E-85A3-1854867FCFE2}" type="parTrans" cxnId="{6802964E-EC07-4835-BF5C-BEDCEDDCBC0E}">
      <dgm:prSet/>
      <dgm:spPr/>
      <dgm:t>
        <a:bodyPr/>
        <a:lstStyle/>
        <a:p>
          <a:endParaRPr lang="en-GB"/>
        </a:p>
      </dgm:t>
    </dgm:pt>
    <dgm:pt modelId="{122AFB5A-DD44-4172-B753-C6A939AEEAE6}" type="sibTrans" cxnId="{6802964E-EC07-4835-BF5C-BEDCEDDCBC0E}">
      <dgm:prSet/>
      <dgm:spPr/>
      <dgm:t>
        <a:bodyPr/>
        <a:lstStyle/>
        <a:p>
          <a:endParaRPr lang="en-GB"/>
        </a:p>
      </dgm:t>
    </dgm:pt>
    <dgm:pt modelId="{012292B9-6B64-4CF0-8958-252096BF5F37}">
      <dgm:prSet phldrT="[Text]"/>
      <dgm:spPr>
        <a:blipFill rotWithShape="0">
          <a:blip xmlns:r="http://schemas.openxmlformats.org/officeDocument/2006/relationships" r:embed="rId9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973E995A-1142-4621-86BD-2C89E1C95B06}" type="parTrans" cxnId="{3A664438-0F75-428C-9E7F-42D97C69153D}">
      <dgm:prSet/>
      <dgm:spPr/>
      <dgm:t>
        <a:bodyPr/>
        <a:lstStyle/>
        <a:p>
          <a:endParaRPr lang="en-GB"/>
        </a:p>
      </dgm:t>
    </dgm:pt>
    <dgm:pt modelId="{0221D20F-100D-4902-A511-017ED95F75E0}" type="sibTrans" cxnId="{3A664438-0F75-428C-9E7F-42D97C69153D}">
      <dgm:prSet/>
      <dgm:spPr/>
      <dgm:t>
        <a:bodyPr/>
        <a:lstStyle/>
        <a:p>
          <a:endParaRPr lang="en-GB"/>
        </a:p>
      </dgm:t>
    </dgm:pt>
    <dgm:pt modelId="{705B1EE4-94FB-460D-A4A5-BBBB135473A1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BF7F96F5-2287-4460-AB57-0DBC9ED8D4B6}" type="parTrans" cxnId="{7646D541-D945-4DCE-AE5A-4673D9383935}">
      <dgm:prSet/>
      <dgm:spPr/>
      <dgm:t>
        <a:bodyPr/>
        <a:lstStyle/>
        <a:p>
          <a:endParaRPr lang="en-GB"/>
        </a:p>
      </dgm:t>
    </dgm:pt>
    <dgm:pt modelId="{24D570E7-AC04-4911-8AE0-1F4F8171E639}" type="sibTrans" cxnId="{7646D541-D945-4DCE-AE5A-4673D9383935}">
      <dgm:prSet/>
      <dgm:spPr/>
      <dgm:t>
        <a:bodyPr/>
        <a:lstStyle/>
        <a:p>
          <a:endParaRPr lang="en-GB"/>
        </a:p>
      </dgm:t>
    </dgm:pt>
    <dgm:pt modelId="{8C2ABF21-4169-4F92-992B-B26A5BB85821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08C30186-EBC2-4B78-A08E-58A158813B9C}" type="parTrans" cxnId="{006E3480-A41F-46BD-A144-208698AE1CD0}">
      <dgm:prSet/>
      <dgm:spPr/>
      <dgm:t>
        <a:bodyPr/>
        <a:lstStyle/>
        <a:p>
          <a:endParaRPr lang="en-GB"/>
        </a:p>
      </dgm:t>
    </dgm:pt>
    <dgm:pt modelId="{9AE4F5F5-0EA1-4415-ABF8-623ADF2CFEEE}" type="sibTrans" cxnId="{006E3480-A41F-46BD-A144-208698AE1CD0}">
      <dgm:prSet/>
      <dgm:spPr/>
      <dgm:t>
        <a:bodyPr/>
        <a:lstStyle/>
        <a:p>
          <a:endParaRPr lang="en-GB"/>
        </a:p>
      </dgm:t>
    </dgm:pt>
    <dgm:pt modelId="{533558F9-E757-4CB7-9A7D-BD5A710BDA01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C4F5A96E-95D3-4509-8950-E2192BD601DD}" type="parTrans" cxnId="{0788DD61-C62A-4A68-AF98-EBEB340C0ED7}">
      <dgm:prSet/>
      <dgm:spPr/>
      <dgm:t>
        <a:bodyPr/>
        <a:lstStyle/>
        <a:p>
          <a:endParaRPr lang="en-GB"/>
        </a:p>
      </dgm:t>
    </dgm:pt>
    <dgm:pt modelId="{3ACE1E40-5576-4F8B-971D-0010D0BD4080}" type="sibTrans" cxnId="{0788DD61-C62A-4A68-AF98-EBEB340C0ED7}">
      <dgm:prSet/>
      <dgm:spPr/>
      <dgm:t>
        <a:bodyPr/>
        <a:lstStyle/>
        <a:p>
          <a:endParaRPr lang="en-GB"/>
        </a:p>
      </dgm:t>
    </dgm:pt>
    <dgm:pt modelId="{59CE7F2E-2433-4E53-8C0F-AD9526846DD1}">
      <dgm:prSet phldrT="[Text]"/>
      <dgm:spPr>
        <a:blipFill rotWithShape="0">
          <a:blip xmlns:r="http://schemas.openxmlformats.org/officeDocument/2006/relationships" r:embed="rId7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E0414713-3F18-4A4E-93C3-80CED0029738}" type="parTrans" cxnId="{2DCFB0A8-FF97-4EED-81A9-B0C7EFAB32F3}">
      <dgm:prSet/>
      <dgm:spPr/>
      <dgm:t>
        <a:bodyPr/>
        <a:lstStyle/>
        <a:p>
          <a:endParaRPr lang="en-GB"/>
        </a:p>
      </dgm:t>
    </dgm:pt>
    <dgm:pt modelId="{5E5EF1F4-4CF7-40F0-86A8-5E68C8393DEF}" type="sibTrans" cxnId="{2DCFB0A8-FF97-4EED-81A9-B0C7EFAB32F3}">
      <dgm:prSet/>
      <dgm:spPr/>
      <dgm:t>
        <a:bodyPr/>
        <a:lstStyle/>
        <a:p>
          <a:endParaRPr lang="en-GB"/>
        </a:p>
      </dgm:t>
    </dgm:pt>
    <dgm:pt modelId="{38BE18E5-7EEF-4FFA-B11F-26BBBE9B6C6F}">
      <dgm:prSet phldrT="[Text]"/>
      <dgm:spPr>
        <a:blipFill rotWithShape="0">
          <a:blip xmlns:r="http://schemas.openxmlformats.org/officeDocument/2006/relationships" r:embed="rId10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10757860-AD28-434F-BB52-33AFB59162BB}" type="parTrans" cxnId="{3ABE98D9-B6AB-475B-9F82-352654452DE3}">
      <dgm:prSet/>
      <dgm:spPr/>
      <dgm:t>
        <a:bodyPr/>
        <a:lstStyle/>
        <a:p>
          <a:endParaRPr lang="en-GB"/>
        </a:p>
      </dgm:t>
    </dgm:pt>
    <dgm:pt modelId="{FE096762-ED23-422F-AC8B-AAD3FF46F829}" type="sibTrans" cxnId="{3ABE98D9-B6AB-475B-9F82-352654452DE3}">
      <dgm:prSet/>
      <dgm:spPr/>
      <dgm:t>
        <a:bodyPr/>
        <a:lstStyle/>
        <a:p>
          <a:endParaRPr lang="en-GB"/>
        </a:p>
      </dgm:t>
    </dgm:pt>
    <dgm:pt modelId="{E3B7D24F-8CB1-4E3A-B067-DE8B3D9861C5}">
      <dgm:prSet phldrT="[Text]"/>
      <dgm:spPr>
        <a:blipFill rotWithShape="0">
          <a:blip xmlns:r="http://schemas.openxmlformats.org/officeDocument/2006/relationships" r:embed="rId7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2238A66D-5BD7-4005-BAC6-7A57F1CD2C4C}" type="parTrans" cxnId="{F75F897D-8B88-4509-82E2-BBAD1DE77984}">
      <dgm:prSet/>
      <dgm:spPr/>
      <dgm:t>
        <a:bodyPr/>
        <a:lstStyle/>
        <a:p>
          <a:endParaRPr lang="en-GB"/>
        </a:p>
      </dgm:t>
    </dgm:pt>
    <dgm:pt modelId="{1D3D5C6A-8F8A-444E-AFF7-45BF2BA884A4}" type="sibTrans" cxnId="{F75F897D-8B88-4509-82E2-BBAD1DE77984}">
      <dgm:prSet/>
      <dgm:spPr/>
      <dgm:t>
        <a:bodyPr/>
        <a:lstStyle/>
        <a:p>
          <a:endParaRPr lang="en-GB"/>
        </a:p>
      </dgm:t>
    </dgm:pt>
    <dgm:pt modelId="{90261A97-EB35-4916-89B7-CFE5B191416F}">
      <dgm:prSet phldrT="[Text]"/>
      <dgm:spPr>
        <a:blipFill rotWithShape="0">
          <a:blip xmlns:r="http://schemas.openxmlformats.org/officeDocument/2006/relationships" r:embed="rId8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E8A0AD8F-493B-49CB-A194-7CEFDB75C49F}" type="parTrans" cxnId="{5434031D-C6D7-4458-83FF-71025F4C0AF8}">
      <dgm:prSet/>
      <dgm:spPr/>
      <dgm:t>
        <a:bodyPr/>
        <a:lstStyle/>
        <a:p>
          <a:endParaRPr lang="en-GB"/>
        </a:p>
      </dgm:t>
    </dgm:pt>
    <dgm:pt modelId="{3E2A9520-49BA-466A-8975-DFB5D10DA7CD}" type="sibTrans" cxnId="{5434031D-C6D7-4458-83FF-71025F4C0AF8}">
      <dgm:prSet/>
      <dgm:spPr/>
      <dgm:t>
        <a:bodyPr/>
        <a:lstStyle/>
        <a:p>
          <a:endParaRPr lang="en-GB"/>
        </a:p>
      </dgm:t>
    </dgm:pt>
    <dgm:pt modelId="{58719904-46ED-4209-8ED0-3D575D3DD5CE}">
      <dgm:prSet phldrT="[Text]"/>
      <dgm:spPr>
        <a:blipFill rotWithShape="0">
          <a:blip xmlns:r="http://schemas.openxmlformats.org/officeDocument/2006/relationships" r:embed="rId7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49A854FE-8C15-43A4-834D-7BE2A6F25A7B}" type="parTrans" cxnId="{DE822BD7-EFA4-4E53-B3E1-768826B4C3AC}">
      <dgm:prSet/>
      <dgm:spPr/>
      <dgm:t>
        <a:bodyPr/>
        <a:lstStyle/>
        <a:p>
          <a:endParaRPr lang="en-GB"/>
        </a:p>
      </dgm:t>
    </dgm:pt>
    <dgm:pt modelId="{C59DA0AB-B963-4C41-A576-C99D90F67032}" type="sibTrans" cxnId="{DE822BD7-EFA4-4E53-B3E1-768826B4C3AC}">
      <dgm:prSet/>
      <dgm:spPr/>
      <dgm:t>
        <a:bodyPr/>
        <a:lstStyle/>
        <a:p>
          <a:endParaRPr lang="en-GB"/>
        </a:p>
      </dgm:t>
    </dgm:pt>
    <dgm:pt modelId="{F89AAC27-5550-4486-B6FA-B1695FD88335}">
      <dgm:prSet phldrT="[Text]"/>
      <dgm:spPr>
        <a:blipFill rotWithShape="0">
          <a:blip xmlns:r="http://schemas.openxmlformats.org/officeDocument/2006/relationships" r:embed="rId1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20AE0AB6-86B0-4569-BD16-A26F22D4EF17}" type="parTrans" cxnId="{4860E77B-CC9D-4040-8944-EDAA193E1D5F}">
      <dgm:prSet/>
      <dgm:spPr/>
      <dgm:t>
        <a:bodyPr/>
        <a:lstStyle/>
        <a:p>
          <a:endParaRPr lang="en-GB"/>
        </a:p>
      </dgm:t>
    </dgm:pt>
    <dgm:pt modelId="{D32CBE2F-8181-4569-8BB1-9C0105AE8AF4}" type="sibTrans" cxnId="{4860E77B-CC9D-4040-8944-EDAA193E1D5F}">
      <dgm:prSet/>
      <dgm:spPr/>
      <dgm:t>
        <a:bodyPr/>
        <a:lstStyle/>
        <a:p>
          <a:endParaRPr lang="en-GB"/>
        </a:p>
      </dgm:t>
    </dgm:pt>
    <dgm:pt modelId="{685AA220-1E5B-46C0-B8DE-B9D662CB20B6}">
      <dgm:prSet phldrT="[Text]"/>
      <dgm:spPr>
        <a:blipFill rotWithShape="0">
          <a:blip xmlns:r="http://schemas.openxmlformats.org/officeDocument/2006/relationships" r:embed="rId6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F1C38307-3990-487A-B707-E5ED6CFE2611}" type="parTrans" cxnId="{B2FD279C-52C0-4372-BF97-2D55A7AC4421}">
      <dgm:prSet/>
      <dgm:spPr/>
      <dgm:t>
        <a:bodyPr/>
        <a:lstStyle/>
        <a:p>
          <a:endParaRPr lang="en-GB"/>
        </a:p>
      </dgm:t>
    </dgm:pt>
    <dgm:pt modelId="{F10F2953-2130-4CDF-8CF5-0435AEA3BB8E}" type="sibTrans" cxnId="{B2FD279C-52C0-4372-BF97-2D55A7AC4421}">
      <dgm:prSet/>
      <dgm:spPr/>
      <dgm:t>
        <a:bodyPr/>
        <a:lstStyle/>
        <a:p>
          <a:endParaRPr lang="en-GB"/>
        </a:p>
      </dgm:t>
    </dgm:pt>
    <dgm:pt modelId="{E31AC7B2-AB5D-4879-A90D-2D23DAF0A578}">
      <dgm:prSet phldrT="[Text]"/>
      <dgm:spPr>
        <a:blipFill rotWithShape="0">
          <a:blip xmlns:r="http://schemas.openxmlformats.org/officeDocument/2006/relationships" r:embed="rId7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F9712647-95D8-4861-8C15-689A5E46EB9F}" type="parTrans" cxnId="{86E6D99E-5C2A-4B3D-B64D-060261205BE8}">
      <dgm:prSet/>
      <dgm:spPr/>
      <dgm:t>
        <a:bodyPr/>
        <a:lstStyle/>
        <a:p>
          <a:endParaRPr lang="en-GB"/>
        </a:p>
      </dgm:t>
    </dgm:pt>
    <dgm:pt modelId="{E1E682AC-229A-4A79-A9B3-8BB27F34F34A}" type="sibTrans" cxnId="{86E6D99E-5C2A-4B3D-B64D-060261205BE8}">
      <dgm:prSet/>
      <dgm:spPr/>
      <dgm:t>
        <a:bodyPr/>
        <a:lstStyle/>
        <a:p>
          <a:endParaRPr lang="en-GB"/>
        </a:p>
      </dgm:t>
    </dgm:pt>
    <dgm:pt modelId="{53F7C526-A305-4DDF-8415-E3D529522BAE}" type="pres">
      <dgm:prSet presAssocID="{6DEAC7EA-E4DD-4C83-9F88-71FE6CB42BF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BFFE88D-69DC-4B86-9284-510D078AD5BD}" type="pres">
      <dgm:prSet presAssocID="{26612691-C27C-42EA-A866-D79ADE728901}" presName="node" presStyleLbl="node1" presStyleIdx="0" presStyleCnt="21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FE2648E-C9E2-41B3-8D79-420D3A4DC31F}" type="pres">
      <dgm:prSet presAssocID="{26612691-C27C-42EA-A866-D79ADE728901}" presName="spNode" presStyleCnt="0"/>
      <dgm:spPr/>
    </dgm:pt>
    <dgm:pt modelId="{EC328850-426B-4187-B0E1-F2927C6F859D}" type="pres">
      <dgm:prSet presAssocID="{FD721607-C284-4C5E-BD28-38890780E7E9}" presName="sibTrans" presStyleLbl="sibTrans1D1" presStyleIdx="0" presStyleCnt="21"/>
      <dgm:spPr/>
      <dgm:t>
        <a:bodyPr/>
        <a:lstStyle/>
        <a:p>
          <a:endParaRPr lang="en-GB"/>
        </a:p>
      </dgm:t>
    </dgm:pt>
    <dgm:pt modelId="{AB2BBC2F-2861-45D2-ACC0-42D9845BA62D}" type="pres">
      <dgm:prSet presAssocID="{B72713C0-E37A-4927-B7F1-643DD674B5B4}" presName="node" presStyleLbl="node1" presStyleIdx="1" presStyleCnt="21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8DD1657-2A59-4B7B-A013-A38CD91352C4}" type="pres">
      <dgm:prSet presAssocID="{B72713C0-E37A-4927-B7F1-643DD674B5B4}" presName="spNode" presStyleCnt="0"/>
      <dgm:spPr/>
    </dgm:pt>
    <dgm:pt modelId="{14C85ED9-E72E-4DCF-8A49-93C1AF4C8131}" type="pres">
      <dgm:prSet presAssocID="{A1DED879-2367-49EE-B39A-CAD33286FED5}" presName="sibTrans" presStyleLbl="sibTrans1D1" presStyleIdx="1" presStyleCnt="21"/>
      <dgm:spPr/>
      <dgm:t>
        <a:bodyPr/>
        <a:lstStyle/>
        <a:p>
          <a:endParaRPr lang="en-GB"/>
        </a:p>
      </dgm:t>
    </dgm:pt>
    <dgm:pt modelId="{54FCC174-1FBF-48D3-A6D3-1A849EB865C9}" type="pres">
      <dgm:prSet presAssocID="{59CE7F2E-2433-4E53-8C0F-AD9526846DD1}" presName="node" presStyleLbl="node1" presStyleIdx="2" presStyleCnt="21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AD40F02-B3A1-4197-A692-0F2354FEBFF1}" type="pres">
      <dgm:prSet presAssocID="{59CE7F2E-2433-4E53-8C0F-AD9526846DD1}" presName="spNode" presStyleCnt="0"/>
      <dgm:spPr/>
    </dgm:pt>
    <dgm:pt modelId="{F204255F-B4F5-430C-9B4A-BD167926698A}" type="pres">
      <dgm:prSet presAssocID="{5E5EF1F4-4CF7-40F0-86A8-5E68C8393DEF}" presName="sibTrans" presStyleLbl="sibTrans1D1" presStyleIdx="2" presStyleCnt="21"/>
      <dgm:spPr/>
      <dgm:t>
        <a:bodyPr/>
        <a:lstStyle/>
        <a:p>
          <a:endParaRPr lang="en-GB"/>
        </a:p>
      </dgm:t>
    </dgm:pt>
    <dgm:pt modelId="{8A2FF4EC-A4B8-4247-8296-82C8A98269D1}" type="pres">
      <dgm:prSet presAssocID="{5C91F015-FD51-4326-B4CE-CC02E72534BD}" presName="node" presStyleLbl="node1" presStyleIdx="3" presStyleCnt="21" custScaleX="247642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16CF29F-C8E1-471D-A60C-A24347163011}" type="pres">
      <dgm:prSet presAssocID="{5C91F015-FD51-4326-B4CE-CC02E72534BD}" presName="spNode" presStyleCnt="0"/>
      <dgm:spPr/>
    </dgm:pt>
    <dgm:pt modelId="{8F7F3509-ACA6-4556-99D1-43B942392E62}" type="pres">
      <dgm:prSet presAssocID="{896A6010-309A-4EE5-9F69-22ECBF382023}" presName="sibTrans" presStyleLbl="sibTrans1D1" presStyleIdx="3" presStyleCnt="21"/>
      <dgm:spPr/>
      <dgm:t>
        <a:bodyPr/>
        <a:lstStyle/>
        <a:p>
          <a:endParaRPr lang="en-GB"/>
        </a:p>
      </dgm:t>
    </dgm:pt>
    <dgm:pt modelId="{934F1BCC-0B30-409C-A9D2-2C8A974D7E66}" type="pres">
      <dgm:prSet presAssocID="{012292B9-6B64-4CF0-8958-252096BF5F37}" presName="node" presStyleLbl="node1" presStyleIdx="4" presStyleCnt="21" custScaleX="2350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8EE43D9-DA41-4510-A0A8-54AD090026A3}" type="pres">
      <dgm:prSet presAssocID="{012292B9-6B64-4CF0-8958-252096BF5F37}" presName="spNode" presStyleCnt="0"/>
      <dgm:spPr/>
    </dgm:pt>
    <dgm:pt modelId="{B4EF382F-B38F-47C1-B056-4549D14306BF}" type="pres">
      <dgm:prSet presAssocID="{0221D20F-100D-4902-A511-017ED95F75E0}" presName="sibTrans" presStyleLbl="sibTrans1D1" presStyleIdx="4" presStyleCnt="21"/>
      <dgm:spPr/>
      <dgm:t>
        <a:bodyPr/>
        <a:lstStyle/>
        <a:p>
          <a:endParaRPr lang="en-GB"/>
        </a:p>
      </dgm:t>
    </dgm:pt>
    <dgm:pt modelId="{EE82996A-EAFB-4A7F-83A7-F0EFFDCB430D}" type="pres">
      <dgm:prSet presAssocID="{90261A97-EB35-4916-89B7-CFE5B191416F}" presName="node" presStyleLbl="node1" presStyleIdx="5" presStyleCnt="21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26850C0-60DC-4E44-AC27-16AA7E6F2139}" type="pres">
      <dgm:prSet presAssocID="{90261A97-EB35-4916-89B7-CFE5B191416F}" presName="spNode" presStyleCnt="0"/>
      <dgm:spPr/>
    </dgm:pt>
    <dgm:pt modelId="{4A524782-3415-4EFF-A420-3ADE3A005B93}" type="pres">
      <dgm:prSet presAssocID="{3E2A9520-49BA-466A-8975-DFB5D10DA7CD}" presName="sibTrans" presStyleLbl="sibTrans1D1" presStyleIdx="5" presStyleCnt="21"/>
      <dgm:spPr/>
      <dgm:t>
        <a:bodyPr/>
        <a:lstStyle/>
        <a:p>
          <a:endParaRPr lang="en-GB"/>
        </a:p>
      </dgm:t>
    </dgm:pt>
    <dgm:pt modelId="{3B2C7DC0-CB1D-4617-A114-20BF816922F8}" type="pres">
      <dgm:prSet presAssocID="{F89AAC27-5550-4486-B6FA-B1695FD88335}" presName="node" presStyleLbl="node1" presStyleIdx="6" presStyleCnt="21" custScaleX="337900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20C061D-0356-45A7-869C-13760139388B}" type="pres">
      <dgm:prSet presAssocID="{F89AAC27-5550-4486-B6FA-B1695FD88335}" presName="spNode" presStyleCnt="0"/>
      <dgm:spPr/>
    </dgm:pt>
    <dgm:pt modelId="{222F40F3-6107-4F47-85D9-0DF29C05AC11}" type="pres">
      <dgm:prSet presAssocID="{D32CBE2F-8181-4569-8BB1-9C0105AE8AF4}" presName="sibTrans" presStyleLbl="sibTrans1D1" presStyleIdx="6" presStyleCnt="21"/>
      <dgm:spPr/>
      <dgm:t>
        <a:bodyPr/>
        <a:lstStyle/>
        <a:p>
          <a:endParaRPr lang="en-GB"/>
        </a:p>
      </dgm:t>
    </dgm:pt>
    <dgm:pt modelId="{A52B7594-7C2D-4239-A2BB-74CB61C82FB8}" type="pres">
      <dgm:prSet presAssocID="{58719904-46ED-4209-8ED0-3D575D3DD5CE}" presName="node" presStyleLbl="node1" presStyleIdx="7" presStyleCnt="21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CFE017E-C272-40CD-A0C7-B0C7A4665BF8}" type="pres">
      <dgm:prSet presAssocID="{58719904-46ED-4209-8ED0-3D575D3DD5CE}" presName="spNode" presStyleCnt="0"/>
      <dgm:spPr/>
    </dgm:pt>
    <dgm:pt modelId="{4F9E6E01-2EEA-44C4-859E-0919EB07F046}" type="pres">
      <dgm:prSet presAssocID="{C59DA0AB-B963-4C41-A576-C99D90F67032}" presName="sibTrans" presStyleLbl="sibTrans1D1" presStyleIdx="7" presStyleCnt="21"/>
      <dgm:spPr/>
      <dgm:t>
        <a:bodyPr/>
        <a:lstStyle/>
        <a:p>
          <a:endParaRPr lang="en-GB"/>
        </a:p>
      </dgm:t>
    </dgm:pt>
    <dgm:pt modelId="{04A23EBB-600E-498E-B36E-44B5B3AED433}" type="pres">
      <dgm:prSet presAssocID="{685AA220-1E5B-46C0-B8DE-B9D662CB20B6}" presName="node" presStyleLbl="node1" presStyleIdx="8" presStyleCnt="21" custScaleX="221812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1AFF870-18C7-4FD6-97CD-ABF4EE3A1349}" type="pres">
      <dgm:prSet presAssocID="{685AA220-1E5B-46C0-B8DE-B9D662CB20B6}" presName="spNode" presStyleCnt="0"/>
      <dgm:spPr/>
    </dgm:pt>
    <dgm:pt modelId="{B0D2BE0D-E9FD-4194-933D-0615A90019A0}" type="pres">
      <dgm:prSet presAssocID="{F10F2953-2130-4CDF-8CF5-0435AEA3BB8E}" presName="sibTrans" presStyleLbl="sibTrans1D1" presStyleIdx="8" presStyleCnt="21"/>
      <dgm:spPr/>
      <dgm:t>
        <a:bodyPr/>
        <a:lstStyle/>
        <a:p>
          <a:endParaRPr lang="en-GB"/>
        </a:p>
      </dgm:t>
    </dgm:pt>
    <dgm:pt modelId="{CD311FEF-DFF9-4520-B750-01305BF4E833}" type="pres">
      <dgm:prSet presAssocID="{E31AC7B2-AB5D-4879-A90D-2D23DAF0A578}" presName="node" presStyleLbl="node1" presStyleIdx="9" presStyleCnt="21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F99AE0D-6047-4D72-81F7-9E74AE1CCAF6}" type="pres">
      <dgm:prSet presAssocID="{E31AC7B2-AB5D-4879-A90D-2D23DAF0A578}" presName="spNode" presStyleCnt="0"/>
      <dgm:spPr/>
    </dgm:pt>
    <dgm:pt modelId="{DC475FC2-1727-4E16-B819-599E6F915B6C}" type="pres">
      <dgm:prSet presAssocID="{E1E682AC-229A-4A79-A9B3-8BB27F34F34A}" presName="sibTrans" presStyleLbl="sibTrans1D1" presStyleIdx="9" presStyleCnt="21"/>
      <dgm:spPr/>
      <dgm:t>
        <a:bodyPr/>
        <a:lstStyle/>
        <a:p>
          <a:endParaRPr lang="en-GB"/>
        </a:p>
      </dgm:t>
    </dgm:pt>
    <dgm:pt modelId="{5653073A-AC47-46C3-86D7-A2D9410DDD2A}" type="pres">
      <dgm:prSet presAssocID="{705B1EE4-94FB-460D-A4A5-BBBB135473A1}" presName="node" presStyleLbl="node1" presStyleIdx="10" presStyleCnt="21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280634B-031D-4673-9CBB-9AB9FA37B59A}" type="pres">
      <dgm:prSet presAssocID="{705B1EE4-94FB-460D-A4A5-BBBB135473A1}" presName="spNode" presStyleCnt="0"/>
      <dgm:spPr/>
    </dgm:pt>
    <dgm:pt modelId="{6830F8B8-07FE-4160-9825-80C324792739}" type="pres">
      <dgm:prSet presAssocID="{24D570E7-AC04-4911-8AE0-1F4F8171E639}" presName="sibTrans" presStyleLbl="sibTrans1D1" presStyleIdx="10" presStyleCnt="21"/>
      <dgm:spPr/>
      <dgm:t>
        <a:bodyPr/>
        <a:lstStyle/>
        <a:p>
          <a:endParaRPr lang="en-GB"/>
        </a:p>
      </dgm:t>
    </dgm:pt>
    <dgm:pt modelId="{080F7E04-E859-4C0C-865B-0E0515664CEC}" type="pres">
      <dgm:prSet presAssocID="{8C2ABF21-4169-4F92-992B-B26A5BB85821}" presName="node" presStyleLbl="node1" presStyleIdx="11" presStyleCnt="21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71B0AC4-0897-478F-BCDA-B7C3B89B29C2}" type="pres">
      <dgm:prSet presAssocID="{8C2ABF21-4169-4F92-992B-B26A5BB85821}" presName="spNode" presStyleCnt="0"/>
      <dgm:spPr/>
    </dgm:pt>
    <dgm:pt modelId="{F7B1EEB3-AA1E-4453-82DD-ABDB0DD4B258}" type="pres">
      <dgm:prSet presAssocID="{9AE4F5F5-0EA1-4415-ABF8-623ADF2CFEEE}" presName="sibTrans" presStyleLbl="sibTrans1D1" presStyleIdx="11" presStyleCnt="21"/>
      <dgm:spPr/>
      <dgm:t>
        <a:bodyPr/>
        <a:lstStyle/>
        <a:p>
          <a:endParaRPr lang="en-GB"/>
        </a:p>
      </dgm:t>
    </dgm:pt>
    <dgm:pt modelId="{974838B5-1ACF-4D22-A8F1-9F27A820DA00}" type="pres">
      <dgm:prSet presAssocID="{533558F9-E757-4CB7-9A7D-BD5A710BDA01}" presName="node" presStyleLbl="node1" presStyleIdx="12" presStyleCnt="21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7EF5F74-FE0D-4B15-8697-810B6A7A0CAE}" type="pres">
      <dgm:prSet presAssocID="{533558F9-E757-4CB7-9A7D-BD5A710BDA01}" presName="spNode" presStyleCnt="0"/>
      <dgm:spPr/>
    </dgm:pt>
    <dgm:pt modelId="{F70036B5-0DDC-47D0-9F68-A9D834F0E61B}" type="pres">
      <dgm:prSet presAssocID="{3ACE1E40-5576-4F8B-971D-0010D0BD4080}" presName="sibTrans" presStyleLbl="sibTrans1D1" presStyleIdx="12" presStyleCnt="21"/>
      <dgm:spPr/>
      <dgm:t>
        <a:bodyPr/>
        <a:lstStyle/>
        <a:p>
          <a:endParaRPr lang="en-GB"/>
        </a:p>
      </dgm:t>
    </dgm:pt>
    <dgm:pt modelId="{230F75A9-8DC5-4172-AC80-B8542248E8BE}" type="pres">
      <dgm:prSet presAssocID="{BE28A756-02B9-4F75-A560-A7105EACB477}" presName="node" presStyleLbl="node1" presStyleIdx="13" presStyleCnt="21" custScaleX="228574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2DA5E31-8687-4D6A-B0BA-19C41FA63BE7}" type="pres">
      <dgm:prSet presAssocID="{BE28A756-02B9-4F75-A560-A7105EACB477}" presName="spNode" presStyleCnt="0"/>
      <dgm:spPr/>
    </dgm:pt>
    <dgm:pt modelId="{2B36FB0A-4AA6-4E22-A8FB-8F3216B55D04}" type="pres">
      <dgm:prSet presAssocID="{A18C1DDE-3C01-48B5-B44B-DAB0431C4063}" presName="sibTrans" presStyleLbl="sibTrans1D1" presStyleIdx="13" presStyleCnt="21"/>
      <dgm:spPr/>
      <dgm:t>
        <a:bodyPr/>
        <a:lstStyle/>
        <a:p>
          <a:endParaRPr lang="en-GB"/>
        </a:p>
      </dgm:t>
    </dgm:pt>
    <dgm:pt modelId="{D3B5E785-A63D-4186-92FE-F0D5CA0D3850}" type="pres">
      <dgm:prSet presAssocID="{E18EA010-06B9-459D-9046-03F81AAC44C2}" presName="node" presStyleLbl="node1" presStyleIdx="14" presStyleCnt="21" custScaleX="217793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50C1796-3BB0-4E76-B66B-746034DF57A0}" type="pres">
      <dgm:prSet presAssocID="{E18EA010-06B9-459D-9046-03F81AAC44C2}" presName="spNode" presStyleCnt="0"/>
      <dgm:spPr/>
    </dgm:pt>
    <dgm:pt modelId="{972DB64F-C07F-4AF1-8823-11EDC63BE200}" type="pres">
      <dgm:prSet presAssocID="{AB5A68D2-77AE-40EA-B0F2-A83E574BE687}" presName="sibTrans" presStyleLbl="sibTrans1D1" presStyleIdx="14" presStyleCnt="21"/>
      <dgm:spPr/>
      <dgm:t>
        <a:bodyPr/>
        <a:lstStyle/>
        <a:p>
          <a:endParaRPr lang="en-GB"/>
        </a:p>
      </dgm:t>
    </dgm:pt>
    <dgm:pt modelId="{B31425F7-36A5-4D0B-BCB7-0922B92069F1}" type="pres">
      <dgm:prSet presAssocID="{068DF65D-0E1E-4CA9-8B96-A7910304C848}" presName="node" presStyleLbl="node1" presStyleIdx="15" presStyleCnt="21" custScaleX="22146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D30409A-7C99-4FC4-B496-7090C578E365}" type="pres">
      <dgm:prSet presAssocID="{068DF65D-0E1E-4CA9-8B96-A7910304C848}" presName="spNode" presStyleCnt="0"/>
      <dgm:spPr/>
    </dgm:pt>
    <dgm:pt modelId="{06BEF2CA-C8BC-4E00-AA6C-C66B32F221EC}" type="pres">
      <dgm:prSet presAssocID="{C480DB87-EC2E-44A5-857F-94C30E3D92D6}" presName="sibTrans" presStyleLbl="sibTrans1D1" presStyleIdx="15" presStyleCnt="21"/>
      <dgm:spPr/>
      <dgm:t>
        <a:bodyPr/>
        <a:lstStyle/>
        <a:p>
          <a:endParaRPr lang="en-GB"/>
        </a:p>
      </dgm:t>
    </dgm:pt>
    <dgm:pt modelId="{CB8210D4-B5E9-49FE-8DB4-97FD169CB9A8}" type="pres">
      <dgm:prSet presAssocID="{38BE18E5-7EEF-4FFA-B11F-26BBBE9B6C6F}" presName="node" presStyleLbl="node1" presStyleIdx="16" presStyleCnt="21" custScaleX="245880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C13EAE6-CA4D-4E5C-9674-B050D8EE7E61}" type="pres">
      <dgm:prSet presAssocID="{38BE18E5-7EEF-4FFA-B11F-26BBBE9B6C6F}" presName="spNode" presStyleCnt="0"/>
      <dgm:spPr/>
    </dgm:pt>
    <dgm:pt modelId="{D53BB2C9-BA7F-4184-AFDB-22AFDB1E66DD}" type="pres">
      <dgm:prSet presAssocID="{FE096762-ED23-422F-AC8B-AAD3FF46F829}" presName="sibTrans" presStyleLbl="sibTrans1D1" presStyleIdx="16" presStyleCnt="21"/>
      <dgm:spPr/>
      <dgm:t>
        <a:bodyPr/>
        <a:lstStyle/>
        <a:p>
          <a:endParaRPr lang="en-GB"/>
        </a:p>
      </dgm:t>
    </dgm:pt>
    <dgm:pt modelId="{8C0326AC-85EE-4197-9D27-89C7276846E8}" type="pres">
      <dgm:prSet presAssocID="{E3B7D24F-8CB1-4E3A-B067-DE8B3D9861C5}" presName="node" presStyleLbl="node1" presStyleIdx="17" presStyleCnt="21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0DB745E-B1A9-4493-9169-68B1CA1DFBE5}" type="pres">
      <dgm:prSet presAssocID="{E3B7D24F-8CB1-4E3A-B067-DE8B3D9861C5}" presName="spNode" presStyleCnt="0"/>
      <dgm:spPr/>
    </dgm:pt>
    <dgm:pt modelId="{8AC4FCFB-AF6D-4787-B169-5EFBA2352424}" type="pres">
      <dgm:prSet presAssocID="{1D3D5C6A-8F8A-444E-AFF7-45BF2BA884A4}" presName="sibTrans" presStyleLbl="sibTrans1D1" presStyleIdx="17" presStyleCnt="21"/>
      <dgm:spPr/>
      <dgm:t>
        <a:bodyPr/>
        <a:lstStyle/>
        <a:p>
          <a:endParaRPr lang="en-GB"/>
        </a:p>
      </dgm:t>
    </dgm:pt>
    <dgm:pt modelId="{695104BF-8B6A-478B-A650-DE896F8CECD9}" type="pres">
      <dgm:prSet presAssocID="{89D1C96B-B0E9-4AB1-91AD-4A55E788F043}" presName="node" presStyleLbl="node1" presStyleIdx="18" presStyleCnt="21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FB87BD3-8959-43A2-A150-A35E628E8E3E}" type="pres">
      <dgm:prSet presAssocID="{89D1C96B-B0E9-4AB1-91AD-4A55E788F043}" presName="spNode" presStyleCnt="0"/>
      <dgm:spPr/>
    </dgm:pt>
    <dgm:pt modelId="{00EA599E-93CA-4E65-A8E8-FB74AD7F2144}" type="pres">
      <dgm:prSet presAssocID="{AAEC642D-BEA0-424A-93FA-CE91051E0CFE}" presName="sibTrans" presStyleLbl="sibTrans1D1" presStyleIdx="18" presStyleCnt="21"/>
      <dgm:spPr/>
      <dgm:t>
        <a:bodyPr/>
        <a:lstStyle/>
        <a:p>
          <a:endParaRPr lang="en-GB"/>
        </a:p>
      </dgm:t>
    </dgm:pt>
    <dgm:pt modelId="{2997C435-DF4F-48D2-A308-0BC411B81827}" type="pres">
      <dgm:prSet presAssocID="{B732A509-C503-4F33-899B-82485414BC13}" presName="node" presStyleLbl="node1" presStyleIdx="19" presStyleCnt="21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2790D49-946F-48BB-A454-B7552761C64F}" type="pres">
      <dgm:prSet presAssocID="{B732A509-C503-4F33-899B-82485414BC13}" presName="spNode" presStyleCnt="0"/>
      <dgm:spPr/>
    </dgm:pt>
    <dgm:pt modelId="{1C019606-BE26-4B4F-9A1A-EA376323199F}" type="pres">
      <dgm:prSet presAssocID="{8F6FA1D0-B892-45D3-8519-727B12979775}" presName="sibTrans" presStyleLbl="sibTrans1D1" presStyleIdx="19" presStyleCnt="21"/>
      <dgm:spPr/>
      <dgm:t>
        <a:bodyPr/>
        <a:lstStyle/>
        <a:p>
          <a:endParaRPr lang="en-GB"/>
        </a:p>
      </dgm:t>
    </dgm:pt>
    <dgm:pt modelId="{A2FC1AF0-2795-4D3C-A5BE-525A6331C5EB}" type="pres">
      <dgm:prSet presAssocID="{6CC98661-9AA2-44FE-B9BB-9D0CFF71A82E}" presName="node" presStyleLbl="node1" presStyleIdx="20" presStyleCnt="21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9A6A0A0-04C0-4475-BA29-FB102D077B18}" type="pres">
      <dgm:prSet presAssocID="{6CC98661-9AA2-44FE-B9BB-9D0CFF71A82E}" presName="spNode" presStyleCnt="0"/>
      <dgm:spPr/>
    </dgm:pt>
    <dgm:pt modelId="{EEDB36A0-D559-454C-B077-651B3351D639}" type="pres">
      <dgm:prSet presAssocID="{122AFB5A-DD44-4172-B753-C6A939AEEAE6}" presName="sibTrans" presStyleLbl="sibTrans1D1" presStyleIdx="20" presStyleCnt="21"/>
      <dgm:spPr/>
      <dgm:t>
        <a:bodyPr/>
        <a:lstStyle/>
        <a:p>
          <a:endParaRPr lang="en-GB"/>
        </a:p>
      </dgm:t>
    </dgm:pt>
  </dgm:ptLst>
  <dgm:cxnLst>
    <dgm:cxn modelId="{0129AF99-559A-4E7F-8800-D8EF15ADCF5E}" type="presOf" srcId="{3E2A9520-49BA-466A-8975-DFB5D10DA7CD}" destId="{4A524782-3415-4EFF-A420-3ADE3A005B93}" srcOrd="0" destOrd="0" presId="urn:microsoft.com/office/officeart/2005/8/layout/cycle6"/>
    <dgm:cxn modelId="{DFA0487F-2CEA-40E2-9854-71A4DE30D8F0}" srcId="{6DEAC7EA-E4DD-4C83-9F88-71FE6CB42BF6}" destId="{BE28A756-02B9-4F75-A560-A7105EACB477}" srcOrd="13" destOrd="0" parTransId="{ADE345F5-0734-48AC-B3EC-B0EFEC5AC0DB}" sibTransId="{A18C1DDE-3C01-48B5-B44B-DAB0431C4063}"/>
    <dgm:cxn modelId="{F75F897D-8B88-4509-82E2-BBAD1DE77984}" srcId="{6DEAC7EA-E4DD-4C83-9F88-71FE6CB42BF6}" destId="{E3B7D24F-8CB1-4E3A-B067-DE8B3D9861C5}" srcOrd="17" destOrd="0" parTransId="{2238A66D-5BD7-4005-BAC6-7A57F1CD2C4C}" sibTransId="{1D3D5C6A-8F8A-444E-AFF7-45BF2BA884A4}"/>
    <dgm:cxn modelId="{9B02E265-8128-45E8-9F2C-5B5F7B07F100}" type="presOf" srcId="{59CE7F2E-2433-4E53-8C0F-AD9526846DD1}" destId="{54FCC174-1FBF-48D3-A6D3-1A849EB865C9}" srcOrd="0" destOrd="0" presId="urn:microsoft.com/office/officeart/2005/8/layout/cycle6"/>
    <dgm:cxn modelId="{9380192B-6752-423A-9BAC-F649CF738E28}" type="presOf" srcId="{89D1C96B-B0E9-4AB1-91AD-4A55E788F043}" destId="{695104BF-8B6A-478B-A650-DE896F8CECD9}" srcOrd="0" destOrd="0" presId="urn:microsoft.com/office/officeart/2005/8/layout/cycle6"/>
    <dgm:cxn modelId="{47FECDEE-5520-4F57-ABB0-B3E480D12E18}" type="presOf" srcId="{A18C1DDE-3C01-48B5-B44B-DAB0431C4063}" destId="{2B36FB0A-4AA6-4E22-A8FB-8F3216B55D04}" srcOrd="0" destOrd="0" presId="urn:microsoft.com/office/officeart/2005/8/layout/cycle6"/>
    <dgm:cxn modelId="{8CC51714-D64E-4603-A552-8F2AA293187C}" type="presOf" srcId="{26612691-C27C-42EA-A866-D79ADE728901}" destId="{EBFFE88D-69DC-4B86-9284-510D078AD5BD}" srcOrd="0" destOrd="0" presId="urn:microsoft.com/office/officeart/2005/8/layout/cycle6"/>
    <dgm:cxn modelId="{90A8F547-3F10-4847-BD6A-A0CA88E59878}" type="presOf" srcId="{AB5A68D2-77AE-40EA-B0F2-A83E574BE687}" destId="{972DB64F-C07F-4AF1-8823-11EDC63BE200}" srcOrd="0" destOrd="0" presId="urn:microsoft.com/office/officeart/2005/8/layout/cycle6"/>
    <dgm:cxn modelId="{D5C6C9AB-1B0D-4B8E-9210-63F1D368FB23}" type="presOf" srcId="{8C2ABF21-4169-4F92-992B-B26A5BB85821}" destId="{080F7E04-E859-4C0C-865B-0E0515664CEC}" srcOrd="0" destOrd="0" presId="urn:microsoft.com/office/officeart/2005/8/layout/cycle6"/>
    <dgm:cxn modelId="{455E6654-B2AE-4440-9FB2-CEFB878004F4}" type="presOf" srcId="{5E5EF1F4-4CF7-40F0-86A8-5E68C8393DEF}" destId="{F204255F-B4F5-430C-9B4A-BD167926698A}" srcOrd="0" destOrd="0" presId="urn:microsoft.com/office/officeart/2005/8/layout/cycle6"/>
    <dgm:cxn modelId="{B38F504B-641E-4D5C-A1A8-AE6FA2E8CC25}" type="presOf" srcId="{C59DA0AB-B963-4C41-A576-C99D90F67032}" destId="{4F9E6E01-2EEA-44C4-859E-0919EB07F046}" srcOrd="0" destOrd="0" presId="urn:microsoft.com/office/officeart/2005/8/layout/cycle6"/>
    <dgm:cxn modelId="{7DC84AF2-2B95-4C91-B2B3-824943A093FD}" type="presOf" srcId="{B732A509-C503-4F33-899B-82485414BC13}" destId="{2997C435-DF4F-48D2-A308-0BC411B81827}" srcOrd="0" destOrd="0" presId="urn:microsoft.com/office/officeart/2005/8/layout/cycle6"/>
    <dgm:cxn modelId="{E9C2403E-D277-4374-83EF-DAB863D67039}" type="presOf" srcId="{58719904-46ED-4209-8ED0-3D575D3DD5CE}" destId="{A52B7594-7C2D-4239-A2BB-74CB61C82FB8}" srcOrd="0" destOrd="0" presId="urn:microsoft.com/office/officeart/2005/8/layout/cycle6"/>
    <dgm:cxn modelId="{FFFE138D-1850-4759-BBE6-F33DC45B064C}" type="presOf" srcId="{896A6010-309A-4EE5-9F69-22ECBF382023}" destId="{8F7F3509-ACA6-4556-99D1-43B942392E62}" srcOrd="0" destOrd="0" presId="urn:microsoft.com/office/officeart/2005/8/layout/cycle6"/>
    <dgm:cxn modelId="{006E3480-A41F-46BD-A144-208698AE1CD0}" srcId="{6DEAC7EA-E4DD-4C83-9F88-71FE6CB42BF6}" destId="{8C2ABF21-4169-4F92-992B-B26A5BB85821}" srcOrd="11" destOrd="0" parTransId="{08C30186-EBC2-4B78-A08E-58A158813B9C}" sibTransId="{9AE4F5F5-0EA1-4415-ABF8-623ADF2CFEEE}"/>
    <dgm:cxn modelId="{4860E77B-CC9D-4040-8944-EDAA193E1D5F}" srcId="{6DEAC7EA-E4DD-4C83-9F88-71FE6CB42BF6}" destId="{F89AAC27-5550-4486-B6FA-B1695FD88335}" srcOrd="6" destOrd="0" parTransId="{20AE0AB6-86B0-4569-BD16-A26F22D4EF17}" sibTransId="{D32CBE2F-8181-4569-8BB1-9C0105AE8AF4}"/>
    <dgm:cxn modelId="{9EC80754-427F-4E07-A108-3BC1E291FA11}" type="presOf" srcId="{685AA220-1E5B-46C0-B8DE-B9D662CB20B6}" destId="{04A23EBB-600E-498E-B36E-44B5B3AED433}" srcOrd="0" destOrd="0" presId="urn:microsoft.com/office/officeart/2005/8/layout/cycle6"/>
    <dgm:cxn modelId="{9DEDFD66-ABC1-4535-80A7-3268CAC5B72B}" type="presOf" srcId="{068DF65D-0E1E-4CA9-8B96-A7910304C848}" destId="{B31425F7-36A5-4D0B-BCB7-0922B92069F1}" srcOrd="0" destOrd="0" presId="urn:microsoft.com/office/officeart/2005/8/layout/cycle6"/>
    <dgm:cxn modelId="{B2FD279C-52C0-4372-BF97-2D55A7AC4421}" srcId="{6DEAC7EA-E4DD-4C83-9F88-71FE6CB42BF6}" destId="{685AA220-1E5B-46C0-B8DE-B9D662CB20B6}" srcOrd="8" destOrd="0" parTransId="{F1C38307-3990-487A-B707-E5ED6CFE2611}" sibTransId="{F10F2953-2130-4CDF-8CF5-0435AEA3BB8E}"/>
    <dgm:cxn modelId="{3A664438-0F75-428C-9E7F-42D97C69153D}" srcId="{6DEAC7EA-E4DD-4C83-9F88-71FE6CB42BF6}" destId="{012292B9-6B64-4CF0-8958-252096BF5F37}" srcOrd="4" destOrd="0" parTransId="{973E995A-1142-4621-86BD-2C89E1C95B06}" sibTransId="{0221D20F-100D-4902-A511-017ED95F75E0}"/>
    <dgm:cxn modelId="{4C97154D-FBDA-44B9-99CF-3434E83372A0}" type="presOf" srcId="{E18EA010-06B9-459D-9046-03F81AAC44C2}" destId="{D3B5E785-A63D-4186-92FE-F0D5CA0D3850}" srcOrd="0" destOrd="0" presId="urn:microsoft.com/office/officeart/2005/8/layout/cycle6"/>
    <dgm:cxn modelId="{5434031D-C6D7-4458-83FF-71025F4C0AF8}" srcId="{6DEAC7EA-E4DD-4C83-9F88-71FE6CB42BF6}" destId="{90261A97-EB35-4916-89B7-CFE5B191416F}" srcOrd="5" destOrd="0" parTransId="{E8A0AD8F-493B-49CB-A194-7CEFDB75C49F}" sibTransId="{3E2A9520-49BA-466A-8975-DFB5D10DA7CD}"/>
    <dgm:cxn modelId="{6F5A2358-BA7A-43EC-9C5E-23246049973F}" type="presOf" srcId="{6DEAC7EA-E4DD-4C83-9F88-71FE6CB42BF6}" destId="{53F7C526-A305-4DDF-8415-E3D529522BAE}" srcOrd="0" destOrd="0" presId="urn:microsoft.com/office/officeart/2005/8/layout/cycle6"/>
    <dgm:cxn modelId="{6981C642-57FC-4398-B53C-A9E24BD70645}" type="presOf" srcId="{3ACE1E40-5576-4F8B-971D-0010D0BD4080}" destId="{F70036B5-0DDC-47D0-9F68-A9D834F0E61B}" srcOrd="0" destOrd="0" presId="urn:microsoft.com/office/officeart/2005/8/layout/cycle6"/>
    <dgm:cxn modelId="{3D4EE6D7-1AC7-4FAE-ADED-7F72D14AA174}" type="presOf" srcId="{90261A97-EB35-4916-89B7-CFE5B191416F}" destId="{EE82996A-EAFB-4A7F-83A7-F0EFFDCB430D}" srcOrd="0" destOrd="0" presId="urn:microsoft.com/office/officeart/2005/8/layout/cycle6"/>
    <dgm:cxn modelId="{982C8F90-2A6C-4FE3-96BB-1C33AB078302}" type="presOf" srcId="{E31AC7B2-AB5D-4879-A90D-2D23DAF0A578}" destId="{CD311FEF-DFF9-4520-B750-01305BF4E833}" srcOrd="0" destOrd="0" presId="urn:microsoft.com/office/officeart/2005/8/layout/cycle6"/>
    <dgm:cxn modelId="{8F7FB87D-4677-457B-8A93-5D912F8F7118}" type="presOf" srcId="{1D3D5C6A-8F8A-444E-AFF7-45BF2BA884A4}" destId="{8AC4FCFB-AF6D-4787-B169-5EFBA2352424}" srcOrd="0" destOrd="0" presId="urn:microsoft.com/office/officeart/2005/8/layout/cycle6"/>
    <dgm:cxn modelId="{86E6D99E-5C2A-4B3D-B64D-060261205BE8}" srcId="{6DEAC7EA-E4DD-4C83-9F88-71FE6CB42BF6}" destId="{E31AC7B2-AB5D-4879-A90D-2D23DAF0A578}" srcOrd="9" destOrd="0" parTransId="{F9712647-95D8-4861-8C15-689A5E46EB9F}" sibTransId="{E1E682AC-229A-4A79-A9B3-8BB27F34F34A}"/>
    <dgm:cxn modelId="{D978BA8B-CA4E-4D37-B28C-FD9ED44D5468}" srcId="{6DEAC7EA-E4DD-4C83-9F88-71FE6CB42BF6}" destId="{E18EA010-06B9-459D-9046-03F81AAC44C2}" srcOrd="14" destOrd="0" parTransId="{03F6EB63-D564-4527-A197-0897D30A9D1A}" sibTransId="{AB5A68D2-77AE-40EA-B0F2-A83E574BE687}"/>
    <dgm:cxn modelId="{53F15D08-9390-4166-BF91-F4A40663FC2B}" srcId="{6DEAC7EA-E4DD-4C83-9F88-71FE6CB42BF6}" destId="{89D1C96B-B0E9-4AB1-91AD-4A55E788F043}" srcOrd="18" destOrd="0" parTransId="{C6681032-0CD6-4AB7-9073-E9B5ED9247C7}" sibTransId="{AAEC642D-BEA0-424A-93FA-CE91051E0CFE}"/>
    <dgm:cxn modelId="{DE822BD7-EFA4-4E53-B3E1-768826B4C3AC}" srcId="{6DEAC7EA-E4DD-4C83-9F88-71FE6CB42BF6}" destId="{58719904-46ED-4209-8ED0-3D575D3DD5CE}" srcOrd="7" destOrd="0" parTransId="{49A854FE-8C15-43A4-834D-7BE2A6F25A7B}" sibTransId="{C59DA0AB-B963-4C41-A576-C99D90F67032}"/>
    <dgm:cxn modelId="{7646D541-D945-4DCE-AE5A-4673D9383935}" srcId="{6DEAC7EA-E4DD-4C83-9F88-71FE6CB42BF6}" destId="{705B1EE4-94FB-460D-A4A5-BBBB135473A1}" srcOrd="10" destOrd="0" parTransId="{BF7F96F5-2287-4460-AB57-0DBC9ED8D4B6}" sibTransId="{24D570E7-AC04-4911-8AE0-1F4F8171E639}"/>
    <dgm:cxn modelId="{6A14738B-4EA5-4DA2-A98A-8F80BF43BA70}" type="presOf" srcId="{FD721607-C284-4C5E-BD28-38890780E7E9}" destId="{EC328850-426B-4187-B0E1-F2927C6F859D}" srcOrd="0" destOrd="0" presId="urn:microsoft.com/office/officeart/2005/8/layout/cycle6"/>
    <dgm:cxn modelId="{63C615FA-A862-4133-B017-9740FD613E77}" type="presOf" srcId="{9AE4F5F5-0EA1-4415-ABF8-623ADF2CFEEE}" destId="{F7B1EEB3-AA1E-4453-82DD-ABDB0DD4B258}" srcOrd="0" destOrd="0" presId="urn:microsoft.com/office/officeart/2005/8/layout/cycle6"/>
    <dgm:cxn modelId="{7A54EA80-92F6-4DE3-B764-8F361779E380}" type="presOf" srcId="{38BE18E5-7EEF-4FFA-B11F-26BBBE9B6C6F}" destId="{CB8210D4-B5E9-49FE-8DB4-97FD169CB9A8}" srcOrd="0" destOrd="0" presId="urn:microsoft.com/office/officeart/2005/8/layout/cycle6"/>
    <dgm:cxn modelId="{ADAB9FD1-E886-4942-A79E-F4374577DC7D}" type="presOf" srcId="{8F6FA1D0-B892-45D3-8519-727B12979775}" destId="{1C019606-BE26-4B4F-9A1A-EA376323199F}" srcOrd="0" destOrd="0" presId="urn:microsoft.com/office/officeart/2005/8/layout/cycle6"/>
    <dgm:cxn modelId="{6802964E-EC07-4835-BF5C-BEDCEDDCBC0E}" srcId="{6DEAC7EA-E4DD-4C83-9F88-71FE6CB42BF6}" destId="{6CC98661-9AA2-44FE-B9BB-9D0CFF71A82E}" srcOrd="20" destOrd="0" parTransId="{1E206E62-7BB2-403E-85A3-1854867FCFE2}" sibTransId="{122AFB5A-DD44-4172-B753-C6A939AEEAE6}"/>
    <dgm:cxn modelId="{6B0164A4-8C06-4AF0-BB77-23E4AB46A3AB}" type="presOf" srcId="{012292B9-6B64-4CF0-8958-252096BF5F37}" destId="{934F1BCC-0B30-409C-A9D2-2C8A974D7E66}" srcOrd="0" destOrd="0" presId="urn:microsoft.com/office/officeart/2005/8/layout/cycle6"/>
    <dgm:cxn modelId="{3ABE98D9-B6AB-475B-9F82-352654452DE3}" srcId="{6DEAC7EA-E4DD-4C83-9F88-71FE6CB42BF6}" destId="{38BE18E5-7EEF-4FFA-B11F-26BBBE9B6C6F}" srcOrd="16" destOrd="0" parTransId="{10757860-AD28-434F-BB52-33AFB59162BB}" sibTransId="{FE096762-ED23-422F-AC8B-AAD3FF46F829}"/>
    <dgm:cxn modelId="{F0FD6A34-589D-4985-A2DD-B9CCB0DF9EFE}" srcId="{6DEAC7EA-E4DD-4C83-9F88-71FE6CB42BF6}" destId="{B732A509-C503-4F33-899B-82485414BC13}" srcOrd="19" destOrd="0" parTransId="{94457224-220E-4396-9963-69C17109E01F}" sibTransId="{8F6FA1D0-B892-45D3-8519-727B12979775}"/>
    <dgm:cxn modelId="{874099C1-6AAE-4350-92AD-41F088600257}" type="presOf" srcId="{F89AAC27-5550-4486-B6FA-B1695FD88335}" destId="{3B2C7DC0-CB1D-4617-A114-20BF816922F8}" srcOrd="0" destOrd="0" presId="urn:microsoft.com/office/officeart/2005/8/layout/cycle6"/>
    <dgm:cxn modelId="{23A1E0D0-BED0-4686-8307-C1E090DB3728}" type="presOf" srcId="{AAEC642D-BEA0-424A-93FA-CE91051E0CFE}" destId="{00EA599E-93CA-4E65-A8E8-FB74AD7F2144}" srcOrd="0" destOrd="0" presId="urn:microsoft.com/office/officeart/2005/8/layout/cycle6"/>
    <dgm:cxn modelId="{7814B7DE-7E59-421E-B084-43C3569C8C33}" type="presOf" srcId="{D32CBE2F-8181-4569-8BB1-9C0105AE8AF4}" destId="{222F40F3-6107-4F47-85D9-0DF29C05AC11}" srcOrd="0" destOrd="0" presId="urn:microsoft.com/office/officeart/2005/8/layout/cycle6"/>
    <dgm:cxn modelId="{E64F08A2-EFCE-46FA-AA72-F569BA425C66}" srcId="{6DEAC7EA-E4DD-4C83-9F88-71FE6CB42BF6}" destId="{068DF65D-0E1E-4CA9-8B96-A7910304C848}" srcOrd="15" destOrd="0" parTransId="{33F263ED-1953-49B6-8F02-B75DAAD44B5A}" sibTransId="{C480DB87-EC2E-44A5-857F-94C30E3D92D6}"/>
    <dgm:cxn modelId="{7A8463A6-F672-4C65-BC18-0D8B1A1C6475}" type="presOf" srcId="{E3B7D24F-8CB1-4E3A-B067-DE8B3D9861C5}" destId="{8C0326AC-85EE-4197-9D27-89C7276846E8}" srcOrd="0" destOrd="0" presId="urn:microsoft.com/office/officeart/2005/8/layout/cycle6"/>
    <dgm:cxn modelId="{5E6B5D78-B449-4C06-99EF-70E328E0AAF5}" srcId="{6DEAC7EA-E4DD-4C83-9F88-71FE6CB42BF6}" destId="{5C91F015-FD51-4326-B4CE-CC02E72534BD}" srcOrd="3" destOrd="0" parTransId="{23FC4433-9192-4A44-B0B4-2119F3843EB6}" sibTransId="{896A6010-309A-4EE5-9F69-22ECBF382023}"/>
    <dgm:cxn modelId="{FEC112DF-E8F6-41CC-8B56-6979A00DF945}" type="presOf" srcId="{A1DED879-2367-49EE-B39A-CAD33286FED5}" destId="{14C85ED9-E72E-4DCF-8A49-93C1AF4C8131}" srcOrd="0" destOrd="0" presId="urn:microsoft.com/office/officeart/2005/8/layout/cycle6"/>
    <dgm:cxn modelId="{DA614DA3-3637-4F15-80EA-D691CAF3517B}" type="presOf" srcId="{6CC98661-9AA2-44FE-B9BB-9D0CFF71A82E}" destId="{A2FC1AF0-2795-4D3C-A5BE-525A6331C5EB}" srcOrd="0" destOrd="0" presId="urn:microsoft.com/office/officeart/2005/8/layout/cycle6"/>
    <dgm:cxn modelId="{15157BE7-794F-4D45-ABAE-67EA223AFE03}" type="presOf" srcId="{E1E682AC-229A-4A79-A9B3-8BB27F34F34A}" destId="{DC475FC2-1727-4E16-B819-599E6F915B6C}" srcOrd="0" destOrd="0" presId="urn:microsoft.com/office/officeart/2005/8/layout/cycle6"/>
    <dgm:cxn modelId="{30EA333F-DD25-40E6-B7CD-8BBDB30BACC6}" type="presOf" srcId="{BE28A756-02B9-4F75-A560-A7105EACB477}" destId="{230F75A9-8DC5-4172-AC80-B8542248E8BE}" srcOrd="0" destOrd="0" presId="urn:microsoft.com/office/officeart/2005/8/layout/cycle6"/>
    <dgm:cxn modelId="{65382E82-EF35-4B4D-A4C5-D02038671E45}" type="presOf" srcId="{C480DB87-EC2E-44A5-857F-94C30E3D92D6}" destId="{06BEF2CA-C8BC-4E00-AA6C-C66B32F221EC}" srcOrd="0" destOrd="0" presId="urn:microsoft.com/office/officeart/2005/8/layout/cycle6"/>
    <dgm:cxn modelId="{41531E6E-8243-43D6-B53D-6CB6428F8746}" type="presOf" srcId="{5C91F015-FD51-4326-B4CE-CC02E72534BD}" destId="{8A2FF4EC-A4B8-4247-8296-82C8A98269D1}" srcOrd="0" destOrd="0" presId="urn:microsoft.com/office/officeart/2005/8/layout/cycle6"/>
    <dgm:cxn modelId="{3052224B-3406-4A09-BADB-868B851E5823}" type="presOf" srcId="{FE096762-ED23-422F-AC8B-AAD3FF46F829}" destId="{D53BB2C9-BA7F-4184-AFDB-22AFDB1E66DD}" srcOrd="0" destOrd="0" presId="urn:microsoft.com/office/officeart/2005/8/layout/cycle6"/>
    <dgm:cxn modelId="{0173540D-F5FA-4023-A7E4-2169EAFCB42B}" type="presOf" srcId="{B72713C0-E37A-4927-B7F1-643DD674B5B4}" destId="{AB2BBC2F-2861-45D2-ACC0-42D9845BA62D}" srcOrd="0" destOrd="0" presId="urn:microsoft.com/office/officeart/2005/8/layout/cycle6"/>
    <dgm:cxn modelId="{20231D58-ACD0-47B0-968F-65F65EE2D3EC}" srcId="{6DEAC7EA-E4DD-4C83-9F88-71FE6CB42BF6}" destId="{B72713C0-E37A-4927-B7F1-643DD674B5B4}" srcOrd="1" destOrd="0" parTransId="{F3DDC807-8DD4-49F9-9C37-E77DBC918480}" sibTransId="{A1DED879-2367-49EE-B39A-CAD33286FED5}"/>
    <dgm:cxn modelId="{74DE6DC1-D4F4-4067-A9ED-AB8D8C454CF1}" srcId="{6DEAC7EA-E4DD-4C83-9F88-71FE6CB42BF6}" destId="{26612691-C27C-42EA-A866-D79ADE728901}" srcOrd="0" destOrd="0" parTransId="{518BF0C8-67CC-4426-BC6B-851B462BB5FE}" sibTransId="{FD721607-C284-4C5E-BD28-38890780E7E9}"/>
    <dgm:cxn modelId="{E5F7F680-B5CB-41F5-8994-DD687919AC5D}" type="presOf" srcId="{0221D20F-100D-4902-A511-017ED95F75E0}" destId="{B4EF382F-B38F-47C1-B056-4549D14306BF}" srcOrd="0" destOrd="0" presId="urn:microsoft.com/office/officeart/2005/8/layout/cycle6"/>
    <dgm:cxn modelId="{2DCFB0A8-FF97-4EED-81A9-B0C7EFAB32F3}" srcId="{6DEAC7EA-E4DD-4C83-9F88-71FE6CB42BF6}" destId="{59CE7F2E-2433-4E53-8C0F-AD9526846DD1}" srcOrd="2" destOrd="0" parTransId="{E0414713-3F18-4A4E-93C3-80CED0029738}" sibTransId="{5E5EF1F4-4CF7-40F0-86A8-5E68C8393DEF}"/>
    <dgm:cxn modelId="{D506F7D9-40B2-46BA-A327-C46FB8BBE242}" type="presOf" srcId="{F10F2953-2130-4CDF-8CF5-0435AEA3BB8E}" destId="{B0D2BE0D-E9FD-4194-933D-0615A90019A0}" srcOrd="0" destOrd="0" presId="urn:microsoft.com/office/officeart/2005/8/layout/cycle6"/>
    <dgm:cxn modelId="{8227A941-A65E-4FB5-A429-3FA55C09B221}" type="presOf" srcId="{533558F9-E757-4CB7-9A7D-BD5A710BDA01}" destId="{974838B5-1ACF-4D22-A8F1-9F27A820DA00}" srcOrd="0" destOrd="0" presId="urn:microsoft.com/office/officeart/2005/8/layout/cycle6"/>
    <dgm:cxn modelId="{1A72A2BE-B7E1-47F2-9245-83C845C1FAF2}" type="presOf" srcId="{122AFB5A-DD44-4172-B753-C6A939AEEAE6}" destId="{EEDB36A0-D559-454C-B077-651B3351D639}" srcOrd="0" destOrd="0" presId="urn:microsoft.com/office/officeart/2005/8/layout/cycle6"/>
    <dgm:cxn modelId="{9A03833B-C808-4138-BD92-9CA6058B6510}" type="presOf" srcId="{705B1EE4-94FB-460D-A4A5-BBBB135473A1}" destId="{5653073A-AC47-46C3-86D7-A2D9410DDD2A}" srcOrd="0" destOrd="0" presId="urn:microsoft.com/office/officeart/2005/8/layout/cycle6"/>
    <dgm:cxn modelId="{0DB6F771-B6AF-4D2C-A244-609AC73CE60A}" type="presOf" srcId="{24D570E7-AC04-4911-8AE0-1F4F8171E639}" destId="{6830F8B8-07FE-4160-9825-80C324792739}" srcOrd="0" destOrd="0" presId="urn:microsoft.com/office/officeart/2005/8/layout/cycle6"/>
    <dgm:cxn modelId="{0788DD61-C62A-4A68-AF98-EBEB340C0ED7}" srcId="{6DEAC7EA-E4DD-4C83-9F88-71FE6CB42BF6}" destId="{533558F9-E757-4CB7-9A7D-BD5A710BDA01}" srcOrd="12" destOrd="0" parTransId="{C4F5A96E-95D3-4509-8950-E2192BD601DD}" sibTransId="{3ACE1E40-5576-4F8B-971D-0010D0BD4080}"/>
    <dgm:cxn modelId="{E8C0DE97-F0D8-4EC4-8F03-DC4B4A54FA9C}" type="presParOf" srcId="{53F7C526-A305-4DDF-8415-E3D529522BAE}" destId="{EBFFE88D-69DC-4B86-9284-510D078AD5BD}" srcOrd="0" destOrd="0" presId="urn:microsoft.com/office/officeart/2005/8/layout/cycle6"/>
    <dgm:cxn modelId="{8D0A0521-D610-4E1D-8240-2ED97E1F7038}" type="presParOf" srcId="{53F7C526-A305-4DDF-8415-E3D529522BAE}" destId="{DFE2648E-C9E2-41B3-8D79-420D3A4DC31F}" srcOrd="1" destOrd="0" presId="urn:microsoft.com/office/officeart/2005/8/layout/cycle6"/>
    <dgm:cxn modelId="{063626C4-B11C-47BB-B160-65514655C285}" type="presParOf" srcId="{53F7C526-A305-4DDF-8415-E3D529522BAE}" destId="{EC328850-426B-4187-B0E1-F2927C6F859D}" srcOrd="2" destOrd="0" presId="urn:microsoft.com/office/officeart/2005/8/layout/cycle6"/>
    <dgm:cxn modelId="{2E057250-86E1-4C04-B5BB-C59BBF3E67D4}" type="presParOf" srcId="{53F7C526-A305-4DDF-8415-E3D529522BAE}" destId="{AB2BBC2F-2861-45D2-ACC0-42D9845BA62D}" srcOrd="3" destOrd="0" presId="urn:microsoft.com/office/officeart/2005/8/layout/cycle6"/>
    <dgm:cxn modelId="{FE263945-9017-4FB8-B9D1-E6F933D60E49}" type="presParOf" srcId="{53F7C526-A305-4DDF-8415-E3D529522BAE}" destId="{88DD1657-2A59-4B7B-A013-A38CD91352C4}" srcOrd="4" destOrd="0" presId="urn:microsoft.com/office/officeart/2005/8/layout/cycle6"/>
    <dgm:cxn modelId="{CCC4C50E-C041-4EB6-8274-81223A29D2E9}" type="presParOf" srcId="{53F7C526-A305-4DDF-8415-E3D529522BAE}" destId="{14C85ED9-E72E-4DCF-8A49-93C1AF4C8131}" srcOrd="5" destOrd="0" presId="urn:microsoft.com/office/officeart/2005/8/layout/cycle6"/>
    <dgm:cxn modelId="{0AFF037C-DF70-4D05-91BF-8909CFC45505}" type="presParOf" srcId="{53F7C526-A305-4DDF-8415-E3D529522BAE}" destId="{54FCC174-1FBF-48D3-A6D3-1A849EB865C9}" srcOrd="6" destOrd="0" presId="urn:microsoft.com/office/officeart/2005/8/layout/cycle6"/>
    <dgm:cxn modelId="{4F6A267F-14A3-42E4-A9BA-67BC9128C436}" type="presParOf" srcId="{53F7C526-A305-4DDF-8415-E3D529522BAE}" destId="{4AD40F02-B3A1-4197-A692-0F2354FEBFF1}" srcOrd="7" destOrd="0" presId="urn:microsoft.com/office/officeart/2005/8/layout/cycle6"/>
    <dgm:cxn modelId="{63EE6DA5-75CE-47EA-89A2-C2C82618740F}" type="presParOf" srcId="{53F7C526-A305-4DDF-8415-E3D529522BAE}" destId="{F204255F-B4F5-430C-9B4A-BD167926698A}" srcOrd="8" destOrd="0" presId="urn:microsoft.com/office/officeart/2005/8/layout/cycle6"/>
    <dgm:cxn modelId="{9FF70D03-D67F-4C11-ADFF-4B4331669205}" type="presParOf" srcId="{53F7C526-A305-4DDF-8415-E3D529522BAE}" destId="{8A2FF4EC-A4B8-4247-8296-82C8A98269D1}" srcOrd="9" destOrd="0" presId="urn:microsoft.com/office/officeart/2005/8/layout/cycle6"/>
    <dgm:cxn modelId="{5B1318AF-BECD-44A3-B666-32E3A20B5CFD}" type="presParOf" srcId="{53F7C526-A305-4DDF-8415-E3D529522BAE}" destId="{616CF29F-C8E1-471D-A60C-A24347163011}" srcOrd="10" destOrd="0" presId="urn:microsoft.com/office/officeart/2005/8/layout/cycle6"/>
    <dgm:cxn modelId="{94BF1B89-7467-4F59-9004-FF50DD240AD3}" type="presParOf" srcId="{53F7C526-A305-4DDF-8415-E3D529522BAE}" destId="{8F7F3509-ACA6-4556-99D1-43B942392E62}" srcOrd="11" destOrd="0" presId="urn:microsoft.com/office/officeart/2005/8/layout/cycle6"/>
    <dgm:cxn modelId="{AFD21C25-4770-4F40-A0B3-0EA7AF73EB38}" type="presParOf" srcId="{53F7C526-A305-4DDF-8415-E3D529522BAE}" destId="{934F1BCC-0B30-409C-A9D2-2C8A974D7E66}" srcOrd="12" destOrd="0" presId="urn:microsoft.com/office/officeart/2005/8/layout/cycle6"/>
    <dgm:cxn modelId="{FDF009FC-8851-4B41-AC6F-0CA330AB94CD}" type="presParOf" srcId="{53F7C526-A305-4DDF-8415-E3D529522BAE}" destId="{18EE43D9-DA41-4510-A0A8-54AD090026A3}" srcOrd="13" destOrd="0" presId="urn:microsoft.com/office/officeart/2005/8/layout/cycle6"/>
    <dgm:cxn modelId="{4169F69A-1312-4542-88AB-8F8068AC1683}" type="presParOf" srcId="{53F7C526-A305-4DDF-8415-E3D529522BAE}" destId="{B4EF382F-B38F-47C1-B056-4549D14306BF}" srcOrd="14" destOrd="0" presId="urn:microsoft.com/office/officeart/2005/8/layout/cycle6"/>
    <dgm:cxn modelId="{C490054F-3EF0-4212-AB57-F4A54E133567}" type="presParOf" srcId="{53F7C526-A305-4DDF-8415-E3D529522BAE}" destId="{EE82996A-EAFB-4A7F-83A7-F0EFFDCB430D}" srcOrd="15" destOrd="0" presId="urn:microsoft.com/office/officeart/2005/8/layout/cycle6"/>
    <dgm:cxn modelId="{52A8889A-F744-4847-AB5B-AC3BE2B72839}" type="presParOf" srcId="{53F7C526-A305-4DDF-8415-E3D529522BAE}" destId="{C26850C0-60DC-4E44-AC27-16AA7E6F2139}" srcOrd="16" destOrd="0" presId="urn:microsoft.com/office/officeart/2005/8/layout/cycle6"/>
    <dgm:cxn modelId="{A3BFB4AC-7B5A-44D7-B10B-A571DAC5A32B}" type="presParOf" srcId="{53F7C526-A305-4DDF-8415-E3D529522BAE}" destId="{4A524782-3415-4EFF-A420-3ADE3A005B93}" srcOrd="17" destOrd="0" presId="urn:microsoft.com/office/officeart/2005/8/layout/cycle6"/>
    <dgm:cxn modelId="{571CB649-78FB-4E8D-A245-00E004738483}" type="presParOf" srcId="{53F7C526-A305-4DDF-8415-E3D529522BAE}" destId="{3B2C7DC0-CB1D-4617-A114-20BF816922F8}" srcOrd="18" destOrd="0" presId="urn:microsoft.com/office/officeart/2005/8/layout/cycle6"/>
    <dgm:cxn modelId="{B61047F5-299C-4326-A925-AA82E9F3F9D6}" type="presParOf" srcId="{53F7C526-A305-4DDF-8415-E3D529522BAE}" destId="{A20C061D-0356-45A7-869C-13760139388B}" srcOrd="19" destOrd="0" presId="urn:microsoft.com/office/officeart/2005/8/layout/cycle6"/>
    <dgm:cxn modelId="{E8FC4EFE-8825-4C04-A462-468DB6621F4D}" type="presParOf" srcId="{53F7C526-A305-4DDF-8415-E3D529522BAE}" destId="{222F40F3-6107-4F47-85D9-0DF29C05AC11}" srcOrd="20" destOrd="0" presId="urn:microsoft.com/office/officeart/2005/8/layout/cycle6"/>
    <dgm:cxn modelId="{F3688EB5-7E8D-408C-A8FF-E03216291728}" type="presParOf" srcId="{53F7C526-A305-4DDF-8415-E3D529522BAE}" destId="{A52B7594-7C2D-4239-A2BB-74CB61C82FB8}" srcOrd="21" destOrd="0" presId="urn:microsoft.com/office/officeart/2005/8/layout/cycle6"/>
    <dgm:cxn modelId="{FE54AB43-609E-4CA7-8E68-C0362E09F38B}" type="presParOf" srcId="{53F7C526-A305-4DDF-8415-E3D529522BAE}" destId="{ACFE017E-C272-40CD-A0C7-B0C7A4665BF8}" srcOrd="22" destOrd="0" presId="urn:microsoft.com/office/officeart/2005/8/layout/cycle6"/>
    <dgm:cxn modelId="{E36638C6-8216-4521-A6AC-5835A813E21A}" type="presParOf" srcId="{53F7C526-A305-4DDF-8415-E3D529522BAE}" destId="{4F9E6E01-2EEA-44C4-859E-0919EB07F046}" srcOrd="23" destOrd="0" presId="urn:microsoft.com/office/officeart/2005/8/layout/cycle6"/>
    <dgm:cxn modelId="{70AA93D3-011A-4F7F-A12A-F6592B0E68B0}" type="presParOf" srcId="{53F7C526-A305-4DDF-8415-E3D529522BAE}" destId="{04A23EBB-600E-498E-B36E-44B5B3AED433}" srcOrd="24" destOrd="0" presId="urn:microsoft.com/office/officeart/2005/8/layout/cycle6"/>
    <dgm:cxn modelId="{97F05969-D6BF-4AF2-AA51-FFED4F57BC07}" type="presParOf" srcId="{53F7C526-A305-4DDF-8415-E3D529522BAE}" destId="{91AFF870-18C7-4FD6-97CD-ABF4EE3A1349}" srcOrd="25" destOrd="0" presId="urn:microsoft.com/office/officeart/2005/8/layout/cycle6"/>
    <dgm:cxn modelId="{BA277E9E-30BC-404E-B7B8-D526E39DC930}" type="presParOf" srcId="{53F7C526-A305-4DDF-8415-E3D529522BAE}" destId="{B0D2BE0D-E9FD-4194-933D-0615A90019A0}" srcOrd="26" destOrd="0" presId="urn:microsoft.com/office/officeart/2005/8/layout/cycle6"/>
    <dgm:cxn modelId="{0B603A8D-89B6-42DF-9908-D611AA3A6761}" type="presParOf" srcId="{53F7C526-A305-4DDF-8415-E3D529522BAE}" destId="{CD311FEF-DFF9-4520-B750-01305BF4E833}" srcOrd="27" destOrd="0" presId="urn:microsoft.com/office/officeart/2005/8/layout/cycle6"/>
    <dgm:cxn modelId="{DB1796D2-21A9-4DF4-B6B5-397604F9C0CF}" type="presParOf" srcId="{53F7C526-A305-4DDF-8415-E3D529522BAE}" destId="{6F99AE0D-6047-4D72-81F7-9E74AE1CCAF6}" srcOrd="28" destOrd="0" presId="urn:microsoft.com/office/officeart/2005/8/layout/cycle6"/>
    <dgm:cxn modelId="{9657EDAB-7D47-446B-A065-40EE93389B96}" type="presParOf" srcId="{53F7C526-A305-4DDF-8415-E3D529522BAE}" destId="{DC475FC2-1727-4E16-B819-599E6F915B6C}" srcOrd="29" destOrd="0" presId="urn:microsoft.com/office/officeart/2005/8/layout/cycle6"/>
    <dgm:cxn modelId="{3C2B7F58-DCBD-44FC-A334-20FC4F01C571}" type="presParOf" srcId="{53F7C526-A305-4DDF-8415-E3D529522BAE}" destId="{5653073A-AC47-46C3-86D7-A2D9410DDD2A}" srcOrd="30" destOrd="0" presId="urn:microsoft.com/office/officeart/2005/8/layout/cycle6"/>
    <dgm:cxn modelId="{EC5BF142-C9F1-49DD-9306-BF8584DF5987}" type="presParOf" srcId="{53F7C526-A305-4DDF-8415-E3D529522BAE}" destId="{8280634B-031D-4673-9CBB-9AB9FA37B59A}" srcOrd="31" destOrd="0" presId="urn:microsoft.com/office/officeart/2005/8/layout/cycle6"/>
    <dgm:cxn modelId="{6E8BB92D-2106-4E5E-83F2-36D27F4B08A5}" type="presParOf" srcId="{53F7C526-A305-4DDF-8415-E3D529522BAE}" destId="{6830F8B8-07FE-4160-9825-80C324792739}" srcOrd="32" destOrd="0" presId="urn:microsoft.com/office/officeart/2005/8/layout/cycle6"/>
    <dgm:cxn modelId="{6A886958-A44B-4A0D-A504-73D77DDFEB73}" type="presParOf" srcId="{53F7C526-A305-4DDF-8415-E3D529522BAE}" destId="{080F7E04-E859-4C0C-865B-0E0515664CEC}" srcOrd="33" destOrd="0" presId="urn:microsoft.com/office/officeart/2005/8/layout/cycle6"/>
    <dgm:cxn modelId="{C9ED0864-EA82-44B4-83F1-83B6CD82C1EA}" type="presParOf" srcId="{53F7C526-A305-4DDF-8415-E3D529522BAE}" destId="{271B0AC4-0897-478F-BCDA-B7C3B89B29C2}" srcOrd="34" destOrd="0" presId="urn:microsoft.com/office/officeart/2005/8/layout/cycle6"/>
    <dgm:cxn modelId="{DD0B0BE1-E1BA-42D8-8B41-5BFC2F8E7DFE}" type="presParOf" srcId="{53F7C526-A305-4DDF-8415-E3D529522BAE}" destId="{F7B1EEB3-AA1E-4453-82DD-ABDB0DD4B258}" srcOrd="35" destOrd="0" presId="urn:microsoft.com/office/officeart/2005/8/layout/cycle6"/>
    <dgm:cxn modelId="{E96BDB32-D1B7-4137-9CC5-07606888DE79}" type="presParOf" srcId="{53F7C526-A305-4DDF-8415-E3D529522BAE}" destId="{974838B5-1ACF-4D22-A8F1-9F27A820DA00}" srcOrd="36" destOrd="0" presId="urn:microsoft.com/office/officeart/2005/8/layout/cycle6"/>
    <dgm:cxn modelId="{A0F82391-07D9-4984-8477-66A4C72EFB95}" type="presParOf" srcId="{53F7C526-A305-4DDF-8415-E3D529522BAE}" destId="{E7EF5F74-FE0D-4B15-8697-810B6A7A0CAE}" srcOrd="37" destOrd="0" presId="urn:microsoft.com/office/officeart/2005/8/layout/cycle6"/>
    <dgm:cxn modelId="{F1EB0608-2316-49D6-B63D-4660FF3CF768}" type="presParOf" srcId="{53F7C526-A305-4DDF-8415-E3D529522BAE}" destId="{F70036B5-0DDC-47D0-9F68-A9D834F0E61B}" srcOrd="38" destOrd="0" presId="urn:microsoft.com/office/officeart/2005/8/layout/cycle6"/>
    <dgm:cxn modelId="{669648DC-7068-4866-8C5A-596BB731C24C}" type="presParOf" srcId="{53F7C526-A305-4DDF-8415-E3D529522BAE}" destId="{230F75A9-8DC5-4172-AC80-B8542248E8BE}" srcOrd="39" destOrd="0" presId="urn:microsoft.com/office/officeart/2005/8/layout/cycle6"/>
    <dgm:cxn modelId="{0CDC002F-1F2F-4C40-93CA-54E040498151}" type="presParOf" srcId="{53F7C526-A305-4DDF-8415-E3D529522BAE}" destId="{22DA5E31-8687-4D6A-B0BA-19C41FA63BE7}" srcOrd="40" destOrd="0" presId="urn:microsoft.com/office/officeart/2005/8/layout/cycle6"/>
    <dgm:cxn modelId="{6FA5C53F-A1E0-47E9-BF6A-A39018AB555C}" type="presParOf" srcId="{53F7C526-A305-4DDF-8415-E3D529522BAE}" destId="{2B36FB0A-4AA6-4E22-A8FB-8F3216B55D04}" srcOrd="41" destOrd="0" presId="urn:microsoft.com/office/officeart/2005/8/layout/cycle6"/>
    <dgm:cxn modelId="{6F08FF4C-1B35-423F-BEA6-9F935E08C222}" type="presParOf" srcId="{53F7C526-A305-4DDF-8415-E3D529522BAE}" destId="{D3B5E785-A63D-4186-92FE-F0D5CA0D3850}" srcOrd="42" destOrd="0" presId="urn:microsoft.com/office/officeart/2005/8/layout/cycle6"/>
    <dgm:cxn modelId="{F7748DA8-0296-44BD-9A4C-B7E057BFE7BA}" type="presParOf" srcId="{53F7C526-A305-4DDF-8415-E3D529522BAE}" destId="{C50C1796-3BB0-4E76-B66B-746034DF57A0}" srcOrd="43" destOrd="0" presId="urn:microsoft.com/office/officeart/2005/8/layout/cycle6"/>
    <dgm:cxn modelId="{D5506F90-C7F3-465F-B9E0-3CED8C00A39E}" type="presParOf" srcId="{53F7C526-A305-4DDF-8415-E3D529522BAE}" destId="{972DB64F-C07F-4AF1-8823-11EDC63BE200}" srcOrd="44" destOrd="0" presId="urn:microsoft.com/office/officeart/2005/8/layout/cycle6"/>
    <dgm:cxn modelId="{BEB08AEA-C25A-4675-A952-72A220DC2CDB}" type="presParOf" srcId="{53F7C526-A305-4DDF-8415-E3D529522BAE}" destId="{B31425F7-36A5-4D0B-BCB7-0922B92069F1}" srcOrd="45" destOrd="0" presId="urn:microsoft.com/office/officeart/2005/8/layout/cycle6"/>
    <dgm:cxn modelId="{7C4257CC-FB38-4860-9A99-2539DD902FA8}" type="presParOf" srcId="{53F7C526-A305-4DDF-8415-E3D529522BAE}" destId="{7D30409A-7C99-4FC4-B496-7090C578E365}" srcOrd="46" destOrd="0" presId="urn:microsoft.com/office/officeart/2005/8/layout/cycle6"/>
    <dgm:cxn modelId="{45934A00-F8EA-47C0-BAB1-E325C13FA1E1}" type="presParOf" srcId="{53F7C526-A305-4DDF-8415-E3D529522BAE}" destId="{06BEF2CA-C8BC-4E00-AA6C-C66B32F221EC}" srcOrd="47" destOrd="0" presId="urn:microsoft.com/office/officeart/2005/8/layout/cycle6"/>
    <dgm:cxn modelId="{FA6845FD-C981-4511-BDD0-8501DDEC9C19}" type="presParOf" srcId="{53F7C526-A305-4DDF-8415-E3D529522BAE}" destId="{CB8210D4-B5E9-49FE-8DB4-97FD169CB9A8}" srcOrd="48" destOrd="0" presId="urn:microsoft.com/office/officeart/2005/8/layout/cycle6"/>
    <dgm:cxn modelId="{995B107F-ABD6-4373-9A56-8110F4B8B2CF}" type="presParOf" srcId="{53F7C526-A305-4DDF-8415-E3D529522BAE}" destId="{DC13EAE6-CA4D-4E5C-9674-B050D8EE7E61}" srcOrd="49" destOrd="0" presId="urn:microsoft.com/office/officeart/2005/8/layout/cycle6"/>
    <dgm:cxn modelId="{4A95DAE0-3E12-4400-AAAF-418806A43947}" type="presParOf" srcId="{53F7C526-A305-4DDF-8415-E3D529522BAE}" destId="{D53BB2C9-BA7F-4184-AFDB-22AFDB1E66DD}" srcOrd="50" destOrd="0" presId="urn:microsoft.com/office/officeart/2005/8/layout/cycle6"/>
    <dgm:cxn modelId="{233BD32D-A598-4AA2-B206-B2964A1BBB21}" type="presParOf" srcId="{53F7C526-A305-4DDF-8415-E3D529522BAE}" destId="{8C0326AC-85EE-4197-9D27-89C7276846E8}" srcOrd="51" destOrd="0" presId="urn:microsoft.com/office/officeart/2005/8/layout/cycle6"/>
    <dgm:cxn modelId="{709EEA3E-E85E-4A5E-A3CB-C203C471AACA}" type="presParOf" srcId="{53F7C526-A305-4DDF-8415-E3D529522BAE}" destId="{00DB745E-B1A9-4493-9169-68B1CA1DFBE5}" srcOrd="52" destOrd="0" presId="urn:microsoft.com/office/officeart/2005/8/layout/cycle6"/>
    <dgm:cxn modelId="{1AC20547-42E1-4A46-8D72-8E9C778BE74C}" type="presParOf" srcId="{53F7C526-A305-4DDF-8415-E3D529522BAE}" destId="{8AC4FCFB-AF6D-4787-B169-5EFBA2352424}" srcOrd="53" destOrd="0" presId="urn:microsoft.com/office/officeart/2005/8/layout/cycle6"/>
    <dgm:cxn modelId="{CD76AE5C-2D4A-481F-AC54-7A9D627F31E7}" type="presParOf" srcId="{53F7C526-A305-4DDF-8415-E3D529522BAE}" destId="{695104BF-8B6A-478B-A650-DE896F8CECD9}" srcOrd="54" destOrd="0" presId="urn:microsoft.com/office/officeart/2005/8/layout/cycle6"/>
    <dgm:cxn modelId="{F3779F3F-B252-4E26-84B6-590F21DAE9C7}" type="presParOf" srcId="{53F7C526-A305-4DDF-8415-E3D529522BAE}" destId="{1FB87BD3-8959-43A2-A150-A35E628E8E3E}" srcOrd="55" destOrd="0" presId="urn:microsoft.com/office/officeart/2005/8/layout/cycle6"/>
    <dgm:cxn modelId="{67F397A1-F120-41B9-90A5-2C1496104EC0}" type="presParOf" srcId="{53F7C526-A305-4DDF-8415-E3D529522BAE}" destId="{00EA599E-93CA-4E65-A8E8-FB74AD7F2144}" srcOrd="56" destOrd="0" presId="urn:microsoft.com/office/officeart/2005/8/layout/cycle6"/>
    <dgm:cxn modelId="{45FAA9C6-4FDA-42C5-BACE-E6233524A64E}" type="presParOf" srcId="{53F7C526-A305-4DDF-8415-E3D529522BAE}" destId="{2997C435-DF4F-48D2-A308-0BC411B81827}" srcOrd="57" destOrd="0" presId="urn:microsoft.com/office/officeart/2005/8/layout/cycle6"/>
    <dgm:cxn modelId="{7B89BEE8-0504-4794-A33D-69733488EAD3}" type="presParOf" srcId="{53F7C526-A305-4DDF-8415-E3D529522BAE}" destId="{B2790D49-946F-48BB-A454-B7552761C64F}" srcOrd="58" destOrd="0" presId="urn:microsoft.com/office/officeart/2005/8/layout/cycle6"/>
    <dgm:cxn modelId="{8812E0A5-8AA7-487B-9264-902F0A74BE44}" type="presParOf" srcId="{53F7C526-A305-4DDF-8415-E3D529522BAE}" destId="{1C019606-BE26-4B4F-9A1A-EA376323199F}" srcOrd="59" destOrd="0" presId="urn:microsoft.com/office/officeart/2005/8/layout/cycle6"/>
    <dgm:cxn modelId="{F298C836-92E6-49A6-AFBC-CFE75C33F495}" type="presParOf" srcId="{53F7C526-A305-4DDF-8415-E3D529522BAE}" destId="{A2FC1AF0-2795-4D3C-A5BE-525A6331C5EB}" srcOrd="60" destOrd="0" presId="urn:microsoft.com/office/officeart/2005/8/layout/cycle6"/>
    <dgm:cxn modelId="{6006092C-AEAE-4533-9415-41512590ED5E}" type="presParOf" srcId="{53F7C526-A305-4DDF-8415-E3D529522BAE}" destId="{D9A6A0A0-04C0-4475-BA29-FB102D077B18}" srcOrd="61" destOrd="0" presId="urn:microsoft.com/office/officeart/2005/8/layout/cycle6"/>
    <dgm:cxn modelId="{E480E14C-94C4-4C2C-8DBE-D3FD1C8385C9}" type="presParOf" srcId="{53F7C526-A305-4DDF-8415-E3D529522BAE}" destId="{EEDB36A0-D559-454C-B077-651B3351D639}" srcOrd="62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DEAC7EA-E4DD-4C83-9F88-71FE6CB42BF6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6612691-C27C-42EA-A866-D79ADE728901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518BF0C8-67CC-4426-BC6B-851B462BB5FE}" type="parTrans" cxnId="{74DE6DC1-D4F4-4067-A9ED-AB8D8C454CF1}">
      <dgm:prSet/>
      <dgm:spPr/>
      <dgm:t>
        <a:bodyPr/>
        <a:lstStyle/>
        <a:p>
          <a:endParaRPr lang="en-GB"/>
        </a:p>
      </dgm:t>
    </dgm:pt>
    <dgm:pt modelId="{FD721607-C284-4C5E-BD28-38890780E7E9}" type="sibTrans" cxnId="{74DE6DC1-D4F4-4067-A9ED-AB8D8C454CF1}">
      <dgm:prSet/>
      <dgm:spPr/>
      <dgm:t>
        <a:bodyPr/>
        <a:lstStyle/>
        <a:p>
          <a:endParaRPr lang="en-GB"/>
        </a:p>
      </dgm:t>
    </dgm:pt>
    <dgm:pt modelId="{B72713C0-E37A-4927-B7F1-643DD674B5B4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F3DDC807-8DD4-49F9-9C37-E77DBC918480}" type="parTrans" cxnId="{20231D58-ACD0-47B0-968F-65F65EE2D3EC}">
      <dgm:prSet/>
      <dgm:spPr/>
      <dgm:t>
        <a:bodyPr/>
        <a:lstStyle/>
        <a:p>
          <a:endParaRPr lang="en-GB"/>
        </a:p>
      </dgm:t>
    </dgm:pt>
    <dgm:pt modelId="{A1DED879-2367-49EE-B39A-CAD33286FED5}" type="sibTrans" cxnId="{20231D58-ACD0-47B0-968F-65F65EE2D3EC}">
      <dgm:prSet/>
      <dgm:spPr/>
      <dgm:t>
        <a:bodyPr/>
        <a:lstStyle/>
        <a:p>
          <a:endParaRPr lang="en-GB"/>
        </a:p>
      </dgm:t>
    </dgm:pt>
    <dgm:pt modelId="{5C91F015-FD51-4326-B4CE-CC02E72534BD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23FC4433-9192-4A44-B0B4-2119F3843EB6}" type="parTrans" cxnId="{5E6B5D78-B449-4C06-99EF-70E328E0AAF5}">
      <dgm:prSet/>
      <dgm:spPr/>
      <dgm:t>
        <a:bodyPr/>
        <a:lstStyle/>
        <a:p>
          <a:endParaRPr lang="en-GB"/>
        </a:p>
      </dgm:t>
    </dgm:pt>
    <dgm:pt modelId="{896A6010-309A-4EE5-9F69-22ECBF382023}" type="sibTrans" cxnId="{5E6B5D78-B449-4C06-99EF-70E328E0AAF5}">
      <dgm:prSet/>
      <dgm:spPr/>
      <dgm:t>
        <a:bodyPr/>
        <a:lstStyle/>
        <a:p>
          <a:endParaRPr lang="en-GB"/>
        </a:p>
      </dgm:t>
    </dgm:pt>
    <dgm:pt modelId="{BE28A756-02B9-4F75-A560-A7105EACB477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ADE345F5-0734-48AC-B3EC-B0EFEC5AC0DB}" type="parTrans" cxnId="{DFA0487F-2CEA-40E2-9854-71A4DE30D8F0}">
      <dgm:prSet/>
      <dgm:spPr/>
      <dgm:t>
        <a:bodyPr/>
        <a:lstStyle/>
        <a:p>
          <a:endParaRPr lang="en-GB"/>
        </a:p>
      </dgm:t>
    </dgm:pt>
    <dgm:pt modelId="{A18C1DDE-3C01-48B5-B44B-DAB0431C4063}" type="sibTrans" cxnId="{DFA0487F-2CEA-40E2-9854-71A4DE30D8F0}">
      <dgm:prSet/>
      <dgm:spPr/>
      <dgm:t>
        <a:bodyPr/>
        <a:lstStyle/>
        <a:p>
          <a:endParaRPr lang="en-GB"/>
        </a:p>
      </dgm:t>
    </dgm:pt>
    <dgm:pt modelId="{E18EA010-06B9-459D-9046-03F81AAC44C2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03F6EB63-D564-4527-A197-0897D30A9D1A}" type="parTrans" cxnId="{D978BA8B-CA4E-4D37-B28C-FD9ED44D5468}">
      <dgm:prSet/>
      <dgm:spPr/>
      <dgm:t>
        <a:bodyPr/>
        <a:lstStyle/>
        <a:p>
          <a:endParaRPr lang="en-GB"/>
        </a:p>
      </dgm:t>
    </dgm:pt>
    <dgm:pt modelId="{AB5A68D2-77AE-40EA-B0F2-A83E574BE687}" type="sibTrans" cxnId="{D978BA8B-CA4E-4D37-B28C-FD9ED44D5468}">
      <dgm:prSet/>
      <dgm:spPr/>
      <dgm:t>
        <a:bodyPr/>
        <a:lstStyle/>
        <a:p>
          <a:endParaRPr lang="en-GB"/>
        </a:p>
      </dgm:t>
    </dgm:pt>
    <dgm:pt modelId="{068DF65D-0E1E-4CA9-8B96-A7910304C848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33F263ED-1953-49B6-8F02-B75DAAD44B5A}" type="parTrans" cxnId="{E64F08A2-EFCE-46FA-AA72-F569BA425C66}">
      <dgm:prSet/>
      <dgm:spPr/>
      <dgm:t>
        <a:bodyPr/>
        <a:lstStyle/>
        <a:p>
          <a:endParaRPr lang="en-GB"/>
        </a:p>
      </dgm:t>
    </dgm:pt>
    <dgm:pt modelId="{C480DB87-EC2E-44A5-857F-94C30E3D92D6}" type="sibTrans" cxnId="{E64F08A2-EFCE-46FA-AA72-F569BA425C66}">
      <dgm:prSet/>
      <dgm:spPr/>
      <dgm:t>
        <a:bodyPr/>
        <a:lstStyle/>
        <a:p>
          <a:endParaRPr lang="en-GB"/>
        </a:p>
      </dgm:t>
    </dgm:pt>
    <dgm:pt modelId="{89D1C96B-B0E9-4AB1-91AD-4A55E788F043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C6681032-0CD6-4AB7-9073-E9B5ED9247C7}" type="parTrans" cxnId="{53F15D08-9390-4166-BF91-F4A40663FC2B}">
      <dgm:prSet/>
      <dgm:spPr/>
      <dgm:t>
        <a:bodyPr/>
        <a:lstStyle/>
        <a:p>
          <a:endParaRPr lang="en-GB"/>
        </a:p>
      </dgm:t>
    </dgm:pt>
    <dgm:pt modelId="{AAEC642D-BEA0-424A-93FA-CE91051E0CFE}" type="sibTrans" cxnId="{53F15D08-9390-4166-BF91-F4A40663FC2B}">
      <dgm:prSet/>
      <dgm:spPr/>
      <dgm:t>
        <a:bodyPr/>
        <a:lstStyle/>
        <a:p>
          <a:endParaRPr lang="en-GB"/>
        </a:p>
      </dgm:t>
    </dgm:pt>
    <dgm:pt modelId="{B732A509-C503-4F33-899B-82485414BC13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94457224-220E-4396-9963-69C17109E01F}" type="parTrans" cxnId="{F0FD6A34-589D-4985-A2DD-B9CCB0DF9EFE}">
      <dgm:prSet/>
      <dgm:spPr/>
      <dgm:t>
        <a:bodyPr/>
        <a:lstStyle/>
        <a:p>
          <a:endParaRPr lang="en-GB"/>
        </a:p>
      </dgm:t>
    </dgm:pt>
    <dgm:pt modelId="{8F6FA1D0-B892-45D3-8519-727B12979775}" type="sibTrans" cxnId="{F0FD6A34-589D-4985-A2DD-B9CCB0DF9EFE}">
      <dgm:prSet/>
      <dgm:spPr/>
      <dgm:t>
        <a:bodyPr/>
        <a:lstStyle/>
        <a:p>
          <a:endParaRPr lang="en-GB"/>
        </a:p>
      </dgm:t>
    </dgm:pt>
    <dgm:pt modelId="{6CC98661-9AA2-44FE-B9BB-9D0CFF71A82E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1E206E62-7BB2-403E-85A3-1854867FCFE2}" type="parTrans" cxnId="{6802964E-EC07-4835-BF5C-BEDCEDDCBC0E}">
      <dgm:prSet/>
      <dgm:spPr/>
      <dgm:t>
        <a:bodyPr/>
        <a:lstStyle/>
        <a:p>
          <a:endParaRPr lang="en-GB"/>
        </a:p>
      </dgm:t>
    </dgm:pt>
    <dgm:pt modelId="{122AFB5A-DD44-4172-B753-C6A939AEEAE6}" type="sibTrans" cxnId="{6802964E-EC07-4835-BF5C-BEDCEDDCBC0E}">
      <dgm:prSet/>
      <dgm:spPr/>
      <dgm:t>
        <a:bodyPr/>
        <a:lstStyle/>
        <a:p>
          <a:endParaRPr lang="en-GB"/>
        </a:p>
      </dgm:t>
    </dgm:pt>
    <dgm:pt modelId="{012292B9-6B64-4CF0-8958-252096BF5F37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973E995A-1142-4621-86BD-2C89E1C95B06}" type="parTrans" cxnId="{3A664438-0F75-428C-9E7F-42D97C69153D}">
      <dgm:prSet/>
      <dgm:spPr/>
      <dgm:t>
        <a:bodyPr/>
        <a:lstStyle/>
        <a:p>
          <a:endParaRPr lang="en-GB"/>
        </a:p>
      </dgm:t>
    </dgm:pt>
    <dgm:pt modelId="{0221D20F-100D-4902-A511-017ED95F75E0}" type="sibTrans" cxnId="{3A664438-0F75-428C-9E7F-42D97C69153D}">
      <dgm:prSet/>
      <dgm:spPr/>
      <dgm:t>
        <a:bodyPr/>
        <a:lstStyle/>
        <a:p>
          <a:endParaRPr lang="en-GB"/>
        </a:p>
      </dgm:t>
    </dgm:pt>
    <dgm:pt modelId="{59CE7F2E-2433-4E53-8C0F-AD9526846DD1}">
      <dgm:prSet phldrT="[Text]"/>
      <dgm:spPr>
        <a:blipFill rotWithShape="0">
          <a:blip xmlns:r="http://schemas.openxmlformats.org/officeDocument/2006/relationships" r:embed="rId3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E0414713-3F18-4A4E-93C3-80CED0029738}" type="parTrans" cxnId="{2DCFB0A8-FF97-4EED-81A9-B0C7EFAB32F3}">
      <dgm:prSet/>
      <dgm:spPr/>
      <dgm:t>
        <a:bodyPr/>
        <a:lstStyle/>
        <a:p>
          <a:endParaRPr lang="en-GB"/>
        </a:p>
      </dgm:t>
    </dgm:pt>
    <dgm:pt modelId="{5E5EF1F4-4CF7-40F0-86A8-5E68C8393DEF}" type="sibTrans" cxnId="{2DCFB0A8-FF97-4EED-81A9-B0C7EFAB32F3}">
      <dgm:prSet/>
      <dgm:spPr/>
      <dgm:t>
        <a:bodyPr/>
        <a:lstStyle/>
        <a:p>
          <a:endParaRPr lang="en-GB"/>
        </a:p>
      </dgm:t>
    </dgm:pt>
    <dgm:pt modelId="{38BE18E5-7EEF-4FFA-B11F-26BBBE9B6C6F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10757860-AD28-434F-BB52-33AFB59162BB}" type="parTrans" cxnId="{3ABE98D9-B6AB-475B-9F82-352654452DE3}">
      <dgm:prSet/>
      <dgm:spPr/>
      <dgm:t>
        <a:bodyPr/>
        <a:lstStyle/>
        <a:p>
          <a:endParaRPr lang="en-GB"/>
        </a:p>
      </dgm:t>
    </dgm:pt>
    <dgm:pt modelId="{FE096762-ED23-422F-AC8B-AAD3FF46F829}" type="sibTrans" cxnId="{3ABE98D9-B6AB-475B-9F82-352654452DE3}">
      <dgm:prSet/>
      <dgm:spPr/>
      <dgm:t>
        <a:bodyPr/>
        <a:lstStyle/>
        <a:p>
          <a:endParaRPr lang="en-GB"/>
        </a:p>
      </dgm:t>
    </dgm:pt>
    <dgm:pt modelId="{E3B7D24F-8CB1-4E3A-B067-DE8B3D9861C5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2238A66D-5BD7-4005-BAC6-7A57F1CD2C4C}" type="parTrans" cxnId="{F75F897D-8B88-4509-82E2-BBAD1DE77984}">
      <dgm:prSet/>
      <dgm:spPr/>
      <dgm:t>
        <a:bodyPr/>
        <a:lstStyle/>
        <a:p>
          <a:endParaRPr lang="en-GB"/>
        </a:p>
      </dgm:t>
    </dgm:pt>
    <dgm:pt modelId="{1D3D5C6A-8F8A-444E-AFF7-45BF2BA884A4}" type="sibTrans" cxnId="{F75F897D-8B88-4509-82E2-BBAD1DE77984}">
      <dgm:prSet/>
      <dgm:spPr/>
      <dgm:t>
        <a:bodyPr/>
        <a:lstStyle/>
        <a:p>
          <a:endParaRPr lang="en-GB"/>
        </a:p>
      </dgm:t>
    </dgm:pt>
    <dgm:pt modelId="{90261A97-EB35-4916-89B7-CFE5B191416F}">
      <dgm:prSet phldrT="[Text]"/>
      <dgm:spPr>
        <a:blipFill rotWithShape="0">
          <a:blip xmlns:r="http://schemas.openxmlformats.org/officeDocument/2006/relationships" r:embed="rId4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E8A0AD8F-493B-49CB-A194-7CEFDB75C49F}" type="parTrans" cxnId="{5434031D-C6D7-4458-83FF-71025F4C0AF8}">
      <dgm:prSet/>
      <dgm:spPr/>
      <dgm:t>
        <a:bodyPr/>
        <a:lstStyle/>
        <a:p>
          <a:endParaRPr lang="en-GB"/>
        </a:p>
      </dgm:t>
    </dgm:pt>
    <dgm:pt modelId="{3E2A9520-49BA-466A-8975-DFB5D10DA7CD}" type="sibTrans" cxnId="{5434031D-C6D7-4458-83FF-71025F4C0AF8}">
      <dgm:prSet/>
      <dgm:spPr/>
      <dgm:t>
        <a:bodyPr/>
        <a:lstStyle/>
        <a:p>
          <a:endParaRPr lang="en-GB"/>
        </a:p>
      </dgm:t>
    </dgm:pt>
    <dgm:pt modelId="{685AA220-1E5B-46C0-B8DE-B9D662CB20B6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F1C38307-3990-487A-B707-E5ED6CFE2611}" type="parTrans" cxnId="{B2FD279C-52C0-4372-BF97-2D55A7AC4421}">
      <dgm:prSet/>
      <dgm:spPr/>
      <dgm:t>
        <a:bodyPr/>
        <a:lstStyle/>
        <a:p>
          <a:endParaRPr lang="en-GB"/>
        </a:p>
      </dgm:t>
    </dgm:pt>
    <dgm:pt modelId="{F10F2953-2130-4CDF-8CF5-0435AEA3BB8E}" type="sibTrans" cxnId="{B2FD279C-52C0-4372-BF97-2D55A7AC4421}">
      <dgm:prSet/>
      <dgm:spPr/>
      <dgm:t>
        <a:bodyPr/>
        <a:lstStyle/>
        <a:p>
          <a:endParaRPr lang="en-GB"/>
        </a:p>
      </dgm:t>
    </dgm:pt>
    <dgm:pt modelId="{105FF660-9F18-4550-8661-248D65512B9F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38AA7F62-36D7-4CFF-8C70-552C95D5E5E0}" type="parTrans" cxnId="{DF5A5D14-A5CF-4AB1-920A-34620C96D05D}">
      <dgm:prSet/>
      <dgm:spPr/>
      <dgm:t>
        <a:bodyPr/>
        <a:lstStyle/>
        <a:p>
          <a:endParaRPr lang="en-GB"/>
        </a:p>
      </dgm:t>
    </dgm:pt>
    <dgm:pt modelId="{153A3B90-A0B7-4893-9FB7-3774ABB3F3CA}" type="sibTrans" cxnId="{DF5A5D14-A5CF-4AB1-920A-34620C96D05D}">
      <dgm:prSet/>
      <dgm:spPr/>
      <dgm:t>
        <a:bodyPr/>
        <a:lstStyle/>
        <a:p>
          <a:endParaRPr lang="en-GB"/>
        </a:p>
      </dgm:t>
    </dgm:pt>
    <dgm:pt modelId="{53F7C526-A305-4DDF-8415-E3D529522BAE}" type="pres">
      <dgm:prSet presAssocID="{6DEAC7EA-E4DD-4C83-9F88-71FE6CB42BF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BFFE88D-69DC-4B86-9284-510D078AD5BD}" type="pres">
      <dgm:prSet presAssocID="{26612691-C27C-42EA-A866-D79ADE728901}" presName="node" presStyleLbl="node1" presStyleIdx="0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FE2648E-C9E2-41B3-8D79-420D3A4DC31F}" type="pres">
      <dgm:prSet presAssocID="{26612691-C27C-42EA-A866-D79ADE728901}" presName="spNode" presStyleCnt="0"/>
      <dgm:spPr/>
    </dgm:pt>
    <dgm:pt modelId="{EC328850-426B-4187-B0E1-F2927C6F859D}" type="pres">
      <dgm:prSet presAssocID="{FD721607-C284-4C5E-BD28-38890780E7E9}" presName="sibTrans" presStyleLbl="sibTrans1D1" presStyleIdx="0" presStyleCnt="16"/>
      <dgm:spPr/>
      <dgm:t>
        <a:bodyPr/>
        <a:lstStyle/>
        <a:p>
          <a:endParaRPr lang="en-GB"/>
        </a:p>
      </dgm:t>
    </dgm:pt>
    <dgm:pt modelId="{AB2BBC2F-2861-45D2-ACC0-42D9845BA62D}" type="pres">
      <dgm:prSet presAssocID="{B72713C0-E37A-4927-B7F1-643DD674B5B4}" presName="node" presStyleLbl="node1" presStyleIdx="1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8DD1657-2A59-4B7B-A013-A38CD91352C4}" type="pres">
      <dgm:prSet presAssocID="{B72713C0-E37A-4927-B7F1-643DD674B5B4}" presName="spNode" presStyleCnt="0"/>
      <dgm:spPr/>
    </dgm:pt>
    <dgm:pt modelId="{14C85ED9-E72E-4DCF-8A49-93C1AF4C8131}" type="pres">
      <dgm:prSet presAssocID="{A1DED879-2367-49EE-B39A-CAD33286FED5}" presName="sibTrans" presStyleLbl="sibTrans1D1" presStyleIdx="1" presStyleCnt="16"/>
      <dgm:spPr/>
      <dgm:t>
        <a:bodyPr/>
        <a:lstStyle/>
        <a:p>
          <a:endParaRPr lang="en-GB"/>
        </a:p>
      </dgm:t>
    </dgm:pt>
    <dgm:pt modelId="{54FCC174-1FBF-48D3-A6D3-1A849EB865C9}" type="pres">
      <dgm:prSet presAssocID="{59CE7F2E-2433-4E53-8C0F-AD9526846DD1}" presName="node" presStyleLbl="node1" presStyleIdx="2" presStyleCnt="16" custScaleX="224155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AD40F02-B3A1-4197-A692-0F2354FEBFF1}" type="pres">
      <dgm:prSet presAssocID="{59CE7F2E-2433-4E53-8C0F-AD9526846DD1}" presName="spNode" presStyleCnt="0"/>
      <dgm:spPr/>
    </dgm:pt>
    <dgm:pt modelId="{F204255F-B4F5-430C-9B4A-BD167926698A}" type="pres">
      <dgm:prSet presAssocID="{5E5EF1F4-4CF7-40F0-86A8-5E68C8393DEF}" presName="sibTrans" presStyleLbl="sibTrans1D1" presStyleIdx="2" presStyleCnt="16"/>
      <dgm:spPr/>
      <dgm:t>
        <a:bodyPr/>
        <a:lstStyle/>
        <a:p>
          <a:endParaRPr lang="en-GB"/>
        </a:p>
      </dgm:t>
    </dgm:pt>
    <dgm:pt modelId="{8A2FF4EC-A4B8-4247-8296-82C8A98269D1}" type="pres">
      <dgm:prSet presAssocID="{5C91F015-FD51-4326-B4CE-CC02E72534BD}" presName="node" presStyleLbl="node1" presStyleIdx="3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16CF29F-C8E1-471D-A60C-A24347163011}" type="pres">
      <dgm:prSet presAssocID="{5C91F015-FD51-4326-B4CE-CC02E72534BD}" presName="spNode" presStyleCnt="0"/>
      <dgm:spPr/>
    </dgm:pt>
    <dgm:pt modelId="{8F7F3509-ACA6-4556-99D1-43B942392E62}" type="pres">
      <dgm:prSet presAssocID="{896A6010-309A-4EE5-9F69-22ECBF382023}" presName="sibTrans" presStyleLbl="sibTrans1D1" presStyleIdx="3" presStyleCnt="16"/>
      <dgm:spPr/>
      <dgm:t>
        <a:bodyPr/>
        <a:lstStyle/>
        <a:p>
          <a:endParaRPr lang="en-GB"/>
        </a:p>
      </dgm:t>
    </dgm:pt>
    <dgm:pt modelId="{934F1BCC-0B30-409C-A9D2-2C8A974D7E66}" type="pres">
      <dgm:prSet presAssocID="{012292B9-6B64-4CF0-8958-252096BF5F37}" presName="node" presStyleLbl="node1" presStyleIdx="4" presStyleCnt="16" custScaleX="192897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8EE43D9-DA41-4510-A0A8-54AD090026A3}" type="pres">
      <dgm:prSet presAssocID="{012292B9-6B64-4CF0-8958-252096BF5F37}" presName="spNode" presStyleCnt="0"/>
      <dgm:spPr/>
    </dgm:pt>
    <dgm:pt modelId="{B4EF382F-B38F-47C1-B056-4549D14306BF}" type="pres">
      <dgm:prSet presAssocID="{0221D20F-100D-4902-A511-017ED95F75E0}" presName="sibTrans" presStyleLbl="sibTrans1D1" presStyleIdx="4" presStyleCnt="16"/>
      <dgm:spPr/>
      <dgm:t>
        <a:bodyPr/>
        <a:lstStyle/>
        <a:p>
          <a:endParaRPr lang="en-GB"/>
        </a:p>
      </dgm:t>
    </dgm:pt>
    <dgm:pt modelId="{EE82996A-EAFB-4A7F-83A7-F0EFFDCB430D}" type="pres">
      <dgm:prSet presAssocID="{90261A97-EB35-4916-89B7-CFE5B191416F}" presName="node" presStyleLbl="node1" presStyleIdx="5" presStyleCnt="16" custScaleX="262268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26850C0-60DC-4E44-AC27-16AA7E6F2139}" type="pres">
      <dgm:prSet presAssocID="{90261A97-EB35-4916-89B7-CFE5B191416F}" presName="spNode" presStyleCnt="0"/>
      <dgm:spPr/>
    </dgm:pt>
    <dgm:pt modelId="{4A524782-3415-4EFF-A420-3ADE3A005B93}" type="pres">
      <dgm:prSet presAssocID="{3E2A9520-49BA-466A-8975-DFB5D10DA7CD}" presName="sibTrans" presStyleLbl="sibTrans1D1" presStyleIdx="5" presStyleCnt="16"/>
      <dgm:spPr/>
      <dgm:t>
        <a:bodyPr/>
        <a:lstStyle/>
        <a:p>
          <a:endParaRPr lang="en-GB"/>
        </a:p>
      </dgm:t>
    </dgm:pt>
    <dgm:pt modelId="{04A23EBB-600E-498E-B36E-44B5B3AED433}" type="pres">
      <dgm:prSet presAssocID="{685AA220-1E5B-46C0-B8DE-B9D662CB20B6}" presName="node" presStyleLbl="node1" presStyleIdx="6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1AFF870-18C7-4FD6-97CD-ABF4EE3A1349}" type="pres">
      <dgm:prSet presAssocID="{685AA220-1E5B-46C0-B8DE-B9D662CB20B6}" presName="spNode" presStyleCnt="0"/>
      <dgm:spPr/>
    </dgm:pt>
    <dgm:pt modelId="{B0D2BE0D-E9FD-4194-933D-0615A90019A0}" type="pres">
      <dgm:prSet presAssocID="{F10F2953-2130-4CDF-8CF5-0435AEA3BB8E}" presName="sibTrans" presStyleLbl="sibTrans1D1" presStyleIdx="6" presStyleCnt="16"/>
      <dgm:spPr/>
      <dgm:t>
        <a:bodyPr/>
        <a:lstStyle/>
        <a:p>
          <a:endParaRPr lang="en-GB"/>
        </a:p>
      </dgm:t>
    </dgm:pt>
    <dgm:pt modelId="{5EEEB963-1B67-449D-9691-CD14FDF5BE24}" type="pres">
      <dgm:prSet presAssocID="{105FF660-9F18-4550-8661-248D65512B9F}" presName="node" presStyleLbl="node1" presStyleIdx="7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83FC74C-6385-45DA-8BD2-AB8B6E7BF3A9}" type="pres">
      <dgm:prSet presAssocID="{105FF660-9F18-4550-8661-248D65512B9F}" presName="spNode" presStyleCnt="0"/>
      <dgm:spPr/>
    </dgm:pt>
    <dgm:pt modelId="{59B74FE1-4B71-4451-A4E0-C1E073C37057}" type="pres">
      <dgm:prSet presAssocID="{153A3B90-A0B7-4893-9FB7-3774ABB3F3CA}" presName="sibTrans" presStyleLbl="sibTrans1D1" presStyleIdx="7" presStyleCnt="16"/>
      <dgm:spPr/>
    </dgm:pt>
    <dgm:pt modelId="{230F75A9-8DC5-4172-AC80-B8542248E8BE}" type="pres">
      <dgm:prSet presAssocID="{BE28A756-02B9-4F75-A560-A7105EACB477}" presName="node" presStyleLbl="node1" presStyleIdx="8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2DA5E31-8687-4D6A-B0BA-19C41FA63BE7}" type="pres">
      <dgm:prSet presAssocID="{BE28A756-02B9-4F75-A560-A7105EACB477}" presName="spNode" presStyleCnt="0"/>
      <dgm:spPr/>
    </dgm:pt>
    <dgm:pt modelId="{2B36FB0A-4AA6-4E22-A8FB-8F3216B55D04}" type="pres">
      <dgm:prSet presAssocID="{A18C1DDE-3C01-48B5-B44B-DAB0431C4063}" presName="sibTrans" presStyleLbl="sibTrans1D1" presStyleIdx="8" presStyleCnt="16"/>
      <dgm:spPr/>
      <dgm:t>
        <a:bodyPr/>
        <a:lstStyle/>
        <a:p>
          <a:endParaRPr lang="en-GB"/>
        </a:p>
      </dgm:t>
    </dgm:pt>
    <dgm:pt modelId="{D3B5E785-A63D-4186-92FE-F0D5CA0D3850}" type="pres">
      <dgm:prSet presAssocID="{E18EA010-06B9-459D-9046-03F81AAC44C2}" presName="node" presStyleLbl="node1" presStyleIdx="9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50C1796-3BB0-4E76-B66B-746034DF57A0}" type="pres">
      <dgm:prSet presAssocID="{E18EA010-06B9-459D-9046-03F81AAC44C2}" presName="spNode" presStyleCnt="0"/>
      <dgm:spPr/>
    </dgm:pt>
    <dgm:pt modelId="{972DB64F-C07F-4AF1-8823-11EDC63BE200}" type="pres">
      <dgm:prSet presAssocID="{AB5A68D2-77AE-40EA-B0F2-A83E574BE687}" presName="sibTrans" presStyleLbl="sibTrans1D1" presStyleIdx="9" presStyleCnt="16"/>
      <dgm:spPr/>
      <dgm:t>
        <a:bodyPr/>
        <a:lstStyle/>
        <a:p>
          <a:endParaRPr lang="en-GB"/>
        </a:p>
      </dgm:t>
    </dgm:pt>
    <dgm:pt modelId="{B31425F7-36A5-4D0B-BCB7-0922B92069F1}" type="pres">
      <dgm:prSet presAssocID="{068DF65D-0E1E-4CA9-8B96-A7910304C848}" presName="node" presStyleLbl="node1" presStyleIdx="10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D30409A-7C99-4FC4-B496-7090C578E365}" type="pres">
      <dgm:prSet presAssocID="{068DF65D-0E1E-4CA9-8B96-A7910304C848}" presName="spNode" presStyleCnt="0"/>
      <dgm:spPr/>
    </dgm:pt>
    <dgm:pt modelId="{06BEF2CA-C8BC-4E00-AA6C-C66B32F221EC}" type="pres">
      <dgm:prSet presAssocID="{C480DB87-EC2E-44A5-857F-94C30E3D92D6}" presName="sibTrans" presStyleLbl="sibTrans1D1" presStyleIdx="10" presStyleCnt="16"/>
      <dgm:spPr/>
      <dgm:t>
        <a:bodyPr/>
        <a:lstStyle/>
        <a:p>
          <a:endParaRPr lang="en-GB"/>
        </a:p>
      </dgm:t>
    </dgm:pt>
    <dgm:pt modelId="{CB8210D4-B5E9-49FE-8DB4-97FD169CB9A8}" type="pres">
      <dgm:prSet presAssocID="{38BE18E5-7EEF-4FFA-B11F-26BBBE9B6C6F}" presName="node" presStyleLbl="node1" presStyleIdx="11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C13EAE6-CA4D-4E5C-9674-B050D8EE7E61}" type="pres">
      <dgm:prSet presAssocID="{38BE18E5-7EEF-4FFA-B11F-26BBBE9B6C6F}" presName="spNode" presStyleCnt="0"/>
      <dgm:spPr/>
    </dgm:pt>
    <dgm:pt modelId="{D53BB2C9-BA7F-4184-AFDB-22AFDB1E66DD}" type="pres">
      <dgm:prSet presAssocID="{FE096762-ED23-422F-AC8B-AAD3FF46F829}" presName="sibTrans" presStyleLbl="sibTrans1D1" presStyleIdx="11" presStyleCnt="16"/>
      <dgm:spPr/>
      <dgm:t>
        <a:bodyPr/>
        <a:lstStyle/>
        <a:p>
          <a:endParaRPr lang="en-GB"/>
        </a:p>
      </dgm:t>
    </dgm:pt>
    <dgm:pt modelId="{8C0326AC-85EE-4197-9D27-89C7276846E8}" type="pres">
      <dgm:prSet presAssocID="{E3B7D24F-8CB1-4E3A-B067-DE8B3D9861C5}" presName="node" presStyleLbl="node1" presStyleIdx="12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0DB745E-B1A9-4493-9169-68B1CA1DFBE5}" type="pres">
      <dgm:prSet presAssocID="{E3B7D24F-8CB1-4E3A-B067-DE8B3D9861C5}" presName="spNode" presStyleCnt="0"/>
      <dgm:spPr/>
    </dgm:pt>
    <dgm:pt modelId="{8AC4FCFB-AF6D-4787-B169-5EFBA2352424}" type="pres">
      <dgm:prSet presAssocID="{1D3D5C6A-8F8A-444E-AFF7-45BF2BA884A4}" presName="sibTrans" presStyleLbl="sibTrans1D1" presStyleIdx="12" presStyleCnt="16"/>
      <dgm:spPr/>
      <dgm:t>
        <a:bodyPr/>
        <a:lstStyle/>
        <a:p>
          <a:endParaRPr lang="en-GB"/>
        </a:p>
      </dgm:t>
    </dgm:pt>
    <dgm:pt modelId="{695104BF-8B6A-478B-A650-DE896F8CECD9}" type="pres">
      <dgm:prSet presAssocID="{89D1C96B-B0E9-4AB1-91AD-4A55E788F043}" presName="node" presStyleLbl="node1" presStyleIdx="13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FB87BD3-8959-43A2-A150-A35E628E8E3E}" type="pres">
      <dgm:prSet presAssocID="{89D1C96B-B0E9-4AB1-91AD-4A55E788F043}" presName="spNode" presStyleCnt="0"/>
      <dgm:spPr/>
    </dgm:pt>
    <dgm:pt modelId="{00EA599E-93CA-4E65-A8E8-FB74AD7F2144}" type="pres">
      <dgm:prSet presAssocID="{AAEC642D-BEA0-424A-93FA-CE91051E0CFE}" presName="sibTrans" presStyleLbl="sibTrans1D1" presStyleIdx="13" presStyleCnt="16"/>
      <dgm:spPr/>
      <dgm:t>
        <a:bodyPr/>
        <a:lstStyle/>
        <a:p>
          <a:endParaRPr lang="en-GB"/>
        </a:p>
      </dgm:t>
    </dgm:pt>
    <dgm:pt modelId="{2997C435-DF4F-48D2-A308-0BC411B81827}" type="pres">
      <dgm:prSet presAssocID="{B732A509-C503-4F33-899B-82485414BC13}" presName="node" presStyleLbl="node1" presStyleIdx="14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2790D49-946F-48BB-A454-B7552761C64F}" type="pres">
      <dgm:prSet presAssocID="{B732A509-C503-4F33-899B-82485414BC13}" presName="spNode" presStyleCnt="0"/>
      <dgm:spPr/>
    </dgm:pt>
    <dgm:pt modelId="{1C019606-BE26-4B4F-9A1A-EA376323199F}" type="pres">
      <dgm:prSet presAssocID="{8F6FA1D0-B892-45D3-8519-727B12979775}" presName="sibTrans" presStyleLbl="sibTrans1D1" presStyleIdx="14" presStyleCnt="16"/>
      <dgm:spPr/>
      <dgm:t>
        <a:bodyPr/>
        <a:lstStyle/>
        <a:p>
          <a:endParaRPr lang="en-GB"/>
        </a:p>
      </dgm:t>
    </dgm:pt>
    <dgm:pt modelId="{A2FC1AF0-2795-4D3C-A5BE-525A6331C5EB}" type="pres">
      <dgm:prSet presAssocID="{6CC98661-9AA2-44FE-B9BB-9D0CFF71A82E}" presName="node" presStyleLbl="node1" presStyleIdx="15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9A6A0A0-04C0-4475-BA29-FB102D077B18}" type="pres">
      <dgm:prSet presAssocID="{6CC98661-9AA2-44FE-B9BB-9D0CFF71A82E}" presName="spNode" presStyleCnt="0"/>
      <dgm:spPr/>
    </dgm:pt>
    <dgm:pt modelId="{EEDB36A0-D559-454C-B077-651B3351D639}" type="pres">
      <dgm:prSet presAssocID="{122AFB5A-DD44-4172-B753-C6A939AEEAE6}" presName="sibTrans" presStyleLbl="sibTrans1D1" presStyleIdx="15" presStyleCnt="16"/>
      <dgm:spPr/>
      <dgm:t>
        <a:bodyPr/>
        <a:lstStyle/>
        <a:p>
          <a:endParaRPr lang="en-GB"/>
        </a:p>
      </dgm:t>
    </dgm:pt>
  </dgm:ptLst>
  <dgm:cxnLst>
    <dgm:cxn modelId="{BD5C4A24-9A5F-4C7E-AFB3-7BD2FC02886B}" type="presOf" srcId="{F10F2953-2130-4CDF-8CF5-0435AEA3BB8E}" destId="{B0D2BE0D-E9FD-4194-933D-0615A90019A0}" srcOrd="0" destOrd="0" presId="urn:microsoft.com/office/officeart/2005/8/layout/cycle6"/>
    <dgm:cxn modelId="{6802964E-EC07-4835-BF5C-BEDCEDDCBC0E}" srcId="{6DEAC7EA-E4DD-4C83-9F88-71FE6CB42BF6}" destId="{6CC98661-9AA2-44FE-B9BB-9D0CFF71A82E}" srcOrd="15" destOrd="0" parTransId="{1E206E62-7BB2-403E-85A3-1854867FCFE2}" sibTransId="{122AFB5A-DD44-4172-B753-C6A939AEEAE6}"/>
    <dgm:cxn modelId="{5434031D-C6D7-4458-83FF-71025F4C0AF8}" srcId="{6DEAC7EA-E4DD-4C83-9F88-71FE6CB42BF6}" destId="{90261A97-EB35-4916-89B7-CFE5B191416F}" srcOrd="5" destOrd="0" parTransId="{E8A0AD8F-493B-49CB-A194-7CEFDB75C49F}" sibTransId="{3E2A9520-49BA-466A-8975-DFB5D10DA7CD}"/>
    <dgm:cxn modelId="{1FE00CC2-421E-4EC4-8FB6-B18D97BA6EAD}" type="presOf" srcId="{FE096762-ED23-422F-AC8B-AAD3FF46F829}" destId="{D53BB2C9-BA7F-4184-AFDB-22AFDB1E66DD}" srcOrd="0" destOrd="0" presId="urn:microsoft.com/office/officeart/2005/8/layout/cycle6"/>
    <dgm:cxn modelId="{53F15D08-9390-4166-BF91-F4A40663FC2B}" srcId="{6DEAC7EA-E4DD-4C83-9F88-71FE6CB42BF6}" destId="{89D1C96B-B0E9-4AB1-91AD-4A55E788F043}" srcOrd="13" destOrd="0" parTransId="{C6681032-0CD6-4AB7-9073-E9B5ED9247C7}" sibTransId="{AAEC642D-BEA0-424A-93FA-CE91051E0CFE}"/>
    <dgm:cxn modelId="{2DCFB0A8-FF97-4EED-81A9-B0C7EFAB32F3}" srcId="{6DEAC7EA-E4DD-4C83-9F88-71FE6CB42BF6}" destId="{59CE7F2E-2433-4E53-8C0F-AD9526846DD1}" srcOrd="2" destOrd="0" parTransId="{E0414713-3F18-4A4E-93C3-80CED0029738}" sibTransId="{5E5EF1F4-4CF7-40F0-86A8-5E68C8393DEF}"/>
    <dgm:cxn modelId="{5E6B5D78-B449-4C06-99EF-70E328E0AAF5}" srcId="{6DEAC7EA-E4DD-4C83-9F88-71FE6CB42BF6}" destId="{5C91F015-FD51-4326-B4CE-CC02E72534BD}" srcOrd="3" destOrd="0" parTransId="{23FC4433-9192-4A44-B0B4-2119F3843EB6}" sibTransId="{896A6010-309A-4EE5-9F69-22ECBF382023}"/>
    <dgm:cxn modelId="{5AED7F2D-AA89-4BD8-8DAF-F345EDDC6B87}" type="presOf" srcId="{26612691-C27C-42EA-A866-D79ADE728901}" destId="{EBFFE88D-69DC-4B86-9284-510D078AD5BD}" srcOrd="0" destOrd="0" presId="urn:microsoft.com/office/officeart/2005/8/layout/cycle6"/>
    <dgm:cxn modelId="{C54F220E-0651-4AC9-B1CE-A95D56EFE4AC}" type="presOf" srcId="{012292B9-6B64-4CF0-8958-252096BF5F37}" destId="{934F1BCC-0B30-409C-A9D2-2C8A974D7E66}" srcOrd="0" destOrd="0" presId="urn:microsoft.com/office/officeart/2005/8/layout/cycle6"/>
    <dgm:cxn modelId="{20231D58-ACD0-47B0-968F-65F65EE2D3EC}" srcId="{6DEAC7EA-E4DD-4C83-9F88-71FE6CB42BF6}" destId="{B72713C0-E37A-4927-B7F1-643DD674B5B4}" srcOrd="1" destOrd="0" parTransId="{F3DDC807-8DD4-49F9-9C37-E77DBC918480}" sibTransId="{A1DED879-2367-49EE-B39A-CAD33286FED5}"/>
    <dgm:cxn modelId="{1F16701B-C08C-493D-A9D9-AAB70087CCB9}" type="presOf" srcId="{153A3B90-A0B7-4893-9FB7-3774ABB3F3CA}" destId="{59B74FE1-4B71-4451-A4E0-C1E073C37057}" srcOrd="0" destOrd="0" presId="urn:microsoft.com/office/officeart/2005/8/layout/cycle6"/>
    <dgm:cxn modelId="{B0DD6911-68BE-44D1-BB42-C00ACBA64E79}" type="presOf" srcId="{122AFB5A-DD44-4172-B753-C6A939AEEAE6}" destId="{EEDB36A0-D559-454C-B077-651B3351D639}" srcOrd="0" destOrd="0" presId="urn:microsoft.com/office/officeart/2005/8/layout/cycle6"/>
    <dgm:cxn modelId="{0B9B06D5-3020-4225-864C-2E634135F16B}" type="presOf" srcId="{A18C1DDE-3C01-48B5-B44B-DAB0431C4063}" destId="{2B36FB0A-4AA6-4E22-A8FB-8F3216B55D04}" srcOrd="0" destOrd="0" presId="urn:microsoft.com/office/officeart/2005/8/layout/cycle6"/>
    <dgm:cxn modelId="{15686E0A-08D2-4736-86A3-CABF10747C52}" type="presOf" srcId="{1D3D5C6A-8F8A-444E-AFF7-45BF2BA884A4}" destId="{8AC4FCFB-AF6D-4787-B169-5EFBA2352424}" srcOrd="0" destOrd="0" presId="urn:microsoft.com/office/officeart/2005/8/layout/cycle6"/>
    <dgm:cxn modelId="{3A664438-0F75-428C-9E7F-42D97C69153D}" srcId="{6DEAC7EA-E4DD-4C83-9F88-71FE6CB42BF6}" destId="{012292B9-6B64-4CF0-8958-252096BF5F37}" srcOrd="4" destOrd="0" parTransId="{973E995A-1142-4621-86BD-2C89E1C95B06}" sibTransId="{0221D20F-100D-4902-A511-017ED95F75E0}"/>
    <dgm:cxn modelId="{8696D219-1EBB-4913-B00C-4834AF91B889}" type="presOf" srcId="{38BE18E5-7EEF-4FFA-B11F-26BBBE9B6C6F}" destId="{CB8210D4-B5E9-49FE-8DB4-97FD169CB9A8}" srcOrd="0" destOrd="0" presId="urn:microsoft.com/office/officeart/2005/8/layout/cycle6"/>
    <dgm:cxn modelId="{E077BFC7-9447-41EF-88DD-5EB5D673E204}" type="presOf" srcId="{105FF660-9F18-4550-8661-248D65512B9F}" destId="{5EEEB963-1B67-449D-9691-CD14FDF5BE24}" srcOrd="0" destOrd="0" presId="urn:microsoft.com/office/officeart/2005/8/layout/cycle6"/>
    <dgm:cxn modelId="{F080574E-68FF-4AA3-B48F-C7FA51CD30DE}" type="presOf" srcId="{E18EA010-06B9-459D-9046-03F81AAC44C2}" destId="{D3B5E785-A63D-4186-92FE-F0D5CA0D3850}" srcOrd="0" destOrd="0" presId="urn:microsoft.com/office/officeart/2005/8/layout/cycle6"/>
    <dgm:cxn modelId="{AADF183A-21BE-4DF7-8656-1FBAE23C8CCA}" type="presOf" srcId="{5C91F015-FD51-4326-B4CE-CC02E72534BD}" destId="{8A2FF4EC-A4B8-4247-8296-82C8A98269D1}" srcOrd="0" destOrd="0" presId="urn:microsoft.com/office/officeart/2005/8/layout/cycle6"/>
    <dgm:cxn modelId="{2484D0F2-C7A0-4546-A9C4-6525141BB9DA}" type="presOf" srcId="{AAEC642D-BEA0-424A-93FA-CE91051E0CFE}" destId="{00EA599E-93CA-4E65-A8E8-FB74AD7F2144}" srcOrd="0" destOrd="0" presId="urn:microsoft.com/office/officeart/2005/8/layout/cycle6"/>
    <dgm:cxn modelId="{C17C527A-0D19-47AD-B660-8619AC11930D}" type="presOf" srcId="{5E5EF1F4-4CF7-40F0-86A8-5E68C8393DEF}" destId="{F204255F-B4F5-430C-9B4A-BD167926698A}" srcOrd="0" destOrd="0" presId="urn:microsoft.com/office/officeart/2005/8/layout/cycle6"/>
    <dgm:cxn modelId="{E64F08A2-EFCE-46FA-AA72-F569BA425C66}" srcId="{6DEAC7EA-E4DD-4C83-9F88-71FE6CB42BF6}" destId="{068DF65D-0E1E-4CA9-8B96-A7910304C848}" srcOrd="10" destOrd="0" parTransId="{33F263ED-1953-49B6-8F02-B75DAAD44B5A}" sibTransId="{C480DB87-EC2E-44A5-857F-94C30E3D92D6}"/>
    <dgm:cxn modelId="{28471257-EF6F-45B0-A614-B3647CDA9E57}" type="presOf" srcId="{068DF65D-0E1E-4CA9-8B96-A7910304C848}" destId="{B31425F7-36A5-4D0B-BCB7-0922B92069F1}" srcOrd="0" destOrd="0" presId="urn:microsoft.com/office/officeart/2005/8/layout/cycle6"/>
    <dgm:cxn modelId="{2103B7F4-5366-423C-8D0C-7316D1C0385D}" type="presOf" srcId="{AB5A68D2-77AE-40EA-B0F2-A83E574BE687}" destId="{972DB64F-C07F-4AF1-8823-11EDC63BE200}" srcOrd="0" destOrd="0" presId="urn:microsoft.com/office/officeart/2005/8/layout/cycle6"/>
    <dgm:cxn modelId="{74DE6DC1-D4F4-4067-A9ED-AB8D8C454CF1}" srcId="{6DEAC7EA-E4DD-4C83-9F88-71FE6CB42BF6}" destId="{26612691-C27C-42EA-A866-D79ADE728901}" srcOrd="0" destOrd="0" parTransId="{518BF0C8-67CC-4426-BC6B-851B462BB5FE}" sibTransId="{FD721607-C284-4C5E-BD28-38890780E7E9}"/>
    <dgm:cxn modelId="{C23A3B05-2704-46F7-AF2D-2764C7D1CA07}" type="presOf" srcId="{6DEAC7EA-E4DD-4C83-9F88-71FE6CB42BF6}" destId="{53F7C526-A305-4DDF-8415-E3D529522BAE}" srcOrd="0" destOrd="0" presId="urn:microsoft.com/office/officeart/2005/8/layout/cycle6"/>
    <dgm:cxn modelId="{5FFCDDD0-1D5F-4CA7-8B1A-02FE5BA436B0}" type="presOf" srcId="{0221D20F-100D-4902-A511-017ED95F75E0}" destId="{B4EF382F-B38F-47C1-B056-4549D14306BF}" srcOrd="0" destOrd="0" presId="urn:microsoft.com/office/officeart/2005/8/layout/cycle6"/>
    <dgm:cxn modelId="{D295DAF1-58B2-40A0-94F5-1D04C3CDA202}" type="presOf" srcId="{59CE7F2E-2433-4E53-8C0F-AD9526846DD1}" destId="{54FCC174-1FBF-48D3-A6D3-1A849EB865C9}" srcOrd="0" destOrd="0" presId="urn:microsoft.com/office/officeart/2005/8/layout/cycle6"/>
    <dgm:cxn modelId="{A4D5B4B9-A108-4993-AABE-8C1D7FF23E75}" type="presOf" srcId="{B72713C0-E37A-4927-B7F1-643DD674B5B4}" destId="{AB2BBC2F-2861-45D2-ACC0-42D9845BA62D}" srcOrd="0" destOrd="0" presId="urn:microsoft.com/office/officeart/2005/8/layout/cycle6"/>
    <dgm:cxn modelId="{B2FD279C-52C0-4372-BF97-2D55A7AC4421}" srcId="{6DEAC7EA-E4DD-4C83-9F88-71FE6CB42BF6}" destId="{685AA220-1E5B-46C0-B8DE-B9D662CB20B6}" srcOrd="6" destOrd="0" parTransId="{F1C38307-3990-487A-B707-E5ED6CFE2611}" sibTransId="{F10F2953-2130-4CDF-8CF5-0435AEA3BB8E}"/>
    <dgm:cxn modelId="{DFA0487F-2CEA-40E2-9854-71A4DE30D8F0}" srcId="{6DEAC7EA-E4DD-4C83-9F88-71FE6CB42BF6}" destId="{BE28A756-02B9-4F75-A560-A7105EACB477}" srcOrd="8" destOrd="0" parTransId="{ADE345F5-0734-48AC-B3EC-B0EFEC5AC0DB}" sibTransId="{A18C1DDE-3C01-48B5-B44B-DAB0431C4063}"/>
    <dgm:cxn modelId="{F5D39B8F-F006-4536-B001-F80D3820B119}" type="presOf" srcId="{E3B7D24F-8CB1-4E3A-B067-DE8B3D9861C5}" destId="{8C0326AC-85EE-4197-9D27-89C7276846E8}" srcOrd="0" destOrd="0" presId="urn:microsoft.com/office/officeart/2005/8/layout/cycle6"/>
    <dgm:cxn modelId="{FB81602E-13F0-4AA8-9DEC-9CCE600C1F65}" type="presOf" srcId="{685AA220-1E5B-46C0-B8DE-B9D662CB20B6}" destId="{04A23EBB-600E-498E-B36E-44B5B3AED433}" srcOrd="0" destOrd="0" presId="urn:microsoft.com/office/officeart/2005/8/layout/cycle6"/>
    <dgm:cxn modelId="{F0FD6A34-589D-4985-A2DD-B9CCB0DF9EFE}" srcId="{6DEAC7EA-E4DD-4C83-9F88-71FE6CB42BF6}" destId="{B732A509-C503-4F33-899B-82485414BC13}" srcOrd="14" destOrd="0" parTransId="{94457224-220E-4396-9963-69C17109E01F}" sibTransId="{8F6FA1D0-B892-45D3-8519-727B12979775}"/>
    <dgm:cxn modelId="{D69A7CB2-07BE-49BD-841F-5F7444526C35}" type="presOf" srcId="{3E2A9520-49BA-466A-8975-DFB5D10DA7CD}" destId="{4A524782-3415-4EFF-A420-3ADE3A005B93}" srcOrd="0" destOrd="0" presId="urn:microsoft.com/office/officeart/2005/8/layout/cycle6"/>
    <dgm:cxn modelId="{22A97D4E-1059-4BA8-A1B8-E388BBC9FB7D}" type="presOf" srcId="{89D1C96B-B0E9-4AB1-91AD-4A55E788F043}" destId="{695104BF-8B6A-478B-A650-DE896F8CECD9}" srcOrd="0" destOrd="0" presId="urn:microsoft.com/office/officeart/2005/8/layout/cycle6"/>
    <dgm:cxn modelId="{F75F897D-8B88-4509-82E2-BBAD1DE77984}" srcId="{6DEAC7EA-E4DD-4C83-9F88-71FE6CB42BF6}" destId="{E3B7D24F-8CB1-4E3A-B067-DE8B3D9861C5}" srcOrd="12" destOrd="0" parTransId="{2238A66D-5BD7-4005-BAC6-7A57F1CD2C4C}" sibTransId="{1D3D5C6A-8F8A-444E-AFF7-45BF2BA884A4}"/>
    <dgm:cxn modelId="{199FAFAE-6FDB-4E9F-BEEB-E7B948912E9F}" type="presOf" srcId="{6CC98661-9AA2-44FE-B9BB-9D0CFF71A82E}" destId="{A2FC1AF0-2795-4D3C-A5BE-525A6331C5EB}" srcOrd="0" destOrd="0" presId="urn:microsoft.com/office/officeart/2005/8/layout/cycle6"/>
    <dgm:cxn modelId="{F9B836A5-DE19-4E67-A0D0-FBA6972D641F}" type="presOf" srcId="{FD721607-C284-4C5E-BD28-38890780E7E9}" destId="{EC328850-426B-4187-B0E1-F2927C6F859D}" srcOrd="0" destOrd="0" presId="urn:microsoft.com/office/officeart/2005/8/layout/cycle6"/>
    <dgm:cxn modelId="{DF5A5D14-A5CF-4AB1-920A-34620C96D05D}" srcId="{6DEAC7EA-E4DD-4C83-9F88-71FE6CB42BF6}" destId="{105FF660-9F18-4550-8661-248D65512B9F}" srcOrd="7" destOrd="0" parTransId="{38AA7F62-36D7-4CFF-8C70-552C95D5E5E0}" sibTransId="{153A3B90-A0B7-4893-9FB7-3774ABB3F3CA}"/>
    <dgm:cxn modelId="{34E549CD-E099-4E9E-8149-08E5310AEC98}" type="presOf" srcId="{B732A509-C503-4F33-899B-82485414BC13}" destId="{2997C435-DF4F-48D2-A308-0BC411B81827}" srcOrd="0" destOrd="0" presId="urn:microsoft.com/office/officeart/2005/8/layout/cycle6"/>
    <dgm:cxn modelId="{C9DC0AA5-91E0-4470-B3EB-D618E455A734}" type="presOf" srcId="{A1DED879-2367-49EE-B39A-CAD33286FED5}" destId="{14C85ED9-E72E-4DCF-8A49-93C1AF4C8131}" srcOrd="0" destOrd="0" presId="urn:microsoft.com/office/officeart/2005/8/layout/cycle6"/>
    <dgm:cxn modelId="{E27BE92C-021C-48D7-82D7-AD4D814671E7}" type="presOf" srcId="{C480DB87-EC2E-44A5-857F-94C30E3D92D6}" destId="{06BEF2CA-C8BC-4E00-AA6C-C66B32F221EC}" srcOrd="0" destOrd="0" presId="urn:microsoft.com/office/officeart/2005/8/layout/cycle6"/>
    <dgm:cxn modelId="{4C847B46-1F40-41C3-AAC1-A52FF76DB95D}" type="presOf" srcId="{8F6FA1D0-B892-45D3-8519-727B12979775}" destId="{1C019606-BE26-4B4F-9A1A-EA376323199F}" srcOrd="0" destOrd="0" presId="urn:microsoft.com/office/officeart/2005/8/layout/cycle6"/>
    <dgm:cxn modelId="{D92B3A36-33C4-4D32-8C29-D8232E164249}" type="presOf" srcId="{BE28A756-02B9-4F75-A560-A7105EACB477}" destId="{230F75A9-8DC5-4172-AC80-B8542248E8BE}" srcOrd="0" destOrd="0" presId="urn:microsoft.com/office/officeart/2005/8/layout/cycle6"/>
    <dgm:cxn modelId="{D978BA8B-CA4E-4D37-B28C-FD9ED44D5468}" srcId="{6DEAC7EA-E4DD-4C83-9F88-71FE6CB42BF6}" destId="{E18EA010-06B9-459D-9046-03F81AAC44C2}" srcOrd="9" destOrd="0" parTransId="{03F6EB63-D564-4527-A197-0897D30A9D1A}" sibTransId="{AB5A68D2-77AE-40EA-B0F2-A83E574BE687}"/>
    <dgm:cxn modelId="{DC1EEDC0-390B-4DEC-AA69-80C51AE2EDC5}" type="presOf" srcId="{896A6010-309A-4EE5-9F69-22ECBF382023}" destId="{8F7F3509-ACA6-4556-99D1-43B942392E62}" srcOrd="0" destOrd="0" presId="urn:microsoft.com/office/officeart/2005/8/layout/cycle6"/>
    <dgm:cxn modelId="{A69D1C98-A6FF-464C-8950-8AE02AFC1F06}" type="presOf" srcId="{90261A97-EB35-4916-89B7-CFE5B191416F}" destId="{EE82996A-EAFB-4A7F-83A7-F0EFFDCB430D}" srcOrd="0" destOrd="0" presId="urn:microsoft.com/office/officeart/2005/8/layout/cycle6"/>
    <dgm:cxn modelId="{3ABE98D9-B6AB-475B-9F82-352654452DE3}" srcId="{6DEAC7EA-E4DD-4C83-9F88-71FE6CB42BF6}" destId="{38BE18E5-7EEF-4FFA-B11F-26BBBE9B6C6F}" srcOrd="11" destOrd="0" parTransId="{10757860-AD28-434F-BB52-33AFB59162BB}" sibTransId="{FE096762-ED23-422F-AC8B-AAD3FF46F829}"/>
    <dgm:cxn modelId="{60098799-37B1-4566-B9CE-730FED55BE6E}" type="presParOf" srcId="{53F7C526-A305-4DDF-8415-E3D529522BAE}" destId="{EBFFE88D-69DC-4B86-9284-510D078AD5BD}" srcOrd="0" destOrd="0" presId="urn:microsoft.com/office/officeart/2005/8/layout/cycle6"/>
    <dgm:cxn modelId="{6E073BB4-AF73-40D9-B230-6642E4490316}" type="presParOf" srcId="{53F7C526-A305-4DDF-8415-E3D529522BAE}" destId="{DFE2648E-C9E2-41B3-8D79-420D3A4DC31F}" srcOrd="1" destOrd="0" presId="urn:microsoft.com/office/officeart/2005/8/layout/cycle6"/>
    <dgm:cxn modelId="{0963E16C-02A0-4090-B046-F88DE2D6A476}" type="presParOf" srcId="{53F7C526-A305-4DDF-8415-E3D529522BAE}" destId="{EC328850-426B-4187-B0E1-F2927C6F859D}" srcOrd="2" destOrd="0" presId="urn:microsoft.com/office/officeart/2005/8/layout/cycle6"/>
    <dgm:cxn modelId="{3583B416-3A70-48D6-AD2D-B59335E9F972}" type="presParOf" srcId="{53F7C526-A305-4DDF-8415-E3D529522BAE}" destId="{AB2BBC2F-2861-45D2-ACC0-42D9845BA62D}" srcOrd="3" destOrd="0" presId="urn:microsoft.com/office/officeart/2005/8/layout/cycle6"/>
    <dgm:cxn modelId="{4185D0DD-CA32-4B01-8300-65CF476C7A5F}" type="presParOf" srcId="{53F7C526-A305-4DDF-8415-E3D529522BAE}" destId="{88DD1657-2A59-4B7B-A013-A38CD91352C4}" srcOrd="4" destOrd="0" presId="urn:microsoft.com/office/officeart/2005/8/layout/cycle6"/>
    <dgm:cxn modelId="{4D0CA898-51A4-4614-A8C3-E845E54FE62B}" type="presParOf" srcId="{53F7C526-A305-4DDF-8415-E3D529522BAE}" destId="{14C85ED9-E72E-4DCF-8A49-93C1AF4C8131}" srcOrd="5" destOrd="0" presId="urn:microsoft.com/office/officeart/2005/8/layout/cycle6"/>
    <dgm:cxn modelId="{CC2D2001-C510-42C6-8D94-A16423698937}" type="presParOf" srcId="{53F7C526-A305-4DDF-8415-E3D529522BAE}" destId="{54FCC174-1FBF-48D3-A6D3-1A849EB865C9}" srcOrd="6" destOrd="0" presId="urn:microsoft.com/office/officeart/2005/8/layout/cycle6"/>
    <dgm:cxn modelId="{8BA606E1-FEE3-4D92-BD36-D489F38F195F}" type="presParOf" srcId="{53F7C526-A305-4DDF-8415-E3D529522BAE}" destId="{4AD40F02-B3A1-4197-A692-0F2354FEBFF1}" srcOrd="7" destOrd="0" presId="urn:microsoft.com/office/officeart/2005/8/layout/cycle6"/>
    <dgm:cxn modelId="{B34283F7-909B-4DFF-9760-2B04267574FD}" type="presParOf" srcId="{53F7C526-A305-4DDF-8415-E3D529522BAE}" destId="{F204255F-B4F5-430C-9B4A-BD167926698A}" srcOrd="8" destOrd="0" presId="urn:microsoft.com/office/officeart/2005/8/layout/cycle6"/>
    <dgm:cxn modelId="{83EB7F67-6EDC-40FA-B43E-B1AAD6F38438}" type="presParOf" srcId="{53F7C526-A305-4DDF-8415-E3D529522BAE}" destId="{8A2FF4EC-A4B8-4247-8296-82C8A98269D1}" srcOrd="9" destOrd="0" presId="urn:microsoft.com/office/officeart/2005/8/layout/cycle6"/>
    <dgm:cxn modelId="{F56F712F-E996-4948-9639-09F639DC95F0}" type="presParOf" srcId="{53F7C526-A305-4DDF-8415-E3D529522BAE}" destId="{616CF29F-C8E1-471D-A60C-A24347163011}" srcOrd="10" destOrd="0" presId="urn:microsoft.com/office/officeart/2005/8/layout/cycle6"/>
    <dgm:cxn modelId="{D4C714E3-10C1-4FC5-96CA-30E7C282548D}" type="presParOf" srcId="{53F7C526-A305-4DDF-8415-E3D529522BAE}" destId="{8F7F3509-ACA6-4556-99D1-43B942392E62}" srcOrd="11" destOrd="0" presId="urn:microsoft.com/office/officeart/2005/8/layout/cycle6"/>
    <dgm:cxn modelId="{B4167AFA-2252-462B-A6BC-5C640A5ECD18}" type="presParOf" srcId="{53F7C526-A305-4DDF-8415-E3D529522BAE}" destId="{934F1BCC-0B30-409C-A9D2-2C8A974D7E66}" srcOrd="12" destOrd="0" presId="urn:microsoft.com/office/officeart/2005/8/layout/cycle6"/>
    <dgm:cxn modelId="{6400D74F-5019-42A4-BE8D-4D911BCDED26}" type="presParOf" srcId="{53F7C526-A305-4DDF-8415-E3D529522BAE}" destId="{18EE43D9-DA41-4510-A0A8-54AD090026A3}" srcOrd="13" destOrd="0" presId="urn:microsoft.com/office/officeart/2005/8/layout/cycle6"/>
    <dgm:cxn modelId="{2B3EFCCC-5CA8-43E9-AE39-FBD514632870}" type="presParOf" srcId="{53F7C526-A305-4DDF-8415-E3D529522BAE}" destId="{B4EF382F-B38F-47C1-B056-4549D14306BF}" srcOrd="14" destOrd="0" presId="urn:microsoft.com/office/officeart/2005/8/layout/cycle6"/>
    <dgm:cxn modelId="{17A55317-3873-446C-82CA-EBC0D7EF8BF5}" type="presParOf" srcId="{53F7C526-A305-4DDF-8415-E3D529522BAE}" destId="{EE82996A-EAFB-4A7F-83A7-F0EFFDCB430D}" srcOrd="15" destOrd="0" presId="urn:microsoft.com/office/officeart/2005/8/layout/cycle6"/>
    <dgm:cxn modelId="{5141C6F5-8590-4289-8A19-BDCA3CF0D5FF}" type="presParOf" srcId="{53F7C526-A305-4DDF-8415-E3D529522BAE}" destId="{C26850C0-60DC-4E44-AC27-16AA7E6F2139}" srcOrd="16" destOrd="0" presId="urn:microsoft.com/office/officeart/2005/8/layout/cycle6"/>
    <dgm:cxn modelId="{7C7ADBD1-7F41-4340-9526-14E3BF231D9E}" type="presParOf" srcId="{53F7C526-A305-4DDF-8415-E3D529522BAE}" destId="{4A524782-3415-4EFF-A420-3ADE3A005B93}" srcOrd="17" destOrd="0" presId="urn:microsoft.com/office/officeart/2005/8/layout/cycle6"/>
    <dgm:cxn modelId="{AD65794D-3273-4DA8-8A82-DB415C032DAA}" type="presParOf" srcId="{53F7C526-A305-4DDF-8415-E3D529522BAE}" destId="{04A23EBB-600E-498E-B36E-44B5B3AED433}" srcOrd="18" destOrd="0" presId="urn:microsoft.com/office/officeart/2005/8/layout/cycle6"/>
    <dgm:cxn modelId="{E0C2C3EC-B750-46B8-B736-ED6C0C6C7491}" type="presParOf" srcId="{53F7C526-A305-4DDF-8415-E3D529522BAE}" destId="{91AFF870-18C7-4FD6-97CD-ABF4EE3A1349}" srcOrd="19" destOrd="0" presId="urn:microsoft.com/office/officeart/2005/8/layout/cycle6"/>
    <dgm:cxn modelId="{16DF0A51-4036-4178-AAFB-E4B2CB7E8193}" type="presParOf" srcId="{53F7C526-A305-4DDF-8415-E3D529522BAE}" destId="{B0D2BE0D-E9FD-4194-933D-0615A90019A0}" srcOrd="20" destOrd="0" presId="urn:microsoft.com/office/officeart/2005/8/layout/cycle6"/>
    <dgm:cxn modelId="{F901585A-0D88-4CD7-9289-824D183571FD}" type="presParOf" srcId="{53F7C526-A305-4DDF-8415-E3D529522BAE}" destId="{5EEEB963-1B67-449D-9691-CD14FDF5BE24}" srcOrd="21" destOrd="0" presId="urn:microsoft.com/office/officeart/2005/8/layout/cycle6"/>
    <dgm:cxn modelId="{0AD64E17-F13D-49BB-8612-D4BA6367CDB1}" type="presParOf" srcId="{53F7C526-A305-4DDF-8415-E3D529522BAE}" destId="{583FC74C-6385-45DA-8BD2-AB8B6E7BF3A9}" srcOrd="22" destOrd="0" presId="urn:microsoft.com/office/officeart/2005/8/layout/cycle6"/>
    <dgm:cxn modelId="{286BE03A-1715-4E2C-8775-FC2B85268707}" type="presParOf" srcId="{53F7C526-A305-4DDF-8415-E3D529522BAE}" destId="{59B74FE1-4B71-4451-A4E0-C1E073C37057}" srcOrd="23" destOrd="0" presId="urn:microsoft.com/office/officeart/2005/8/layout/cycle6"/>
    <dgm:cxn modelId="{81198009-D92C-4BBB-AB0B-EEBB6FF5203A}" type="presParOf" srcId="{53F7C526-A305-4DDF-8415-E3D529522BAE}" destId="{230F75A9-8DC5-4172-AC80-B8542248E8BE}" srcOrd="24" destOrd="0" presId="urn:microsoft.com/office/officeart/2005/8/layout/cycle6"/>
    <dgm:cxn modelId="{AE09D034-BB24-4E66-A70E-937432B0C597}" type="presParOf" srcId="{53F7C526-A305-4DDF-8415-E3D529522BAE}" destId="{22DA5E31-8687-4D6A-B0BA-19C41FA63BE7}" srcOrd="25" destOrd="0" presId="urn:microsoft.com/office/officeart/2005/8/layout/cycle6"/>
    <dgm:cxn modelId="{6D0CEF62-C5BA-46A2-AD28-D69A9F854730}" type="presParOf" srcId="{53F7C526-A305-4DDF-8415-E3D529522BAE}" destId="{2B36FB0A-4AA6-4E22-A8FB-8F3216B55D04}" srcOrd="26" destOrd="0" presId="urn:microsoft.com/office/officeart/2005/8/layout/cycle6"/>
    <dgm:cxn modelId="{C775818B-1F27-4F75-9039-FF95C27634C9}" type="presParOf" srcId="{53F7C526-A305-4DDF-8415-E3D529522BAE}" destId="{D3B5E785-A63D-4186-92FE-F0D5CA0D3850}" srcOrd="27" destOrd="0" presId="urn:microsoft.com/office/officeart/2005/8/layout/cycle6"/>
    <dgm:cxn modelId="{A101FBFB-339B-4060-9BB0-9BA5DBE15557}" type="presParOf" srcId="{53F7C526-A305-4DDF-8415-E3D529522BAE}" destId="{C50C1796-3BB0-4E76-B66B-746034DF57A0}" srcOrd="28" destOrd="0" presId="urn:microsoft.com/office/officeart/2005/8/layout/cycle6"/>
    <dgm:cxn modelId="{1A034932-12E3-4BC3-A766-8CF2C0BF1508}" type="presParOf" srcId="{53F7C526-A305-4DDF-8415-E3D529522BAE}" destId="{972DB64F-C07F-4AF1-8823-11EDC63BE200}" srcOrd="29" destOrd="0" presId="urn:microsoft.com/office/officeart/2005/8/layout/cycle6"/>
    <dgm:cxn modelId="{EEDF1AA1-CAD6-48C3-9653-0386AF5920E1}" type="presParOf" srcId="{53F7C526-A305-4DDF-8415-E3D529522BAE}" destId="{B31425F7-36A5-4D0B-BCB7-0922B92069F1}" srcOrd="30" destOrd="0" presId="urn:microsoft.com/office/officeart/2005/8/layout/cycle6"/>
    <dgm:cxn modelId="{3F84F9D8-7003-4327-A53D-D4002A3CA162}" type="presParOf" srcId="{53F7C526-A305-4DDF-8415-E3D529522BAE}" destId="{7D30409A-7C99-4FC4-B496-7090C578E365}" srcOrd="31" destOrd="0" presId="urn:microsoft.com/office/officeart/2005/8/layout/cycle6"/>
    <dgm:cxn modelId="{3DA12520-E74C-495D-8C1D-1219C2266E51}" type="presParOf" srcId="{53F7C526-A305-4DDF-8415-E3D529522BAE}" destId="{06BEF2CA-C8BC-4E00-AA6C-C66B32F221EC}" srcOrd="32" destOrd="0" presId="urn:microsoft.com/office/officeart/2005/8/layout/cycle6"/>
    <dgm:cxn modelId="{4B295B46-0598-4399-8FA7-9516213F9209}" type="presParOf" srcId="{53F7C526-A305-4DDF-8415-E3D529522BAE}" destId="{CB8210D4-B5E9-49FE-8DB4-97FD169CB9A8}" srcOrd="33" destOrd="0" presId="urn:microsoft.com/office/officeart/2005/8/layout/cycle6"/>
    <dgm:cxn modelId="{87CF3184-02A8-46D8-9C46-61A8967A1388}" type="presParOf" srcId="{53F7C526-A305-4DDF-8415-E3D529522BAE}" destId="{DC13EAE6-CA4D-4E5C-9674-B050D8EE7E61}" srcOrd="34" destOrd="0" presId="urn:microsoft.com/office/officeart/2005/8/layout/cycle6"/>
    <dgm:cxn modelId="{73341017-96AF-41C6-A78D-FCA774480C3A}" type="presParOf" srcId="{53F7C526-A305-4DDF-8415-E3D529522BAE}" destId="{D53BB2C9-BA7F-4184-AFDB-22AFDB1E66DD}" srcOrd="35" destOrd="0" presId="urn:microsoft.com/office/officeart/2005/8/layout/cycle6"/>
    <dgm:cxn modelId="{B0A9152B-FAF4-427F-8155-CB13107FF8B4}" type="presParOf" srcId="{53F7C526-A305-4DDF-8415-E3D529522BAE}" destId="{8C0326AC-85EE-4197-9D27-89C7276846E8}" srcOrd="36" destOrd="0" presId="urn:microsoft.com/office/officeart/2005/8/layout/cycle6"/>
    <dgm:cxn modelId="{564C422A-8D5E-4D78-98B8-494B3EB4D532}" type="presParOf" srcId="{53F7C526-A305-4DDF-8415-E3D529522BAE}" destId="{00DB745E-B1A9-4493-9169-68B1CA1DFBE5}" srcOrd="37" destOrd="0" presId="urn:microsoft.com/office/officeart/2005/8/layout/cycle6"/>
    <dgm:cxn modelId="{968FE60E-6BB4-4B3E-B348-2539B8317985}" type="presParOf" srcId="{53F7C526-A305-4DDF-8415-E3D529522BAE}" destId="{8AC4FCFB-AF6D-4787-B169-5EFBA2352424}" srcOrd="38" destOrd="0" presId="urn:microsoft.com/office/officeart/2005/8/layout/cycle6"/>
    <dgm:cxn modelId="{FF695F50-3B3F-4ACE-AC47-6230C85AF9BC}" type="presParOf" srcId="{53F7C526-A305-4DDF-8415-E3D529522BAE}" destId="{695104BF-8B6A-478B-A650-DE896F8CECD9}" srcOrd="39" destOrd="0" presId="urn:microsoft.com/office/officeart/2005/8/layout/cycle6"/>
    <dgm:cxn modelId="{8EE7E9B3-9C57-4066-9FFC-E650DE5CDE21}" type="presParOf" srcId="{53F7C526-A305-4DDF-8415-E3D529522BAE}" destId="{1FB87BD3-8959-43A2-A150-A35E628E8E3E}" srcOrd="40" destOrd="0" presId="urn:microsoft.com/office/officeart/2005/8/layout/cycle6"/>
    <dgm:cxn modelId="{A20E892C-3AB5-4284-A01A-25C79290110A}" type="presParOf" srcId="{53F7C526-A305-4DDF-8415-E3D529522BAE}" destId="{00EA599E-93CA-4E65-A8E8-FB74AD7F2144}" srcOrd="41" destOrd="0" presId="urn:microsoft.com/office/officeart/2005/8/layout/cycle6"/>
    <dgm:cxn modelId="{BC9A8C14-5B8B-4787-83E6-B22F2884F717}" type="presParOf" srcId="{53F7C526-A305-4DDF-8415-E3D529522BAE}" destId="{2997C435-DF4F-48D2-A308-0BC411B81827}" srcOrd="42" destOrd="0" presId="urn:microsoft.com/office/officeart/2005/8/layout/cycle6"/>
    <dgm:cxn modelId="{53EB24F9-DAD0-4039-BC9F-273F7FC6FDD9}" type="presParOf" srcId="{53F7C526-A305-4DDF-8415-E3D529522BAE}" destId="{B2790D49-946F-48BB-A454-B7552761C64F}" srcOrd="43" destOrd="0" presId="urn:microsoft.com/office/officeart/2005/8/layout/cycle6"/>
    <dgm:cxn modelId="{256EAFDB-D344-4CD3-8AA1-09966A41546D}" type="presParOf" srcId="{53F7C526-A305-4DDF-8415-E3D529522BAE}" destId="{1C019606-BE26-4B4F-9A1A-EA376323199F}" srcOrd="44" destOrd="0" presId="urn:microsoft.com/office/officeart/2005/8/layout/cycle6"/>
    <dgm:cxn modelId="{C044347C-29BA-4D5F-AC72-C3D7E5BF6E5A}" type="presParOf" srcId="{53F7C526-A305-4DDF-8415-E3D529522BAE}" destId="{A2FC1AF0-2795-4D3C-A5BE-525A6331C5EB}" srcOrd="45" destOrd="0" presId="urn:microsoft.com/office/officeart/2005/8/layout/cycle6"/>
    <dgm:cxn modelId="{2D95F141-980C-448C-83F5-A52ADD1CB986}" type="presParOf" srcId="{53F7C526-A305-4DDF-8415-E3D529522BAE}" destId="{D9A6A0A0-04C0-4475-BA29-FB102D077B18}" srcOrd="46" destOrd="0" presId="urn:microsoft.com/office/officeart/2005/8/layout/cycle6"/>
    <dgm:cxn modelId="{B67192D9-8953-497B-8773-92E860B4CC0E}" type="presParOf" srcId="{53F7C526-A305-4DDF-8415-E3D529522BAE}" destId="{EEDB36A0-D559-454C-B077-651B3351D639}" srcOrd="4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DEAC7EA-E4DD-4C83-9F88-71FE6CB42BF6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26612691-C27C-42EA-A866-D79ADE7289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26612691-C27C-42EA-A866-D79ADE7289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518BF0C8-67CC-4426-BC6B-851B462BB5FE}" type="parTrans" cxnId="{74DE6DC1-D4F4-4067-A9ED-AB8D8C454CF1}">
      <dgm:prSet/>
      <dgm:spPr/>
      <dgm:t>
        <a:bodyPr/>
        <a:lstStyle/>
        <a:p>
          <a:endParaRPr lang="en-GB"/>
        </a:p>
      </dgm:t>
    </dgm:pt>
    <dgm:pt modelId="{FD721607-C284-4C5E-BD28-38890780E7E9}" type="sibTrans" cxnId="{74DE6DC1-D4F4-4067-A9ED-AB8D8C454CF1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72713C0-E37A-4927-B7F1-643DD674B5B4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B72713C0-E37A-4927-B7F1-643DD674B5B4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F3DDC807-8DD4-49F9-9C37-E77DBC918480}" type="parTrans" cxnId="{20231D58-ACD0-47B0-968F-65F65EE2D3EC}">
      <dgm:prSet/>
      <dgm:spPr/>
      <dgm:t>
        <a:bodyPr/>
        <a:lstStyle/>
        <a:p>
          <a:endParaRPr lang="en-GB"/>
        </a:p>
      </dgm:t>
    </dgm:pt>
    <dgm:pt modelId="{A1DED879-2367-49EE-B39A-CAD33286FED5}" type="sibTrans" cxnId="{20231D58-ACD0-47B0-968F-65F65EE2D3EC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5C91F015-FD51-4326-B4CE-CC02E72534BD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5C91F015-FD51-4326-B4CE-CC02E72534BD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23FC4433-9192-4A44-B0B4-2119F3843EB6}" type="parTrans" cxnId="{5E6B5D78-B449-4C06-99EF-70E328E0AAF5}">
      <dgm:prSet/>
      <dgm:spPr/>
      <dgm:t>
        <a:bodyPr/>
        <a:lstStyle/>
        <a:p>
          <a:endParaRPr lang="en-GB"/>
        </a:p>
      </dgm:t>
    </dgm:pt>
    <dgm:pt modelId="{896A6010-309A-4EE5-9F69-22ECBF382023}" type="sibTrans" cxnId="{5E6B5D78-B449-4C06-99EF-70E328E0AAF5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E28A756-02B9-4F75-A560-A7105EACB47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 dirty="0"/>
            </a:p>
          </dgm:t>
        </dgm:pt>
      </mc:Choice>
      <mc:Fallback xmlns="">
        <dgm:pt modelId="{BE28A756-02B9-4F75-A560-A7105EACB47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ADE345F5-0734-48AC-B3EC-B0EFEC5AC0DB}" type="parTrans" cxnId="{DFA0487F-2CEA-40E2-9854-71A4DE30D8F0}">
      <dgm:prSet/>
      <dgm:spPr/>
      <dgm:t>
        <a:bodyPr/>
        <a:lstStyle/>
        <a:p>
          <a:endParaRPr lang="en-GB"/>
        </a:p>
      </dgm:t>
    </dgm:pt>
    <dgm:pt modelId="{A18C1DDE-3C01-48B5-B44B-DAB0431C4063}" type="sibTrans" cxnId="{DFA0487F-2CEA-40E2-9854-71A4DE30D8F0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E18EA010-06B9-459D-9046-03F81AAC44C2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E18EA010-06B9-459D-9046-03F81AAC44C2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03F6EB63-D564-4527-A197-0897D30A9D1A}" type="parTrans" cxnId="{D978BA8B-CA4E-4D37-B28C-FD9ED44D5468}">
      <dgm:prSet/>
      <dgm:spPr/>
      <dgm:t>
        <a:bodyPr/>
        <a:lstStyle/>
        <a:p>
          <a:endParaRPr lang="en-GB"/>
        </a:p>
      </dgm:t>
    </dgm:pt>
    <dgm:pt modelId="{AB5A68D2-77AE-40EA-B0F2-A83E574BE687}" type="sibTrans" cxnId="{D978BA8B-CA4E-4D37-B28C-FD9ED44D5468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89D1C96B-B0E9-4AB1-91AD-4A55E788F04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 dirty="0"/>
            </a:p>
          </dgm:t>
        </dgm:pt>
      </mc:Choice>
      <mc:Fallback xmlns="">
        <dgm:pt modelId="{89D1C96B-B0E9-4AB1-91AD-4A55E788F04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 dirty="0"/>
            </a:p>
          </dgm:t>
        </dgm:pt>
      </mc:Fallback>
    </mc:AlternateContent>
    <dgm:pt modelId="{C6681032-0CD6-4AB7-9073-E9B5ED9247C7}" type="parTrans" cxnId="{53F15D08-9390-4166-BF91-F4A40663FC2B}">
      <dgm:prSet/>
      <dgm:spPr/>
      <dgm:t>
        <a:bodyPr/>
        <a:lstStyle/>
        <a:p>
          <a:endParaRPr lang="en-GB"/>
        </a:p>
      </dgm:t>
    </dgm:pt>
    <dgm:pt modelId="{AAEC642D-BEA0-424A-93FA-CE91051E0CFE}" type="sibTrans" cxnId="{53F15D08-9390-4166-BF91-F4A40663FC2B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732A509-C503-4F33-899B-82485414BC1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B732A509-C503-4F33-899B-82485414BC1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94457224-220E-4396-9963-69C17109E01F}" type="parTrans" cxnId="{F0FD6A34-589D-4985-A2DD-B9CCB0DF9EFE}">
      <dgm:prSet/>
      <dgm:spPr/>
      <dgm:t>
        <a:bodyPr/>
        <a:lstStyle/>
        <a:p>
          <a:endParaRPr lang="en-GB"/>
        </a:p>
      </dgm:t>
    </dgm:pt>
    <dgm:pt modelId="{8F6FA1D0-B892-45D3-8519-727B12979775}" type="sibTrans" cxnId="{F0FD6A34-589D-4985-A2DD-B9CCB0DF9EFE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6CC98661-9AA2-44FE-B9BB-9D0CFF71A82E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 dirty="0"/>
            </a:p>
          </dgm:t>
        </dgm:pt>
      </mc:Choice>
      <mc:Fallback xmlns="">
        <dgm:pt modelId="{6CC98661-9AA2-44FE-B9BB-9D0CFF71A82E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 dirty="0"/>
            </a:p>
          </dgm:t>
        </dgm:pt>
      </mc:Fallback>
    </mc:AlternateContent>
    <dgm:pt modelId="{1E206E62-7BB2-403E-85A3-1854867FCFE2}" type="parTrans" cxnId="{6802964E-EC07-4835-BF5C-BEDCEDDCBC0E}">
      <dgm:prSet/>
      <dgm:spPr/>
      <dgm:t>
        <a:bodyPr/>
        <a:lstStyle/>
        <a:p>
          <a:endParaRPr lang="en-GB"/>
        </a:p>
      </dgm:t>
    </dgm:pt>
    <dgm:pt modelId="{122AFB5A-DD44-4172-B753-C6A939AEEAE6}" type="sibTrans" cxnId="{6802964E-EC07-4835-BF5C-BEDCEDDCBC0E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012292B9-6B64-4CF0-8958-252096BF5F3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012292B9-6B64-4CF0-8958-252096BF5F3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973E995A-1142-4621-86BD-2C89E1C95B06}" type="parTrans" cxnId="{3A664438-0F75-428C-9E7F-42D97C69153D}">
      <dgm:prSet/>
      <dgm:spPr/>
      <dgm:t>
        <a:bodyPr/>
        <a:lstStyle/>
        <a:p>
          <a:endParaRPr lang="en-GB"/>
        </a:p>
      </dgm:t>
    </dgm:pt>
    <dgm:pt modelId="{0221D20F-100D-4902-A511-017ED95F75E0}" type="sibTrans" cxnId="{3A664438-0F75-428C-9E7F-42D97C69153D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705B1EE4-94FB-460D-A4A5-BBBB135473A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705B1EE4-94FB-460D-A4A5-BBBB135473A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BF7F96F5-2287-4460-AB57-0DBC9ED8D4B6}" type="parTrans" cxnId="{7646D541-D945-4DCE-AE5A-4673D9383935}">
      <dgm:prSet/>
      <dgm:spPr/>
      <dgm:t>
        <a:bodyPr/>
        <a:lstStyle/>
        <a:p>
          <a:endParaRPr lang="en-GB"/>
        </a:p>
      </dgm:t>
    </dgm:pt>
    <dgm:pt modelId="{24D570E7-AC04-4911-8AE0-1F4F8171E639}" type="sibTrans" cxnId="{7646D541-D945-4DCE-AE5A-4673D9383935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8C2ABF21-4169-4F92-992B-B26A5BB8582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8C2ABF21-4169-4F92-992B-B26A5BB8582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08C30186-EBC2-4B78-A08E-58A158813B9C}" type="parTrans" cxnId="{006E3480-A41F-46BD-A144-208698AE1CD0}">
      <dgm:prSet/>
      <dgm:spPr/>
      <dgm:t>
        <a:bodyPr/>
        <a:lstStyle/>
        <a:p>
          <a:endParaRPr lang="en-GB"/>
        </a:p>
      </dgm:t>
    </dgm:pt>
    <dgm:pt modelId="{9AE4F5F5-0EA1-4415-ABF8-623ADF2CFEEE}" type="sibTrans" cxnId="{006E3480-A41F-46BD-A144-208698AE1CD0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533558F9-E757-4CB7-9A7D-BD5A710BDA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533558F9-E757-4CB7-9A7D-BD5A710BDA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C4F5A96E-95D3-4509-8950-E2192BD601DD}" type="parTrans" cxnId="{0788DD61-C62A-4A68-AF98-EBEB340C0ED7}">
      <dgm:prSet/>
      <dgm:spPr/>
      <dgm:t>
        <a:bodyPr/>
        <a:lstStyle/>
        <a:p>
          <a:endParaRPr lang="en-GB"/>
        </a:p>
      </dgm:t>
    </dgm:pt>
    <dgm:pt modelId="{3ACE1E40-5576-4F8B-971D-0010D0BD4080}" type="sibTrans" cxnId="{0788DD61-C62A-4A68-AF98-EBEB340C0ED7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59CE7F2E-2433-4E53-8C0F-AD9526846DD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59CE7F2E-2433-4E53-8C0F-AD9526846DD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E0414713-3F18-4A4E-93C3-80CED0029738}" type="parTrans" cxnId="{2DCFB0A8-FF97-4EED-81A9-B0C7EFAB32F3}">
      <dgm:prSet/>
      <dgm:spPr/>
      <dgm:t>
        <a:bodyPr/>
        <a:lstStyle/>
        <a:p>
          <a:endParaRPr lang="en-GB"/>
        </a:p>
      </dgm:t>
    </dgm:pt>
    <dgm:pt modelId="{5E5EF1F4-4CF7-40F0-86A8-5E68C8393DEF}" type="sibTrans" cxnId="{2DCFB0A8-FF97-4EED-81A9-B0C7EFAB32F3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E3B7D24F-8CB1-4E3A-B067-DE8B3D9861C5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E3B7D24F-8CB1-4E3A-B067-DE8B3D9861C5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2238A66D-5BD7-4005-BAC6-7A57F1CD2C4C}" type="parTrans" cxnId="{F75F897D-8B88-4509-82E2-BBAD1DE77984}">
      <dgm:prSet/>
      <dgm:spPr/>
      <dgm:t>
        <a:bodyPr/>
        <a:lstStyle/>
        <a:p>
          <a:endParaRPr lang="en-GB"/>
        </a:p>
      </dgm:t>
    </dgm:pt>
    <dgm:pt modelId="{1D3D5C6A-8F8A-444E-AFF7-45BF2BA884A4}" type="sibTrans" cxnId="{F75F897D-8B88-4509-82E2-BBAD1DE77984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90261A97-EB35-4916-89B7-CFE5B191416F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90261A97-EB35-4916-89B7-CFE5B191416F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E8A0AD8F-493B-49CB-A194-7CEFDB75C49F}" type="parTrans" cxnId="{5434031D-C6D7-4458-83FF-71025F4C0AF8}">
      <dgm:prSet/>
      <dgm:spPr/>
      <dgm:t>
        <a:bodyPr/>
        <a:lstStyle/>
        <a:p>
          <a:endParaRPr lang="en-GB"/>
        </a:p>
      </dgm:t>
    </dgm:pt>
    <dgm:pt modelId="{3E2A9520-49BA-466A-8975-DFB5D10DA7CD}" type="sibTrans" cxnId="{5434031D-C6D7-4458-83FF-71025F4C0AF8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58719904-46ED-4209-8ED0-3D575D3DD5CE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58719904-46ED-4209-8ED0-3D575D3DD5CE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49A854FE-8C15-43A4-834D-7BE2A6F25A7B}" type="parTrans" cxnId="{DE822BD7-EFA4-4E53-B3E1-768826B4C3AC}">
      <dgm:prSet/>
      <dgm:spPr/>
      <dgm:t>
        <a:bodyPr/>
        <a:lstStyle/>
        <a:p>
          <a:endParaRPr lang="en-GB"/>
        </a:p>
      </dgm:t>
    </dgm:pt>
    <dgm:pt modelId="{C59DA0AB-B963-4C41-A576-C99D90F67032}" type="sibTrans" cxnId="{DE822BD7-EFA4-4E53-B3E1-768826B4C3AC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685AA220-1E5B-46C0-B8DE-B9D662CB20B6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685AA220-1E5B-46C0-B8DE-B9D662CB20B6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F1C38307-3990-487A-B707-E5ED6CFE2611}" type="parTrans" cxnId="{B2FD279C-52C0-4372-BF97-2D55A7AC4421}">
      <dgm:prSet/>
      <dgm:spPr/>
      <dgm:t>
        <a:bodyPr/>
        <a:lstStyle/>
        <a:p>
          <a:endParaRPr lang="en-GB"/>
        </a:p>
      </dgm:t>
    </dgm:pt>
    <dgm:pt modelId="{F10F2953-2130-4CDF-8CF5-0435AEA3BB8E}" type="sibTrans" cxnId="{B2FD279C-52C0-4372-BF97-2D55A7AC4421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851BD6C4-6DEB-4DA3-97C0-6673285B47A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851BD6C4-6DEB-4DA3-97C0-6673285B47A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CBA1F6C8-BB12-4DFB-AA31-F0914499E5E7}" type="parTrans" cxnId="{8A51BAD0-BB0A-4116-AD7B-6C26C1F6E99E}">
      <dgm:prSet/>
      <dgm:spPr/>
      <dgm:t>
        <a:bodyPr/>
        <a:lstStyle/>
        <a:p>
          <a:endParaRPr lang="en-GB"/>
        </a:p>
      </dgm:t>
    </dgm:pt>
    <dgm:pt modelId="{B0699F52-8775-43C3-B9CC-47D6B403B3F6}" type="sibTrans" cxnId="{8A51BAD0-BB0A-4116-AD7B-6C26C1F6E99E}">
      <dgm:prSet/>
      <dgm:spPr/>
      <dgm:t>
        <a:bodyPr/>
        <a:lstStyle/>
        <a:p>
          <a:endParaRPr lang="en-GB"/>
        </a:p>
      </dgm:t>
    </dgm:pt>
    <dgm:pt modelId="{53F7C526-A305-4DDF-8415-E3D529522BAE}" type="pres">
      <dgm:prSet presAssocID="{6DEAC7EA-E4DD-4C83-9F88-71FE6CB42BF6}" presName="cycle" presStyleCnt="0">
        <dgm:presLayoutVars>
          <dgm:dir/>
          <dgm:resizeHandles val="exact"/>
        </dgm:presLayoutVars>
      </dgm:prSet>
      <dgm:spPr/>
    </dgm:pt>
    <dgm:pt modelId="{EBFFE88D-69DC-4B86-9284-510D078AD5BD}" type="pres">
      <dgm:prSet presAssocID="{26612691-C27C-42EA-A866-D79ADE728901}" presName="node" presStyleLbl="node1" presStyleIdx="0" presStyleCnt="18" custScaleX="158471" custScaleY="129244">
        <dgm:presLayoutVars>
          <dgm:bulletEnabled val="1"/>
        </dgm:presLayoutVars>
      </dgm:prSet>
      <dgm:spPr/>
    </dgm:pt>
    <dgm:pt modelId="{DFE2648E-C9E2-41B3-8D79-420D3A4DC31F}" type="pres">
      <dgm:prSet presAssocID="{26612691-C27C-42EA-A866-D79ADE728901}" presName="spNode" presStyleCnt="0"/>
      <dgm:spPr/>
    </dgm:pt>
    <dgm:pt modelId="{EC328850-426B-4187-B0E1-F2927C6F859D}" type="pres">
      <dgm:prSet presAssocID="{FD721607-C284-4C5E-BD28-38890780E7E9}" presName="sibTrans" presStyleLbl="sibTrans1D1" presStyleIdx="0" presStyleCnt="18"/>
      <dgm:spPr/>
    </dgm:pt>
    <dgm:pt modelId="{AB2BBC2F-2861-45D2-ACC0-42D9845BA62D}" type="pres">
      <dgm:prSet presAssocID="{B72713C0-E37A-4927-B7F1-643DD674B5B4}" presName="node" presStyleLbl="node1" presStyleIdx="1" presStyleCnt="18" custScaleX="158471" custScaleY="129244">
        <dgm:presLayoutVars>
          <dgm:bulletEnabled val="1"/>
        </dgm:presLayoutVars>
      </dgm:prSet>
      <dgm:spPr/>
    </dgm:pt>
    <dgm:pt modelId="{88DD1657-2A59-4B7B-A013-A38CD91352C4}" type="pres">
      <dgm:prSet presAssocID="{B72713C0-E37A-4927-B7F1-643DD674B5B4}" presName="spNode" presStyleCnt="0"/>
      <dgm:spPr/>
    </dgm:pt>
    <dgm:pt modelId="{14C85ED9-E72E-4DCF-8A49-93C1AF4C8131}" type="pres">
      <dgm:prSet presAssocID="{A1DED879-2367-49EE-B39A-CAD33286FED5}" presName="sibTrans" presStyleLbl="sibTrans1D1" presStyleIdx="1" presStyleCnt="18"/>
      <dgm:spPr/>
    </dgm:pt>
    <dgm:pt modelId="{54FCC174-1FBF-48D3-A6D3-1A849EB865C9}" type="pres">
      <dgm:prSet presAssocID="{59CE7F2E-2433-4E53-8C0F-AD9526846DD1}" presName="node" presStyleLbl="node1" presStyleIdx="2" presStyleCnt="18" custScaleX="158471" custScaleY="129244">
        <dgm:presLayoutVars>
          <dgm:bulletEnabled val="1"/>
        </dgm:presLayoutVars>
      </dgm:prSet>
      <dgm:spPr/>
    </dgm:pt>
    <dgm:pt modelId="{4AD40F02-B3A1-4197-A692-0F2354FEBFF1}" type="pres">
      <dgm:prSet presAssocID="{59CE7F2E-2433-4E53-8C0F-AD9526846DD1}" presName="spNode" presStyleCnt="0"/>
      <dgm:spPr/>
    </dgm:pt>
    <dgm:pt modelId="{F204255F-B4F5-430C-9B4A-BD167926698A}" type="pres">
      <dgm:prSet presAssocID="{5E5EF1F4-4CF7-40F0-86A8-5E68C8393DEF}" presName="sibTrans" presStyleLbl="sibTrans1D1" presStyleIdx="2" presStyleCnt="18"/>
      <dgm:spPr/>
    </dgm:pt>
    <dgm:pt modelId="{8A2FF4EC-A4B8-4247-8296-82C8A98269D1}" type="pres">
      <dgm:prSet presAssocID="{5C91F015-FD51-4326-B4CE-CC02E72534BD}" presName="node" presStyleLbl="node1" presStyleIdx="3" presStyleCnt="18" custScaleX="158471" custScaleY="129244">
        <dgm:presLayoutVars>
          <dgm:bulletEnabled val="1"/>
        </dgm:presLayoutVars>
      </dgm:prSet>
      <dgm:spPr/>
    </dgm:pt>
    <dgm:pt modelId="{616CF29F-C8E1-471D-A60C-A24347163011}" type="pres">
      <dgm:prSet presAssocID="{5C91F015-FD51-4326-B4CE-CC02E72534BD}" presName="spNode" presStyleCnt="0"/>
      <dgm:spPr/>
    </dgm:pt>
    <dgm:pt modelId="{8F7F3509-ACA6-4556-99D1-43B942392E62}" type="pres">
      <dgm:prSet presAssocID="{896A6010-309A-4EE5-9F69-22ECBF382023}" presName="sibTrans" presStyleLbl="sibTrans1D1" presStyleIdx="3" presStyleCnt="18"/>
      <dgm:spPr/>
    </dgm:pt>
    <dgm:pt modelId="{934F1BCC-0B30-409C-A9D2-2C8A974D7E66}" type="pres">
      <dgm:prSet presAssocID="{012292B9-6B64-4CF0-8958-252096BF5F37}" presName="node" presStyleLbl="node1" presStyleIdx="4" presStyleCnt="18" custScaleX="158471" custScaleY="129244">
        <dgm:presLayoutVars>
          <dgm:bulletEnabled val="1"/>
        </dgm:presLayoutVars>
      </dgm:prSet>
      <dgm:spPr/>
    </dgm:pt>
    <dgm:pt modelId="{18EE43D9-DA41-4510-A0A8-54AD090026A3}" type="pres">
      <dgm:prSet presAssocID="{012292B9-6B64-4CF0-8958-252096BF5F37}" presName="spNode" presStyleCnt="0"/>
      <dgm:spPr/>
    </dgm:pt>
    <dgm:pt modelId="{B4EF382F-B38F-47C1-B056-4549D14306BF}" type="pres">
      <dgm:prSet presAssocID="{0221D20F-100D-4902-A511-017ED95F75E0}" presName="sibTrans" presStyleLbl="sibTrans1D1" presStyleIdx="4" presStyleCnt="18"/>
      <dgm:spPr/>
    </dgm:pt>
    <dgm:pt modelId="{EE82996A-EAFB-4A7F-83A7-F0EFFDCB430D}" type="pres">
      <dgm:prSet presAssocID="{90261A97-EB35-4916-89B7-CFE5B191416F}" presName="node" presStyleLbl="node1" presStyleIdx="5" presStyleCnt="18" custScaleX="158471" custScaleY="129244">
        <dgm:presLayoutVars>
          <dgm:bulletEnabled val="1"/>
        </dgm:presLayoutVars>
      </dgm:prSet>
      <dgm:spPr/>
    </dgm:pt>
    <dgm:pt modelId="{C26850C0-60DC-4E44-AC27-16AA7E6F2139}" type="pres">
      <dgm:prSet presAssocID="{90261A97-EB35-4916-89B7-CFE5B191416F}" presName="spNode" presStyleCnt="0"/>
      <dgm:spPr/>
    </dgm:pt>
    <dgm:pt modelId="{4A524782-3415-4EFF-A420-3ADE3A005B93}" type="pres">
      <dgm:prSet presAssocID="{3E2A9520-49BA-466A-8975-DFB5D10DA7CD}" presName="sibTrans" presStyleLbl="sibTrans1D1" presStyleIdx="5" presStyleCnt="18"/>
      <dgm:spPr/>
    </dgm:pt>
    <dgm:pt modelId="{A52B7594-7C2D-4239-A2BB-74CB61C82FB8}" type="pres">
      <dgm:prSet presAssocID="{58719904-46ED-4209-8ED0-3D575D3DD5CE}" presName="node" presStyleLbl="node1" presStyleIdx="6" presStyleCnt="18" custScaleX="158471" custScaleY="129244">
        <dgm:presLayoutVars>
          <dgm:bulletEnabled val="1"/>
        </dgm:presLayoutVars>
      </dgm:prSet>
      <dgm:spPr/>
    </dgm:pt>
    <dgm:pt modelId="{ACFE017E-C272-40CD-A0C7-B0C7A4665BF8}" type="pres">
      <dgm:prSet presAssocID="{58719904-46ED-4209-8ED0-3D575D3DD5CE}" presName="spNode" presStyleCnt="0"/>
      <dgm:spPr/>
    </dgm:pt>
    <dgm:pt modelId="{4F9E6E01-2EEA-44C4-859E-0919EB07F046}" type="pres">
      <dgm:prSet presAssocID="{C59DA0AB-B963-4C41-A576-C99D90F67032}" presName="sibTrans" presStyleLbl="sibTrans1D1" presStyleIdx="6" presStyleCnt="18"/>
      <dgm:spPr/>
    </dgm:pt>
    <dgm:pt modelId="{04A23EBB-600E-498E-B36E-44B5B3AED433}" type="pres">
      <dgm:prSet presAssocID="{685AA220-1E5B-46C0-B8DE-B9D662CB20B6}" presName="node" presStyleLbl="node1" presStyleIdx="7" presStyleCnt="18" custScaleX="158471" custScaleY="129244">
        <dgm:presLayoutVars>
          <dgm:bulletEnabled val="1"/>
        </dgm:presLayoutVars>
      </dgm:prSet>
      <dgm:spPr/>
    </dgm:pt>
    <dgm:pt modelId="{91AFF870-18C7-4FD6-97CD-ABF4EE3A1349}" type="pres">
      <dgm:prSet presAssocID="{685AA220-1E5B-46C0-B8DE-B9D662CB20B6}" presName="spNode" presStyleCnt="0"/>
      <dgm:spPr/>
    </dgm:pt>
    <dgm:pt modelId="{B0D2BE0D-E9FD-4194-933D-0615A90019A0}" type="pres">
      <dgm:prSet presAssocID="{F10F2953-2130-4CDF-8CF5-0435AEA3BB8E}" presName="sibTrans" presStyleLbl="sibTrans1D1" presStyleIdx="7" presStyleCnt="18"/>
      <dgm:spPr/>
    </dgm:pt>
    <dgm:pt modelId="{5653073A-AC47-46C3-86D7-A2D9410DDD2A}" type="pres">
      <dgm:prSet presAssocID="{705B1EE4-94FB-460D-A4A5-BBBB135473A1}" presName="node" presStyleLbl="node1" presStyleIdx="8" presStyleCnt="18" custScaleX="158471" custScaleY="129244">
        <dgm:presLayoutVars>
          <dgm:bulletEnabled val="1"/>
        </dgm:presLayoutVars>
      </dgm:prSet>
      <dgm:spPr/>
    </dgm:pt>
    <dgm:pt modelId="{8280634B-031D-4673-9CBB-9AB9FA37B59A}" type="pres">
      <dgm:prSet presAssocID="{705B1EE4-94FB-460D-A4A5-BBBB135473A1}" presName="spNode" presStyleCnt="0"/>
      <dgm:spPr/>
    </dgm:pt>
    <dgm:pt modelId="{6830F8B8-07FE-4160-9825-80C324792739}" type="pres">
      <dgm:prSet presAssocID="{24D570E7-AC04-4911-8AE0-1F4F8171E639}" presName="sibTrans" presStyleLbl="sibTrans1D1" presStyleIdx="8" presStyleCnt="18"/>
      <dgm:spPr/>
    </dgm:pt>
    <dgm:pt modelId="{080F7E04-E859-4C0C-865B-0E0515664CEC}" type="pres">
      <dgm:prSet presAssocID="{8C2ABF21-4169-4F92-992B-B26A5BB85821}" presName="node" presStyleLbl="node1" presStyleIdx="9" presStyleCnt="18" custScaleX="158471" custScaleY="129244">
        <dgm:presLayoutVars>
          <dgm:bulletEnabled val="1"/>
        </dgm:presLayoutVars>
      </dgm:prSet>
      <dgm:spPr/>
    </dgm:pt>
    <dgm:pt modelId="{271B0AC4-0897-478F-BCDA-B7C3B89B29C2}" type="pres">
      <dgm:prSet presAssocID="{8C2ABF21-4169-4F92-992B-B26A5BB85821}" presName="spNode" presStyleCnt="0"/>
      <dgm:spPr/>
    </dgm:pt>
    <dgm:pt modelId="{F7B1EEB3-AA1E-4453-82DD-ABDB0DD4B258}" type="pres">
      <dgm:prSet presAssocID="{9AE4F5F5-0EA1-4415-ABF8-623ADF2CFEEE}" presName="sibTrans" presStyleLbl="sibTrans1D1" presStyleIdx="9" presStyleCnt="18"/>
      <dgm:spPr/>
    </dgm:pt>
    <dgm:pt modelId="{974838B5-1ACF-4D22-A8F1-9F27A820DA00}" type="pres">
      <dgm:prSet presAssocID="{533558F9-E757-4CB7-9A7D-BD5A710BDA01}" presName="node" presStyleLbl="node1" presStyleIdx="10" presStyleCnt="18" custScaleX="158471" custScaleY="129244">
        <dgm:presLayoutVars>
          <dgm:bulletEnabled val="1"/>
        </dgm:presLayoutVars>
      </dgm:prSet>
      <dgm:spPr/>
    </dgm:pt>
    <dgm:pt modelId="{E7EF5F74-FE0D-4B15-8697-810B6A7A0CAE}" type="pres">
      <dgm:prSet presAssocID="{533558F9-E757-4CB7-9A7D-BD5A710BDA01}" presName="spNode" presStyleCnt="0"/>
      <dgm:spPr/>
    </dgm:pt>
    <dgm:pt modelId="{F70036B5-0DDC-47D0-9F68-A9D834F0E61B}" type="pres">
      <dgm:prSet presAssocID="{3ACE1E40-5576-4F8B-971D-0010D0BD4080}" presName="sibTrans" presStyleLbl="sibTrans1D1" presStyleIdx="10" presStyleCnt="18"/>
      <dgm:spPr/>
    </dgm:pt>
    <dgm:pt modelId="{230F75A9-8DC5-4172-AC80-B8542248E8BE}" type="pres">
      <dgm:prSet presAssocID="{BE28A756-02B9-4F75-A560-A7105EACB477}" presName="node" presStyleLbl="node1" presStyleIdx="11" presStyleCnt="18" custScaleX="158471" custScaleY="129244">
        <dgm:presLayoutVars>
          <dgm:bulletEnabled val="1"/>
        </dgm:presLayoutVars>
      </dgm:prSet>
      <dgm:spPr/>
    </dgm:pt>
    <dgm:pt modelId="{22DA5E31-8687-4D6A-B0BA-19C41FA63BE7}" type="pres">
      <dgm:prSet presAssocID="{BE28A756-02B9-4F75-A560-A7105EACB477}" presName="spNode" presStyleCnt="0"/>
      <dgm:spPr/>
    </dgm:pt>
    <dgm:pt modelId="{2B36FB0A-4AA6-4E22-A8FB-8F3216B55D04}" type="pres">
      <dgm:prSet presAssocID="{A18C1DDE-3C01-48B5-B44B-DAB0431C4063}" presName="sibTrans" presStyleLbl="sibTrans1D1" presStyleIdx="11" presStyleCnt="18"/>
      <dgm:spPr/>
    </dgm:pt>
    <dgm:pt modelId="{D3B5E785-A63D-4186-92FE-F0D5CA0D3850}" type="pres">
      <dgm:prSet presAssocID="{E18EA010-06B9-459D-9046-03F81AAC44C2}" presName="node" presStyleLbl="node1" presStyleIdx="12" presStyleCnt="18" custScaleX="158471" custScaleY="129244">
        <dgm:presLayoutVars>
          <dgm:bulletEnabled val="1"/>
        </dgm:presLayoutVars>
      </dgm:prSet>
      <dgm:spPr/>
    </dgm:pt>
    <dgm:pt modelId="{C50C1796-3BB0-4E76-B66B-746034DF57A0}" type="pres">
      <dgm:prSet presAssocID="{E18EA010-06B9-459D-9046-03F81AAC44C2}" presName="spNode" presStyleCnt="0"/>
      <dgm:spPr/>
    </dgm:pt>
    <dgm:pt modelId="{972DB64F-C07F-4AF1-8823-11EDC63BE200}" type="pres">
      <dgm:prSet presAssocID="{AB5A68D2-77AE-40EA-B0F2-A83E574BE687}" presName="sibTrans" presStyleLbl="sibTrans1D1" presStyleIdx="12" presStyleCnt="18"/>
      <dgm:spPr/>
    </dgm:pt>
    <dgm:pt modelId="{8C0326AC-85EE-4197-9D27-89C7276846E8}" type="pres">
      <dgm:prSet presAssocID="{E3B7D24F-8CB1-4E3A-B067-DE8B3D9861C5}" presName="node" presStyleLbl="node1" presStyleIdx="13" presStyleCnt="18" custScaleX="158471" custScaleY="129244">
        <dgm:presLayoutVars>
          <dgm:bulletEnabled val="1"/>
        </dgm:presLayoutVars>
      </dgm:prSet>
      <dgm:spPr/>
    </dgm:pt>
    <dgm:pt modelId="{00DB745E-B1A9-4493-9169-68B1CA1DFBE5}" type="pres">
      <dgm:prSet presAssocID="{E3B7D24F-8CB1-4E3A-B067-DE8B3D9861C5}" presName="spNode" presStyleCnt="0"/>
      <dgm:spPr/>
    </dgm:pt>
    <dgm:pt modelId="{8AC4FCFB-AF6D-4787-B169-5EFBA2352424}" type="pres">
      <dgm:prSet presAssocID="{1D3D5C6A-8F8A-444E-AFF7-45BF2BA884A4}" presName="sibTrans" presStyleLbl="sibTrans1D1" presStyleIdx="13" presStyleCnt="18"/>
      <dgm:spPr/>
    </dgm:pt>
    <dgm:pt modelId="{5404AB99-DF9D-4242-809D-A36C7C031119}" type="pres">
      <dgm:prSet presAssocID="{851BD6C4-6DEB-4DA3-97C0-6673285B47A3}" presName="node" presStyleLbl="node1" presStyleIdx="14" presStyleCnt="18" custScaleX="158471" custScaleY="129244">
        <dgm:presLayoutVars>
          <dgm:bulletEnabled val="1"/>
        </dgm:presLayoutVars>
      </dgm:prSet>
      <dgm:spPr/>
    </dgm:pt>
    <dgm:pt modelId="{4CB6CA00-E3D1-40FC-A9E7-158E7DC07360}" type="pres">
      <dgm:prSet presAssocID="{851BD6C4-6DEB-4DA3-97C0-6673285B47A3}" presName="spNode" presStyleCnt="0"/>
      <dgm:spPr/>
    </dgm:pt>
    <dgm:pt modelId="{28F9E289-8B91-4A6F-9D29-E9E2A35DE895}" type="pres">
      <dgm:prSet presAssocID="{B0699F52-8775-43C3-B9CC-47D6B403B3F6}" presName="sibTrans" presStyleLbl="sibTrans1D1" presStyleIdx="14" presStyleCnt="18"/>
      <dgm:spPr/>
    </dgm:pt>
    <dgm:pt modelId="{695104BF-8B6A-478B-A650-DE896F8CECD9}" type="pres">
      <dgm:prSet presAssocID="{89D1C96B-B0E9-4AB1-91AD-4A55E788F043}" presName="node" presStyleLbl="node1" presStyleIdx="15" presStyleCnt="18" custScaleX="158471" custScaleY="129244">
        <dgm:presLayoutVars>
          <dgm:bulletEnabled val="1"/>
        </dgm:presLayoutVars>
      </dgm:prSet>
      <dgm:spPr/>
    </dgm:pt>
    <dgm:pt modelId="{1FB87BD3-8959-43A2-A150-A35E628E8E3E}" type="pres">
      <dgm:prSet presAssocID="{89D1C96B-B0E9-4AB1-91AD-4A55E788F043}" presName="spNode" presStyleCnt="0"/>
      <dgm:spPr/>
    </dgm:pt>
    <dgm:pt modelId="{00EA599E-93CA-4E65-A8E8-FB74AD7F2144}" type="pres">
      <dgm:prSet presAssocID="{AAEC642D-BEA0-424A-93FA-CE91051E0CFE}" presName="sibTrans" presStyleLbl="sibTrans1D1" presStyleIdx="15" presStyleCnt="18"/>
      <dgm:spPr/>
    </dgm:pt>
    <dgm:pt modelId="{2997C435-DF4F-48D2-A308-0BC411B81827}" type="pres">
      <dgm:prSet presAssocID="{B732A509-C503-4F33-899B-82485414BC13}" presName="node" presStyleLbl="node1" presStyleIdx="16" presStyleCnt="18" custScaleX="158471" custScaleY="129244">
        <dgm:presLayoutVars>
          <dgm:bulletEnabled val="1"/>
        </dgm:presLayoutVars>
      </dgm:prSet>
      <dgm:spPr/>
    </dgm:pt>
    <dgm:pt modelId="{B2790D49-946F-48BB-A454-B7552761C64F}" type="pres">
      <dgm:prSet presAssocID="{B732A509-C503-4F33-899B-82485414BC13}" presName="spNode" presStyleCnt="0"/>
      <dgm:spPr/>
    </dgm:pt>
    <dgm:pt modelId="{1C019606-BE26-4B4F-9A1A-EA376323199F}" type="pres">
      <dgm:prSet presAssocID="{8F6FA1D0-B892-45D3-8519-727B12979775}" presName="sibTrans" presStyleLbl="sibTrans1D1" presStyleIdx="16" presStyleCnt="18"/>
      <dgm:spPr/>
    </dgm:pt>
    <dgm:pt modelId="{A2FC1AF0-2795-4D3C-A5BE-525A6331C5EB}" type="pres">
      <dgm:prSet presAssocID="{6CC98661-9AA2-44FE-B9BB-9D0CFF71A82E}" presName="node" presStyleLbl="node1" presStyleIdx="17" presStyleCnt="18" custScaleX="158471" custScaleY="129244">
        <dgm:presLayoutVars>
          <dgm:bulletEnabled val="1"/>
        </dgm:presLayoutVars>
      </dgm:prSet>
      <dgm:spPr/>
    </dgm:pt>
    <dgm:pt modelId="{D9A6A0A0-04C0-4475-BA29-FB102D077B18}" type="pres">
      <dgm:prSet presAssocID="{6CC98661-9AA2-44FE-B9BB-9D0CFF71A82E}" presName="spNode" presStyleCnt="0"/>
      <dgm:spPr/>
    </dgm:pt>
    <dgm:pt modelId="{EEDB36A0-D559-454C-B077-651B3351D639}" type="pres">
      <dgm:prSet presAssocID="{122AFB5A-DD44-4172-B753-C6A939AEEAE6}" presName="sibTrans" presStyleLbl="sibTrans1D1" presStyleIdx="17" presStyleCnt="18"/>
      <dgm:spPr/>
    </dgm:pt>
  </dgm:ptLst>
  <dgm:cxnLst>
    <dgm:cxn modelId="{19238A02-8BBB-412D-B0F4-2B176B06EA52}" type="presOf" srcId="{122AFB5A-DD44-4172-B753-C6A939AEEAE6}" destId="{EEDB36A0-D559-454C-B077-651B3351D639}" srcOrd="0" destOrd="0" presId="urn:microsoft.com/office/officeart/2005/8/layout/cycle6"/>
    <dgm:cxn modelId="{712C2E08-2E66-4525-A155-4054F7C7E9F0}" type="presOf" srcId="{012292B9-6B64-4CF0-8958-252096BF5F37}" destId="{934F1BCC-0B30-409C-A9D2-2C8A974D7E66}" srcOrd="0" destOrd="0" presId="urn:microsoft.com/office/officeart/2005/8/layout/cycle6"/>
    <dgm:cxn modelId="{53F15D08-9390-4166-BF91-F4A40663FC2B}" srcId="{6DEAC7EA-E4DD-4C83-9F88-71FE6CB42BF6}" destId="{89D1C96B-B0E9-4AB1-91AD-4A55E788F043}" srcOrd="15" destOrd="0" parTransId="{C6681032-0CD6-4AB7-9073-E9B5ED9247C7}" sibTransId="{AAEC642D-BEA0-424A-93FA-CE91051E0CFE}"/>
    <dgm:cxn modelId="{1939BD08-82F2-484D-B86D-A5B1DADE37F5}" type="presOf" srcId="{5C91F015-FD51-4326-B4CE-CC02E72534BD}" destId="{8A2FF4EC-A4B8-4247-8296-82C8A98269D1}" srcOrd="0" destOrd="0" presId="urn:microsoft.com/office/officeart/2005/8/layout/cycle6"/>
    <dgm:cxn modelId="{EC38A110-A512-4714-BF00-71FB46DBB226}" type="presOf" srcId="{59CE7F2E-2433-4E53-8C0F-AD9526846DD1}" destId="{54FCC174-1FBF-48D3-A6D3-1A849EB865C9}" srcOrd="0" destOrd="0" presId="urn:microsoft.com/office/officeart/2005/8/layout/cycle6"/>
    <dgm:cxn modelId="{7F622B17-5A6D-453F-B304-A84DCC0D1EBA}" type="presOf" srcId="{851BD6C4-6DEB-4DA3-97C0-6673285B47A3}" destId="{5404AB99-DF9D-4242-809D-A36C7C031119}" srcOrd="0" destOrd="0" presId="urn:microsoft.com/office/officeart/2005/8/layout/cycle6"/>
    <dgm:cxn modelId="{5434031D-C6D7-4458-83FF-71025F4C0AF8}" srcId="{6DEAC7EA-E4DD-4C83-9F88-71FE6CB42BF6}" destId="{90261A97-EB35-4916-89B7-CFE5B191416F}" srcOrd="5" destOrd="0" parTransId="{E8A0AD8F-493B-49CB-A194-7CEFDB75C49F}" sibTransId="{3E2A9520-49BA-466A-8975-DFB5D10DA7CD}"/>
    <dgm:cxn modelId="{3B1CE220-F020-4827-845C-2029C8DEEE68}" type="presOf" srcId="{533558F9-E757-4CB7-9A7D-BD5A710BDA01}" destId="{974838B5-1ACF-4D22-A8F1-9F27A820DA00}" srcOrd="0" destOrd="0" presId="urn:microsoft.com/office/officeart/2005/8/layout/cycle6"/>
    <dgm:cxn modelId="{5FFA9F25-655C-4E4E-AA72-BB2E51D0F68C}" type="presOf" srcId="{90261A97-EB35-4916-89B7-CFE5B191416F}" destId="{EE82996A-EAFB-4A7F-83A7-F0EFFDCB430D}" srcOrd="0" destOrd="0" presId="urn:microsoft.com/office/officeart/2005/8/layout/cycle6"/>
    <dgm:cxn modelId="{9D903F2D-5115-409A-89C2-C96F0011D0F1}" type="presOf" srcId="{E18EA010-06B9-459D-9046-03F81AAC44C2}" destId="{D3B5E785-A63D-4186-92FE-F0D5CA0D3850}" srcOrd="0" destOrd="0" presId="urn:microsoft.com/office/officeart/2005/8/layout/cycle6"/>
    <dgm:cxn modelId="{F0FD6A34-589D-4985-A2DD-B9CCB0DF9EFE}" srcId="{6DEAC7EA-E4DD-4C83-9F88-71FE6CB42BF6}" destId="{B732A509-C503-4F33-899B-82485414BC13}" srcOrd="16" destOrd="0" parTransId="{94457224-220E-4396-9963-69C17109E01F}" sibTransId="{8F6FA1D0-B892-45D3-8519-727B12979775}"/>
    <dgm:cxn modelId="{3A664438-0F75-428C-9E7F-42D97C69153D}" srcId="{6DEAC7EA-E4DD-4C83-9F88-71FE6CB42BF6}" destId="{012292B9-6B64-4CF0-8958-252096BF5F37}" srcOrd="4" destOrd="0" parTransId="{973E995A-1142-4621-86BD-2C89E1C95B06}" sibTransId="{0221D20F-100D-4902-A511-017ED95F75E0}"/>
    <dgm:cxn modelId="{4523F05D-4E65-4997-AE98-DC5B213116B4}" type="presOf" srcId="{1D3D5C6A-8F8A-444E-AFF7-45BF2BA884A4}" destId="{8AC4FCFB-AF6D-4787-B169-5EFBA2352424}" srcOrd="0" destOrd="0" presId="urn:microsoft.com/office/officeart/2005/8/layout/cycle6"/>
    <dgm:cxn modelId="{97ABFB5D-1F84-48B8-A312-7B8CBA9522AF}" type="presOf" srcId="{8C2ABF21-4169-4F92-992B-B26A5BB85821}" destId="{080F7E04-E859-4C0C-865B-0E0515664CEC}" srcOrd="0" destOrd="0" presId="urn:microsoft.com/office/officeart/2005/8/layout/cycle6"/>
    <dgm:cxn modelId="{7646D541-D945-4DCE-AE5A-4673D9383935}" srcId="{6DEAC7EA-E4DD-4C83-9F88-71FE6CB42BF6}" destId="{705B1EE4-94FB-460D-A4A5-BBBB135473A1}" srcOrd="8" destOrd="0" parTransId="{BF7F96F5-2287-4460-AB57-0DBC9ED8D4B6}" sibTransId="{24D570E7-AC04-4911-8AE0-1F4F8171E639}"/>
    <dgm:cxn modelId="{0788DD61-C62A-4A68-AF98-EBEB340C0ED7}" srcId="{6DEAC7EA-E4DD-4C83-9F88-71FE6CB42BF6}" destId="{533558F9-E757-4CB7-9A7D-BD5A710BDA01}" srcOrd="10" destOrd="0" parTransId="{C4F5A96E-95D3-4509-8950-E2192BD601DD}" sibTransId="{3ACE1E40-5576-4F8B-971D-0010D0BD4080}"/>
    <dgm:cxn modelId="{F5215C63-92CF-47FE-A862-B61135289C27}" type="presOf" srcId="{B72713C0-E37A-4927-B7F1-643DD674B5B4}" destId="{AB2BBC2F-2861-45D2-ACC0-42D9845BA62D}" srcOrd="0" destOrd="0" presId="urn:microsoft.com/office/officeart/2005/8/layout/cycle6"/>
    <dgm:cxn modelId="{F7158967-7428-4F3D-888D-9DBC763A94A0}" type="presOf" srcId="{0221D20F-100D-4902-A511-017ED95F75E0}" destId="{B4EF382F-B38F-47C1-B056-4549D14306BF}" srcOrd="0" destOrd="0" presId="urn:microsoft.com/office/officeart/2005/8/layout/cycle6"/>
    <dgm:cxn modelId="{FEFB9F6A-1CB8-494E-B20B-A15272B4D724}" type="presOf" srcId="{A18C1DDE-3C01-48B5-B44B-DAB0431C4063}" destId="{2B36FB0A-4AA6-4E22-A8FB-8F3216B55D04}" srcOrd="0" destOrd="0" presId="urn:microsoft.com/office/officeart/2005/8/layout/cycle6"/>
    <dgm:cxn modelId="{0A90136D-1EF5-46BA-86E4-60D0B268F509}" type="presOf" srcId="{685AA220-1E5B-46C0-B8DE-B9D662CB20B6}" destId="{04A23EBB-600E-498E-B36E-44B5B3AED433}" srcOrd="0" destOrd="0" presId="urn:microsoft.com/office/officeart/2005/8/layout/cycle6"/>
    <dgm:cxn modelId="{6802964E-EC07-4835-BF5C-BEDCEDDCBC0E}" srcId="{6DEAC7EA-E4DD-4C83-9F88-71FE6CB42BF6}" destId="{6CC98661-9AA2-44FE-B9BB-9D0CFF71A82E}" srcOrd="17" destOrd="0" parTransId="{1E206E62-7BB2-403E-85A3-1854867FCFE2}" sibTransId="{122AFB5A-DD44-4172-B753-C6A939AEEAE6}"/>
    <dgm:cxn modelId="{2E0F6E55-981E-47C5-A6C7-D0166083DA7F}" type="presOf" srcId="{AAEC642D-BEA0-424A-93FA-CE91051E0CFE}" destId="{00EA599E-93CA-4E65-A8E8-FB74AD7F2144}" srcOrd="0" destOrd="0" presId="urn:microsoft.com/office/officeart/2005/8/layout/cycle6"/>
    <dgm:cxn modelId="{20231D58-ACD0-47B0-968F-65F65EE2D3EC}" srcId="{6DEAC7EA-E4DD-4C83-9F88-71FE6CB42BF6}" destId="{B72713C0-E37A-4927-B7F1-643DD674B5B4}" srcOrd="1" destOrd="0" parTransId="{F3DDC807-8DD4-49F9-9C37-E77DBC918480}" sibTransId="{A1DED879-2367-49EE-B39A-CAD33286FED5}"/>
    <dgm:cxn modelId="{5E6B5D78-B449-4C06-99EF-70E328E0AAF5}" srcId="{6DEAC7EA-E4DD-4C83-9F88-71FE6CB42BF6}" destId="{5C91F015-FD51-4326-B4CE-CC02E72534BD}" srcOrd="3" destOrd="0" parTransId="{23FC4433-9192-4A44-B0B4-2119F3843EB6}" sibTransId="{896A6010-309A-4EE5-9F69-22ECBF382023}"/>
    <dgm:cxn modelId="{F75F897D-8B88-4509-82E2-BBAD1DE77984}" srcId="{6DEAC7EA-E4DD-4C83-9F88-71FE6CB42BF6}" destId="{E3B7D24F-8CB1-4E3A-B067-DE8B3D9861C5}" srcOrd="13" destOrd="0" parTransId="{2238A66D-5BD7-4005-BAC6-7A57F1CD2C4C}" sibTransId="{1D3D5C6A-8F8A-444E-AFF7-45BF2BA884A4}"/>
    <dgm:cxn modelId="{DFA0487F-2CEA-40E2-9854-71A4DE30D8F0}" srcId="{6DEAC7EA-E4DD-4C83-9F88-71FE6CB42BF6}" destId="{BE28A756-02B9-4F75-A560-A7105EACB477}" srcOrd="11" destOrd="0" parTransId="{ADE345F5-0734-48AC-B3EC-B0EFEC5AC0DB}" sibTransId="{A18C1DDE-3C01-48B5-B44B-DAB0431C4063}"/>
    <dgm:cxn modelId="{006E3480-A41F-46BD-A144-208698AE1CD0}" srcId="{6DEAC7EA-E4DD-4C83-9F88-71FE6CB42BF6}" destId="{8C2ABF21-4169-4F92-992B-B26A5BB85821}" srcOrd="9" destOrd="0" parTransId="{08C30186-EBC2-4B78-A08E-58A158813B9C}" sibTransId="{9AE4F5F5-0EA1-4415-ABF8-623ADF2CFEEE}"/>
    <dgm:cxn modelId="{DE57F884-D72C-41D6-9CCA-F5C01BA5FC4D}" type="presOf" srcId="{705B1EE4-94FB-460D-A4A5-BBBB135473A1}" destId="{5653073A-AC47-46C3-86D7-A2D9410DDD2A}" srcOrd="0" destOrd="0" presId="urn:microsoft.com/office/officeart/2005/8/layout/cycle6"/>
    <dgm:cxn modelId="{B1B0188B-C603-4ECA-B18E-B9B4590A0944}" type="presOf" srcId="{9AE4F5F5-0EA1-4415-ABF8-623ADF2CFEEE}" destId="{F7B1EEB3-AA1E-4453-82DD-ABDB0DD4B258}" srcOrd="0" destOrd="0" presId="urn:microsoft.com/office/officeart/2005/8/layout/cycle6"/>
    <dgm:cxn modelId="{D978BA8B-CA4E-4D37-B28C-FD9ED44D5468}" srcId="{6DEAC7EA-E4DD-4C83-9F88-71FE6CB42BF6}" destId="{E18EA010-06B9-459D-9046-03F81AAC44C2}" srcOrd="12" destOrd="0" parTransId="{03F6EB63-D564-4527-A197-0897D30A9D1A}" sibTransId="{AB5A68D2-77AE-40EA-B0F2-A83E574BE687}"/>
    <dgm:cxn modelId="{CC2C8F91-6A98-407C-9486-79B6F26DA66B}" type="presOf" srcId="{C59DA0AB-B963-4C41-A576-C99D90F67032}" destId="{4F9E6E01-2EEA-44C4-859E-0919EB07F046}" srcOrd="0" destOrd="0" presId="urn:microsoft.com/office/officeart/2005/8/layout/cycle6"/>
    <dgm:cxn modelId="{CD5A8499-716C-4CAE-B709-AA8D461B314F}" type="presOf" srcId="{8F6FA1D0-B892-45D3-8519-727B12979775}" destId="{1C019606-BE26-4B4F-9A1A-EA376323199F}" srcOrd="0" destOrd="0" presId="urn:microsoft.com/office/officeart/2005/8/layout/cycle6"/>
    <dgm:cxn modelId="{B2FD279C-52C0-4372-BF97-2D55A7AC4421}" srcId="{6DEAC7EA-E4DD-4C83-9F88-71FE6CB42BF6}" destId="{685AA220-1E5B-46C0-B8DE-B9D662CB20B6}" srcOrd="7" destOrd="0" parTransId="{F1C38307-3990-487A-B707-E5ED6CFE2611}" sibTransId="{F10F2953-2130-4CDF-8CF5-0435AEA3BB8E}"/>
    <dgm:cxn modelId="{2DCFB0A8-FF97-4EED-81A9-B0C7EFAB32F3}" srcId="{6DEAC7EA-E4DD-4C83-9F88-71FE6CB42BF6}" destId="{59CE7F2E-2433-4E53-8C0F-AD9526846DD1}" srcOrd="2" destOrd="0" parTransId="{E0414713-3F18-4A4E-93C3-80CED0029738}" sibTransId="{5E5EF1F4-4CF7-40F0-86A8-5E68C8393DEF}"/>
    <dgm:cxn modelId="{DE7D23AA-E4EF-48BA-845F-975CBD092E4B}" type="presOf" srcId="{5E5EF1F4-4CF7-40F0-86A8-5E68C8393DEF}" destId="{F204255F-B4F5-430C-9B4A-BD167926698A}" srcOrd="0" destOrd="0" presId="urn:microsoft.com/office/officeart/2005/8/layout/cycle6"/>
    <dgm:cxn modelId="{8878D9B1-E84B-4C6F-AC60-A14312B496E2}" type="presOf" srcId="{BE28A756-02B9-4F75-A560-A7105EACB477}" destId="{230F75A9-8DC5-4172-AC80-B8542248E8BE}" srcOrd="0" destOrd="0" presId="urn:microsoft.com/office/officeart/2005/8/layout/cycle6"/>
    <dgm:cxn modelId="{0436E5B1-96D4-46A7-91A9-C4E4F2913B63}" type="presOf" srcId="{6DEAC7EA-E4DD-4C83-9F88-71FE6CB42BF6}" destId="{53F7C526-A305-4DDF-8415-E3D529522BAE}" srcOrd="0" destOrd="0" presId="urn:microsoft.com/office/officeart/2005/8/layout/cycle6"/>
    <dgm:cxn modelId="{E0FF55BE-9F99-45C6-95E5-282352B2D9D1}" type="presOf" srcId="{E3B7D24F-8CB1-4E3A-B067-DE8B3D9861C5}" destId="{8C0326AC-85EE-4197-9D27-89C7276846E8}" srcOrd="0" destOrd="0" presId="urn:microsoft.com/office/officeart/2005/8/layout/cycle6"/>
    <dgm:cxn modelId="{CB726CC1-B901-4B86-B19E-6BE22FE38CA7}" type="presOf" srcId="{A1DED879-2367-49EE-B39A-CAD33286FED5}" destId="{14C85ED9-E72E-4DCF-8A49-93C1AF4C8131}" srcOrd="0" destOrd="0" presId="urn:microsoft.com/office/officeart/2005/8/layout/cycle6"/>
    <dgm:cxn modelId="{74DE6DC1-D4F4-4067-A9ED-AB8D8C454CF1}" srcId="{6DEAC7EA-E4DD-4C83-9F88-71FE6CB42BF6}" destId="{26612691-C27C-42EA-A866-D79ADE728901}" srcOrd="0" destOrd="0" parTransId="{518BF0C8-67CC-4426-BC6B-851B462BB5FE}" sibTransId="{FD721607-C284-4C5E-BD28-38890780E7E9}"/>
    <dgm:cxn modelId="{0413B2C2-1969-4EB3-8CC7-23DCA6C924BE}" type="presOf" srcId="{89D1C96B-B0E9-4AB1-91AD-4A55E788F043}" destId="{695104BF-8B6A-478B-A650-DE896F8CECD9}" srcOrd="0" destOrd="0" presId="urn:microsoft.com/office/officeart/2005/8/layout/cycle6"/>
    <dgm:cxn modelId="{B2B37AC6-BED1-4199-8D7A-2554FE67C429}" type="presOf" srcId="{B0699F52-8775-43C3-B9CC-47D6B403B3F6}" destId="{28F9E289-8B91-4A6F-9D29-E9E2A35DE895}" srcOrd="0" destOrd="0" presId="urn:microsoft.com/office/officeart/2005/8/layout/cycle6"/>
    <dgm:cxn modelId="{CE4B0CCA-E14E-4776-B90C-40EED2BC7C2A}" type="presOf" srcId="{B732A509-C503-4F33-899B-82485414BC13}" destId="{2997C435-DF4F-48D2-A308-0BC411B81827}" srcOrd="0" destOrd="0" presId="urn:microsoft.com/office/officeart/2005/8/layout/cycle6"/>
    <dgm:cxn modelId="{4C3898CD-DF11-4F29-9A57-EB2C40AF0DD9}" type="presOf" srcId="{3E2A9520-49BA-466A-8975-DFB5D10DA7CD}" destId="{4A524782-3415-4EFF-A420-3ADE3A005B93}" srcOrd="0" destOrd="0" presId="urn:microsoft.com/office/officeart/2005/8/layout/cycle6"/>
    <dgm:cxn modelId="{8A51BAD0-BB0A-4116-AD7B-6C26C1F6E99E}" srcId="{6DEAC7EA-E4DD-4C83-9F88-71FE6CB42BF6}" destId="{851BD6C4-6DEB-4DA3-97C0-6673285B47A3}" srcOrd="14" destOrd="0" parTransId="{CBA1F6C8-BB12-4DFB-AA31-F0914499E5E7}" sibTransId="{B0699F52-8775-43C3-B9CC-47D6B403B3F6}"/>
    <dgm:cxn modelId="{07E008D2-125B-41CF-B78D-D46F02437998}" type="presOf" srcId="{FD721607-C284-4C5E-BD28-38890780E7E9}" destId="{EC328850-426B-4187-B0E1-F2927C6F859D}" srcOrd="0" destOrd="0" presId="urn:microsoft.com/office/officeart/2005/8/layout/cycle6"/>
    <dgm:cxn modelId="{DE822BD7-EFA4-4E53-B3E1-768826B4C3AC}" srcId="{6DEAC7EA-E4DD-4C83-9F88-71FE6CB42BF6}" destId="{58719904-46ED-4209-8ED0-3D575D3DD5CE}" srcOrd="6" destOrd="0" parTransId="{49A854FE-8C15-43A4-834D-7BE2A6F25A7B}" sibTransId="{C59DA0AB-B963-4C41-A576-C99D90F67032}"/>
    <dgm:cxn modelId="{09255DD8-0D36-4B38-887D-346B6339CC4E}" type="presOf" srcId="{26612691-C27C-42EA-A866-D79ADE728901}" destId="{EBFFE88D-69DC-4B86-9284-510D078AD5BD}" srcOrd="0" destOrd="0" presId="urn:microsoft.com/office/officeart/2005/8/layout/cycle6"/>
    <dgm:cxn modelId="{921BEFDE-55A1-49FD-9E7A-9E94BB27973A}" type="presOf" srcId="{24D570E7-AC04-4911-8AE0-1F4F8171E639}" destId="{6830F8B8-07FE-4160-9825-80C324792739}" srcOrd="0" destOrd="0" presId="urn:microsoft.com/office/officeart/2005/8/layout/cycle6"/>
    <dgm:cxn modelId="{F967DDEA-96ED-409F-91FD-5CF7C8B79B00}" type="presOf" srcId="{3ACE1E40-5576-4F8B-971D-0010D0BD4080}" destId="{F70036B5-0DDC-47D0-9F68-A9D834F0E61B}" srcOrd="0" destOrd="0" presId="urn:microsoft.com/office/officeart/2005/8/layout/cycle6"/>
    <dgm:cxn modelId="{B5BA1FF3-7B1F-429B-872B-EF7613175E3D}" type="presOf" srcId="{896A6010-309A-4EE5-9F69-22ECBF382023}" destId="{8F7F3509-ACA6-4556-99D1-43B942392E62}" srcOrd="0" destOrd="0" presId="urn:microsoft.com/office/officeart/2005/8/layout/cycle6"/>
    <dgm:cxn modelId="{E871C8F5-A32B-4460-8E95-C0A57F717F59}" type="presOf" srcId="{6CC98661-9AA2-44FE-B9BB-9D0CFF71A82E}" destId="{A2FC1AF0-2795-4D3C-A5BE-525A6331C5EB}" srcOrd="0" destOrd="0" presId="urn:microsoft.com/office/officeart/2005/8/layout/cycle6"/>
    <dgm:cxn modelId="{893B98F9-60AD-4CE5-90B9-6E8BBFBC40EF}" type="presOf" srcId="{F10F2953-2130-4CDF-8CF5-0435AEA3BB8E}" destId="{B0D2BE0D-E9FD-4194-933D-0615A90019A0}" srcOrd="0" destOrd="0" presId="urn:microsoft.com/office/officeart/2005/8/layout/cycle6"/>
    <dgm:cxn modelId="{DB1FE7FA-2545-4223-BD3C-B8FAE14D537C}" type="presOf" srcId="{58719904-46ED-4209-8ED0-3D575D3DD5CE}" destId="{A52B7594-7C2D-4239-A2BB-74CB61C82FB8}" srcOrd="0" destOrd="0" presId="urn:microsoft.com/office/officeart/2005/8/layout/cycle6"/>
    <dgm:cxn modelId="{1A3EFCFE-1D37-4D6C-A3A8-6DC443FD9DC8}" type="presOf" srcId="{AB5A68D2-77AE-40EA-B0F2-A83E574BE687}" destId="{972DB64F-C07F-4AF1-8823-11EDC63BE200}" srcOrd="0" destOrd="0" presId="urn:microsoft.com/office/officeart/2005/8/layout/cycle6"/>
    <dgm:cxn modelId="{F356C20C-5966-42D3-AAF5-4C73B5B03167}" type="presParOf" srcId="{53F7C526-A305-4DDF-8415-E3D529522BAE}" destId="{EBFFE88D-69DC-4B86-9284-510D078AD5BD}" srcOrd="0" destOrd="0" presId="urn:microsoft.com/office/officeart/2005/8/layout/cycle6"/>
    <dgm:cxn modelId="{9075911B-83D9-4371-94D5-3874EC681866}" type="presParOf" srcId="{53F7C526-A305-4DDF-8415-E3D529522BAE}" destId="{DFE2648E-C9E2-41B3-8D79-420D3A4DC31F}" srcOrd="1" destOrd="0" presId="urn:microsoft.com/office/officeart/2005/8/layout/cycle6"/>
    <dgm:cxn modelId="{E325AB1D-63A8-4CFC-AF13-B873354DB7BB}" type="presParOf" srcId="{53F7C526-A305-4DDF-8415-E3D529522BAE}" destId="{EC328850-426B-4187-B0E1-F2927C6F859D}" srcOrd="2" destOrd="0" presId="urn:microsoft.com/office/officeart/2005/8/layout/cycle6"/>
    <dgm:cxn modelId="{384AF0F4-662A-486C-81BA-5C377E74F85C}" type="presParOf" srcId="{53F7C526-A305-4DDF-8415-E3D529522BAE}" destId="{AB2BBC2F-2861-45D2-ACC0-42D9845BA62D}" srcOrd="3" destOrd="0" presId="urn:microsoft.com/office/officeart/2005/8/layout/cycle6"/>
    <dgm:cxn modelId="{D1A11434-0FDF-4D91-93F6-560349D912F2}" type="presParOf" srcId="{53F7C526-A305-4DDF-8415-E3D529522BAE}" destId="{88DD1657-2A59-4B7B-A013-A38CD91352C4}" srcOrd="4" destOrd="0" presId="urn:microsoft.com/office/officeart/2005/8/layout/cycle6"/>
    <dgm:cxn modelId="{46DA1F73-E829-4FA3-9D8D-84C918FF725A}" type="presParOf" srcId="{53F7C526-A305-4DDF-8415-E3D529522BAE}" destId="{14C85ED9-E72E-4DCF-8A49-93C1AF4C8131}" srcOrd="5" destOrd="0" presId="urn:microsoft.com/office/officeart/2005/8/layout/cycle6"/>
    <dgm:cxn modelId="{3EA4CB7C-D748-4735-B41C-30DC0ACC0F29}" type="presParOf" srcId="{53F7C526-A305-4DDF-8415-E3D529522BAE}" destId="{54FCC174-1FBF-48D3-A6D3-1A849EB865C9}" srcOrd="6" destOrd="0" presId="urn:microsoft.com/office/officeart/2005/8/layout/cycle6"/>
    <dgm:cxn modelId="{94574CA5-BFB5-4FDB-B544-3FAE3D39BF79}" type="presParOf" srcId="{53F7C526-A305-4DDF-8415-E3D529522BAE}" destId="{4AD40F02-B3A1-4197-A692-0F2354FEBFF1}" srcOrd="7" destOrd="0" presId="urn:microsoft.com/office/officeart/2005/8/layout/cycle6"/>
    <dgm:cxn modelId="{FC0CF71D-8755-468F-A696-C06F2ABF4151}" type="presParOf" srcId="{53F7C526-A305-4DDF-8415-E3D529522BAE}" destId="{F204255F-B4F5-430C-9B4A-BD167926698A}" srcOrd="8" destOrd="0" presId="urn:microsoft.com/office/officeart/2005/8/layout/cycle6"/>
    <dgm:cxn modelId="{44B3215E-9070-422A-A298-8394E0892F34}" type="presParOf" srcId="{53F7C526-A305-4DDF-8415-E3D529522BAE}" destId="{8A2FF4EC-A4B8-4247-8296-82C8A98269D1}" srcOrd="9" destOrd="0" presId="urn:microsoft.com/office/officeart/2005/8/layout/cycle6"/>
    <dgm:cxn modelId="{9E9E4D89-3D2A-4A8C-8EDE-BF5B9B368559}" type="presParOf" srcId="{53F7C526-A305-4DDF-8415-E3D529522BAE}" destId="{616CF29F-C8E1-471D-A60C-A24347163011}" srcOrd="10" destOrd="0" presId="urn:microsoft.com/office/officeart/2005/8/layout/cycle6"/>
    <dgm:cxn modelId="{7682A07F-8EF5-4E80-BEB2-F0849B653450}" type="presParOf" srcId="{53F7C526-A305-4DDF-8415-E3D529522BAE}" destId="{8F7F3509-ACA6-4556-99D1-43B942392E62}" srcOrd="11" destOrd="0" presId="urn:microsoft.com/office/officeart/2005/8/layout/cycle6"/>
    <dgm:cxn modelId="{9E1E2544-38D9-4C80-B94B-7EADEE105E0D}" type="presParOf" srcId="{53F7C526-A305-4DDF-8415-E3D529522BAE}" destId="{934F1BCC-0B30-409C-A9D2-2C8A974D7E66}" srcOrd="12" destOrd="0" presId="urn:microsoft.com/office/officeart/2005/8/layout/cycle6"/>
    <dgm:cxn modelId="{C9D4B7B4-291A-4A5F-9A0D-5C737EB0EBCD}" type="presParOf" srcId="{53F7C526-A305-4DDF-8415-E3D529522BAE}" destId="{18EE43D9-DA41-4510-A0A8-54AD090026A3}" srcOrd="13" destOrd="0" presId="urn:microsoft.com/office/officeart/2005/8/layout/cycle6"/>
    <dgm:cxn modelId="{C779E734-094A-4556-95CA-FB3F747BC114}" type="presParOf" srcId="{53F7C526-A305-4DDF-8415-E3D529522BAE}" destId="{B4EF382F-B38F-47C1-B056-4549D14306BF}" srcOrd="14" destOrd="0" presId="urn:microsoft.com/office/officeart/2005/8/layout/cycle6"/>
    <dgm:cxn modelId="{009B8900-4C55-44C1-8BA5-52FAE02DFF52}" type="presParOf" srcId="{53F7C526-A305-4DDF-8415-E3D529522BAE}" destId="{EE82996A-EAFB-4A7F-83A7-F0EFFDCB430D}" srcOrd="15" destOrd="0" presId="urn:microsoft.com/office/officeart/2005/8/layout/cycle6"/>
    <dgm:cxn modelId="{CAAAE817-962B-4E87-89B4-B000B88A0693}" type="presParOf" srcId="{53F7C526-A305-4DDF-8415-E3D529522BAE}" destId="{C26850C0-60DC-4E44-AC27-16AA7E6F2139}" srcOrd="16" destOrd="0" presId="urn:microsoft.com/office/officeart/2005/8/layout/cycle6"/>
    <dgm:cxn modelId="{05F63795-5B2E-406E-A7FA-E2009804012B}" type="presParOf" srcId="{53F7C526-A305-4DDF-8415-E3D529522BAE}" destId="{4A524782-3415-4EFF-A420-3ADE3A005B93}" srcOrd="17" destOrd="0" presId="urn:microsoft.com/office/officeart/2005/8/layout/cycle6"/>
    <dgm:cxn modelId="{A2D6AD96-0350-4627-84F8-20CFD43ED7B9}" type="presParOf" srcId="{53F7C526-A305-4DDF-8415-E3D529522BAE}" destId="{A52B7594-7C2D-4239-A2BB-74CB61C82FB8}" srcOrd="18" destOrd="0" presId="urn:microsoft.com/office/officeart/2005/8/layout/cycle6"/>
    <dgm:cxn modelId="{469428EE-79E6-4AD8-AF02-33BB90A507EB}" type="presParOf" srcId="{53F7C526-A305-4DDF-8415-E3D529522BAE}" destId="{ACFE017E-C272-40CD-A0C7-B0C7A4665BF8}" srcOrd="19" destOrd="0" presId="urn:microsoft.com/office/officeart/2005/8/layout/cycle6"/>
    <dgm:cxn modelId="{EEA1EF35-910E-4CA7-B6E0-7801308FC025}" type="presParOf" srcId="{53F7C526-A305-4DDF-8415-E3D529522BAE}" destId="{4F9E6E01-2EEA-44C4-859E-0919EB07F046}" srcOrd="20" destOrd="0" presId="urn:microsoft.com/office/officeart/2005/8/layout/cycle6"/>
    <dgm:cxn modelId="{58EBCD41-0B01-4087-83CD-15C4B0EBA15A}" type="presParOf" srcId="{53F7C526-A305-4DDF-8415-E3D529522BAE}" destId="{04A23EBB-600E-498E-B36E-44B5B3AED433}" srcOrd="21" destOrd="0" presId="urn:microsoft.com/office/officeart/2005/8/layout/cycle6"/>
    <dgm:cxn modelId="{2D988730-BA4C-4AA4-88C7-B40FF884DC11}" type="presParOf" srcId="{53F7C526-A305-4DDF-8415-E3D529522BAE}" destId="{91AFF870-18C7-4FD6-97CD-ABF4EE3A1349}" srcOrd="22" destOrd="0" presId="urn:microsoft.com/office/officeart/2005/8/layout/cycle6"/>
    <dgm:cxn modelId="{948C8AC2-520E-4CA9-9D0A-42000A78B069}" type="presParOf" srcId="{53F7C526-A305-4DDF-8415-E3D529522BAE}" destId="{B0D2BE0D-E9FD-4194-933D-0615A90019A0}" srcOrd="23" destOrd="0" presId="urn:microsoft.com/office/officeart/2005/8/layout/cycle6"/>
    <dgm:cxn modelId="{857F229C-B986-4FA6-936A-2B073CCC644C}" type="presParOf" srcId="{53F7C526-A305-4DDF-8415-E3D529522BAE}" destId="{5653073A-AC47-46C3-86D7-A2D9410DDD2A}" srcOrd="24" destOrd="0" presId="urn:microsoft.com/office/officeart/2005/8/layout/cycle6"/>
    <dgm:cxn modelId="{8379AAD2-8B62-4CF6-8875-EDA2AB57E962}" type="presParOf" srcId="{53F7C526-A305-4DDF-8415-E3D529522BAE}" destId="{8280634B-031D-4673-9CBB-9AB9FA37B59A}" srcOrd="25" destOrd="0" presId="urn:microsoft.com/office/officeart/2005/8/layout/cycle6"/>
    <dgm:cxn modelId="{65E911EB-9846-4A17-B1F4-68B771CBFD1D}" type="presParOf" srcId="{53F7C526-A305-4DDF-8415-E3D529522BAE}" destId="{6830F8B8-07FE-4160-9825-80C324792739}" srcOrd="26" destOrd="0" presId="urn:microsoft.com/office/officeart/2005/8/layout/cycle6"/>
    <dgm:cxn modelId="{0C136FF7-05F4-4A39-A863-CEADDC271BDB}" type="presParOf" srcId="{53F7C526-A305-4DDF-8415-E3D529522BAE}" destId="{080F7E04-E859-4C0C-865B-0E0515664CEC}" srcOrd="27" destOrd="0" presId="urn:microsoft.com/office/officeart/2005/8/layout/cycle6"/>
    <dgm:cxn modelId="{7FECB2B5-9625-4653-AF3A-787F5B1D6C63}" type="presParOf" srcId="{53F7C526-A305-4DDF-8415-E3D529522BAE}" destId="{271B0AC4-0897-478F-BCDA-B7C3B89B29C2}" srcOrd="28" destOrd="0" presId="urn:microsoft.com/office/officeart/2005/8/layout/cycle6"/>
    <dgm:cxn modelId="{3CB6C429-BF62-451B-916C-8F2B67E5B182}" type="presParOf" srcId="{53F7C526-A305-4DDF-8415-E3D529522BAE}" destId="{F7B1EEB3-AA1E-4453-82DD-ABDB0DD4B258}" srcOrd="29" destOrd="0" presId="urn:microsoft.com/office/officeart/2005/8/layout/cycle6"/>
    <dgm:cxn modelId="{7AB3F3FC-EE20-4CF0-A2F8-7B55418E8CC7}" type="presParOf" srcId="{53F7C526-A305-4DDF-8415-E3D529522BAE}" destId="{974838B5-1ACF-4D22-A8F1-9F27A820DA00}" srcOrd="30" destOrd="0" presId="urn:microsoft.com/office/officeart/2005/8/layout/cycle6"/>
    <dgm:cxn modelId="{BE0B2843-6C3E-45FE-9CCE-024CCCC9D78A}" type="presParOf" srcId="{53F7C526-A305-4DDF-8415-E3D529522BAE}" destId="{E7EF5F74-FE0D-4B15-8697-810B6A7A0CAE}" srcOrd="31" destOrd="0" presId="urn:microsoft.com/office/officeart/2005/8/layout/cycle6"/>
    <dgm:cxn modelId="{8C200387-E0D9-454B-ACBD-DB5A76FE5548}" type="presParOf" srcId="{53F7C526-A305-4DDF-8415-E3D529522BAE}" destId="{F70036B5-0DDC-47D0-9F68-A9D834F0E61B}" srcOrd="32" destOrd="0" presId="urn:microsoft.com/office/officeart/2005/8/layout/cycle6"/>
    <dgm:cxn modelId="{E5139731-476A-4CBC-A806-DDF668243CE4}" type="presParOf" srcId="{53F7C526-A305-4DDF-8415-E3D529522BAE}" destId="{230F75A9-8DC5-4172-AC80-B8542248E8BE}" srcOrd="33" destOrd="0" presId="urn:microsoft.com/office/officeart/2005/8/layout/cycle6"/>
    <dgm:cxn modelId="{E2E572B4-547F-4E8E-AF82-80AEE4B2CD37}" type="presParOf" srcId="{53F7C526-A305-4DDF-8415-E3D529522BAE}" destId="{22DA5E31-8687-4D6A-B0BA-19C41FA63BE7}" srcOrd="34" destOrd="0" presId="urn:microsoft.com/office/officeart/2005/8/layout/cycle6"/>
    <dgm:cxn modelId="{4355760F-4290-43DF-B9EE-8FBE43D991D8}" type="presParOf" srcId="{53F7C526-A305-4DDF-8415-E3D529522BAE}" destId="{2B36FB0A-4AA6-4E22-A8FB-8F3216B55D04}" srcOrd="35" destOrd="0" presId="urn:microsoft.com/office/officeart/2005/8/layout/cycle6"/>
    <dgm:cxn modelId="{C32013EC-1B10-4A34-ADC7-A9B204D3F20B}" type="presParOf" srcId="{53F7C526-A305-4DDF-8415-E3D529522BAE}" destId="{D3B5E785-A63D-4186-92FE-F0D5CA0D3850}" srcOrd="36" destOrd="0" presId="urn:microsoft.com/office/officeart/2005/8/layout/cycle6"/>
    <dgm:cxn modelId="{32E41C2B-12A8-4A72-8C3D-92029117D6C0}" type="presParOf" srcId="{53F7C526-A305-4DDF-8415-E3D529522BAE}" destId="{C50C1796-3BB0-4E76-B66B-746034DF57A0}" srcOrd="37" destOrd="0" presId="urn:microsoft.com/office/officeart/2005/8/layout/cycle6"/>
    <dgm:cxn modelId="{20AA61DD-AD78-41C7-8EFB-F9F76C97F636}" type="presParOf" srcId="{53F7C526-A305-4DDF-8415-E3D529522BAE}" destId="{972DB64F-C07F-4AF1-8823-11EDC63BE200}" srcOrd="38" destOrd="0" presId="urn:microsoft.com/office/officeart/2005/8/layout/cycle6"/>
    <dgm:cxn modelId="{408ABA9F-D642-4D4B-949C-B2180538CCA4}" type="presParOf" srcId="{53F7C526-A305-4DDF-8415-E3D529522BAE}" destId="{8C0326AC-85EE-4197-9D27-89C7276846E8}" srcOrd="39" destOrd="0" presId="urn:microsoft.com/office/officeart/2005/8/layout/cycle6"/>
    <dgm:cxn modelId="{B1C85EF3-D86F-4B6A-BFA4-6B288DB8D9B4}" type="presParOf" srcId="{53F7C526-A305-4DDF-8415-E3D529522BAE}" destId="{00DB745E-B1A9-4493-9169-68B1CA1DFBE5}" srcOrd="40" destOrd="0" presId="urn:microsoft.com/office/officeart/2005/8/layout/cycle6"/>
    <dgm:cxn modelId="{B8808AF9-E66B-434B-B308-B1D64A8FCE24}" type="presParOf" srcId="{53F7C526-A305-4DDF-8415-E3D529522BAE}" destId="{8AC4FCFB-AF6D-4787-B169-5EFBA2352424}" srcOrd="41" destOrd="0" presId="urn:microsoft.com/office/officeart/2005/8/layout/cycle6"/>
    <dgm:cxn modelId="{6DE45868-2FFD-4863-9C0D-EBEEC5C14CE1}" type="presParOf" srcId="{53F7C526-A305-4DDF-8415-E3D529522BAE}" destId="{5404AB99-DF9D-4242-809D-A36C7C031119}" srcOrd="42" destOrd="0" presId="urn:microsoft.com/office/officeart/2005/8/layout/cycle6"/>
    <dgm:cxn modelId="{C9F7D484-2938-4B9F-9BF9-6C144D9475FE}" type="presParOf" srcId="{53F7C526-A305-4DDF-8415-E3D529522BAE}" destId="{4CB6CA00-E3D1-40FC-A9E7-158E7DC07360}" srcOrd="43" destOrd="0" presId="urn:microsoft.com/office/officeart/2005/8/layout/cycle6"/>
    <dgm:cxn modelId="{ECDE6758-6172-46AD-819B-E6D2034FE4FD}" type="presParOf" srcId="{53F7C526-A305-4DDF-8415-E3D529522BAE}" destId="{28F9E289-8B91-4A6F-9D29-E9E2A35DE895}" srcOrd="44" destOrd="0" presId="urn:microsoft.com/office/officeart/2005/8/layout/cycle6"/>
    <dgm:cxn modelId="{1FEE45E5-7592-45F6-9D21-86377006E41A}" type="presParOf" srcId="{53F7C526-A305-4DDF-8415-E3D529522BAE}" destId="{695104BF-8B6A-478B-A650-DE896F8CECD9}" srcOrd="45" destOrd="0" presId="urn:microsoft.com/office/officeart/2005/8/layout/cycle6"/>
    <dgm:cxn modelId="{4E628838-07C6-4F1F-B7E4-5210B8B43C3B}" type="presParOf" srcId="{53F7C526-A305-4DDF-8415-E3D529522BAE}" destId="{1FB87BD3-8959-43A2-A150-A35E628E8E3E}" srcOrd="46" destOrd="0" presId="urn:microsoft.com/office/officeart/2005/8/layout/cycle6"/>
    <dgm:cxn modelId="{79A2C1CE-8CE4-447D-B7AF-2C53358BB0DF}" type="presParOf" srcId="{53F7C526-A305-4DDF-8415-E3D529522BAE}" destId="{00EA599E-93CA-4E65-A8E8-FB74AD7F2144}" srcOrd="47" destOrd="0" presId="urn:microsoft.com/office/officeart/2005/8/layout/cycle6"/>
    <dgm:cxn modelId="{5CC52B8D-4BFB-4CA1-8BF2-BF81284FCC1C}" type="presParOf" srcId="{53F7C526-A305-4DDF-8415-E3D529522BAE}" destId="{2997C435-DF4F-48D2-A308-0BC411B81827}" srcOrd="48" destOrd="0" presId="urn:microsoft.com/office/officeart/2005/8/layout/cycle6"/>
    <dgm:cxn modelId="{627BA4B8-8C5D-40BC-B6FB-EE9D2406DA5F}" type="presParOf" srcId="{53F7C526-A305-4DDF-8415-E3D529522BAE}" destId="{B2790D49-946F-48BB-A454-B7552761C64F}" srcOrd="49" destOrd="0" presId="urn:microsoft.com/office/officeart/2005/8/layout/cycle6"/>
    <dgm:cxn modelId="{8FCC24FB-7CBE-4BB2-9DC1-E35011FA211F}" type="presParOf" srcId="{53F7C526-A305-4DDF-8415-E3D529522BAE}" destId="{1C019606-BE26-4B4F-9A1A-EA376323199F}" srcOrd="50" destOrd="0" presId="urn:microsoft.com/office/officeart/2005/8/layout/cycle6"/>
    <dgm:cxn modelId="{82C3B2EE-4437-4784-8810-0E373B895F40}" type="presParOf" srcId="{53F7C526-A305-4DDF-8415-E3D529522BAE}" destId="{A2FC1AF0-2795-4D3C-A5BE-525A6331C5EB}" srcOrd="51" destOrd="0" presId="urn:microsoft.com/office/officeart/2005/8/layout/cycle6"/>
    <dgm:cxn modelId="{EF53A346-9290-40C2-89CE-6591FDD48025}" type="presParOf" srcId="{53F7C526-A305-4DDF-8415-E3D529522BAE}" destId="{D9A6A0A0-04C0-4475-BA29-FB102D077B18}" srcOrd="52" destOrd="0" presId="urn:microsoft.com/office/officeart/2005/8/layout/cycle6"/>
    <dgm:cxn modelId="{2060C78F-CC93-4310-91DE-FDB90922B41C}" type="presParOf" srcId="{53F7C526-A305-4DDF-8415-E3D529522BAE}" destId="{EEDB36A0-D559-454C-B077-651B3351D639}" srcOrd="53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DEAC7EA-E4DD-4C83-9F88-71FE6CB42BF6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6612691-C27C-42EA-A866-D79ADE728901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518BF0C8-67CC-4426-BC6B-851B462BB5FE}" type="parTrans" cxnId="{74DE6DC1-D4F4-4067-A9ED-AB8D8C454CF1}">
      <dgm:prSet/>
      <dgm:spPr/>
      <dgm:t>
        <a:bodyPr/>
        <a:lstStyle/>
        <a:p>
          <a:endParaRPr lang="en-GB"/>
        </a:p>
      </dgm:t>
    </dgm:pt>
    <dgm:pt modelId="{FD721607-C284-4C5E-BD28-38890780E7E9}" type="sibTrans" cxnId="{74DE6DC1-D4F4-4067-A9ED-AB8D8C454CF1}">
      <dgm:prSet/>
      <dgm:spPr/>
      <dgm:t>
        <a:bodyPr/>
        <a:lstStyle/>
        <a:p>
          <a:endParaRPr lang="en-GB"/>
        </a:p>
      </dgm:t>
    </dgm:pt>
    <dgm:pt modelId="{B72713C0-E37A-4927-B7F1-643DD674B5B4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F3DDC807-8DD4-49F9-9C37-E77DBC918480}" type="parTrans" cxnId="{20231D58-ACD0-47B0-968F-65F65EE2D3EC}">
      <dgm:prSet/>
      <dgm:spPr/>
      <dgm:t>
        <a:bodyPr/>
        <a:lstStyle/>
        <a:p>
          <a:endParaRPr lang="en-GB"/>
        </a:p>
      </dgm:t>
    </dgm:pt>
    <dgm:pt modelId="{A1DED879-2367-49EE-B39A-CAD33286FED5}" type="sibTrans" cxnId="{20231D58-ACD0-47B0-968F-65F65EE2D3EC}">
      <dgm:prSet/>
      <dgm:spPr/>
      <dgm:t>
        <a:bodyPr/>
        <a:lstStyle/>
        <a:p>
          <a:endParaRPr lang="en-GB"/>
        </a:p>
      </dgm:t>
    </dgm:pt>
    <dgm:pt modelId="{5C91F015-FD51-4326-B4CE-CC02E72534BD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23FC4433-9192-4A44-B0B4-2119F3843EB6}" type="parTrans" cxnId="{5E6B5D78-B449-4C06-99EF-70E328E0AAF5}">
      <dgm:prSet/>
      <dgm:spPr/>
      <dgm:t>
        <a:bodyPr/>
        <a:lstStyle/>
        <a:p>
          <a:endParaRPr lang="en-GB"/>
        </a:p>
      </dgm:t>
    </dgm:pt>
    <dgm:pt modelId="{896A6010-309A-4EE5-9F69-22ECBF382023}" type="sibTrans" cxnId="{5E6B5D78-B449-4C06-99EF-70E328E0AAF5}">
      <dgm:prSet/>
      <dgm:spPr/>
      <dgm:t>
        <a:bodyPr/>
        <a:lstStyle/>
        <a:p>
          <a:endParaRPr lang="en-GB"/>
        </a:p>
      </dgm:t>
    </dgm:pt>
    <dgm:pt modelId="{BE28A756-02B9-4F75-A560-A7105EACB477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ADE345F5-0734-48AC-B3EC-B0EFEC5AC0DB}" type="parTrans" cxnId="{DFA0487F-2CEA-40E2-9854-71A4DE30D8F0}">
      <dgm:prSet/>
      <dgm:spPr/>
      <dgm:t>
        <a:bodyPr/>
        <a:lstStyle/>
        <a:p>
          <a:endParaRPr lang="en-GB"/>
        </a:p>
      </dgm:t>
    </dgm:pt>
    <dgm:pt modelId="{A18C1DDE-3C01-48B5-B44B-DAB0431C4063}" type="sibTrans" cxnId="{DFA0487F-2CEA-40E2-9854-71A4DE30D8F0}">
      <dgm:prSet/>
      <dgm:spPr/>
      <dgm:t>
        <a:bodyPr/>
        <a:lstStyle/>
        <a:p>
          <a:endParaRPr lang="en-GB"/>
        </a:p>
      </dgm:t>
    </dgm:pt>
    <dgm:pt modelId="{E18EA010-06B9-459D-9046-03F81AAC44C2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03F6EB63-D564-4527-A197-0897D30A9D1A}" type="parTrans" cxnId="{D978BA8B-CA4E-4D37-B28C-FD9ED44D5468}">
      <dgm:prSet/>
      <dgm:spPr/>
      <dgm:t>
        <a:bodyPr/>
        <a:lstStyle/>
        <a:p>
          <a:endParaRPr lang="en-GB"/>
        </a:p>
      </dgm:t>
    </dgm:pt>
    <dgm:pt modelId="{AB5A68D2-77AE-40EA-B0F2-A83E574BE687}" type="sibTrans" cxnId="{D978BA8B-CA4E-4D37-B28C-FD9ED44D5468}">
      <dgm:prSet/>
      <dgm:spPr/>
      <dgm:t>
        <a:bodyPr/>
        <a:lstStyle/>
        <a:p>
          <a:endParaRPr lang="en-GB"/>
        </a:p>
      </dgm:t>
    </dgm:pt>
    <dgm:pt modelId="{89D1C96B-B0E9-4AB1-91AD-4A55E788F043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C6681032-0CD6-4AB7-9073-E9B5ED9247C7}" type="parTrans" cxnId="{53F15D08-9390-4166-BF91-F4A40663FC2B}">
      <dgm:prSet/>
      <dgm:spPr/>
      <dgm:t>
        <a:bodyPr/>
        <a:lstStyle/>
        <a:p>
          <a:endParaRPr lang="en-GB"/>
        </a:p>
      </dgm:t>
    </dgm:pt>
    <dgm:pt modelId="{AAEC642D-BEA0-424A-93FA-CE91051E0CFE}" type="sibTrans" cxnId="{53F15D08-9390-4166-BF91-F4A40663FC2B}">
      <dgm:prSet/>
      <dgm:spPr/>
      <dgm:t>
        <a:bodyPr/>
        <a:lstStyle/>
        <a:p>
          <a:endParaRPr lang="en-GB"/>
        </a:p>
      </dgm:t>
    </dgm:pt>
    <dgm:pt modelId="{B732A509-C503-4F33-899B-82485414BC13}">
      <dgm:prSet phldrT="[Text]"/>
      <dgm:spPr>
        <a:blipFill rotWithShape="0">
          <a:blip xmlns:r="http://schemas.openxmlformats.org/officeDocument/2006/relationships" r:embed="rId3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94457224-220E-4396-9963-69C17109E01F}" type="parTrans" cxnId="{F0FD6A34-589D-4985-A2DD-B9CCB0DF9EFE}">
      <dgm:prSet/>
      <dgm:spPr/>
      <dgm:t>
        <a:bodyPr/>
        <a:lstStyle/>
        <a:p>
          <a:endParaRPr lang="en-GB"/>
        </a:p>
      </dgm:t>
    </dgm:pt>
    <dgm:pt modelId="{8F6FA1D0-B892-45D3-8519-727B12979775}" type="sibTrans" cxnId="{F0FD6A34-589D-4985-A2DD-B9CCB0DF9EFE}">
      <dgm:prSet/>
      <dgm:spPr/>
      <dgm:t>
        <a:bodyPr/>
        <a:lstStyle/>
        <a:p>
          <a:endParaRPr lang="en-GB"/>
        </a:p>
      </dgm:t>
    </dgm:pt>
    <dgm:pt modelId="{6CC98661-9AA2-44FE-B9BB-9D0CFF71A82E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1E206E62-7BB2-403E-85A3-1854867FCFE2}" type="parTrans" cxnId="{6802964E-EC07-4835-BF5C-BEDCEDDCBC0E}">
      <dgm:prSet/>
      <dgm:spPr/>
      <dgm:t>
        <a:bodyPr/>
        <a:lstStyle/>
        <a:p>
          <a:endParaRPr lang="en-GB"/>
        </a:p>
      </dgm:t>
    </dgm:pt>
    <dgm:pt modelId="{122AFB5A-DD44-4172-B753-C6A939AEEAE6}" type="sibTrans" cxnId="{6802964E-EC07-4835-BF5C-BEDCEDDCBC0E}">
      <dgm:prSet/>
      <dgm:spPr/>
      <dgm:t>
        <a:bodyPr/>
        <a:lstStyle/>
        <a:p>
          <a:endParaRPr lang="en-GB"/>
        </a:p>
      </dgm:t>
    </dgm:pt>
    <dgm:pt modelId="{012292B9-6B64-4CF0-8958-252096BF5F37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973E995A-1142-4621-86BD-2C89E1C95B06}" type="parTrans" cxnId="{3A664438-0F75-428C-9E7F-42D97C69153D}">
      <dgm:prSet/>
      <dgm:spPr/>
      <dgm:t>
        <a:bodyPr/>
        <a:lstStyle/>
        <a:p>
          <a:endParaRPr lang="en-GB"/>
        </a:p>
      </dgm:t>
    </dgm:pt>
    <dgm:pt modelId="{0221D20F-100D-4902-A511-017ED95F75E0}" type="sibTrans" cxnId="{3A664438-0F75-428C-9E7F-42D97C69153D}">
      <dgm:prSet/>
      <dgm:spPr/>
      <dgm:t>
        <a:bodyPr/>
        <a:lstStyle/>
        <a:p>
          <a:endParaRPr lang="en-GB"/>
        </a:p>
      </dgm:t>
    </dgm:pt>
    <dgm:pt modelId="{705B1EE4-94FB-460D-A4A5-BBBB135473A1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BF7F96F5-2287-4460-AB57-0DBC9ED8D4B6}" type="parTrans" cxnId="{7646D541-D945-4DCE-AE5A-4673D9383935}">
      <dgm:prSet/>
      <dgm:spPr/>
      <dgm:t>
        <a:bodyPr/>
        <a:lstStyle/>
        <a:p>
          <a:endParaRPr lang="en-GB"/>
        </a:p>
      </dgm:t>
    </dgm:pt>
    <dgm:pt modelId="{24D570E7-AC04-4911-8AE0-1F4F8171E639}" type="sibTrans" cxnId="{7646D541-D945-4DCE-AE5A-4673D9383935}">
      <dgm:prSet/>
      <dgm:spPr/>
      <dgm:t>
        <a:bodyPr/>
        <a:lstStyle/>
        <a:p>
          <a:endParaRPr lang="en-GB"/>
        </a:p>
      </dgm:t>
    </dgm:pt>
    <dgm:pt modelId="{8C2ABF21-4169-4F92-992B-B26A5BB85821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08C30186-EBC2-4B78-A08E-58A158813B9C}" type="parTrans" cxnId="{006E3480-A41F-46BD-A144-208698AE1CD0}">
      <dgm:prSet/>
      <dgm:spPr/>
      <dgm:t>
        <a:bodyPr/>
        <a:lstStyle/>
        <a:p>
          <a:endParaRPr lang="en-GB"/>
        </a:p>
      </dgm:t>
    </dgm:pt>
    <dgm:pt modelId="{9AE4F5F5-0EA1-4415-ABF8-623ADF2CFEEE}" type="sibTrans" cxnId="{006E3480-A41F-46BD-A144-208698AE1CD0}">
      <dgm:prSet/>
      <dgm:spPr/>
      <dgm:t>
        <a:bodyPr/>
        <a:lstStyle/>
        <a:p>
          <a:endParaRPr lang="en-GB"/>
        </a:p>
      </dgm:t>
    </dgm:pt>
    <dgm:pt modelId="{533558F9-E757-4CB7-9A7D-BD5A710BDA01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C4F5A96E-95D3-4509-8950-E2192BD601DD}" type="parTrans" cxnId="{0788DD61-C62A-4A68-AF98-EBEB340C0ED7}">
      <dgm:prSet/>
      <dgm:spPr/>
      <dgm:t>
        <a:bodyPr/>
        <a:lstStyle/>
        <a:p>
          <a:endParaRPr lang="en-GB"/>
        </a:p>
      </dgm:t>
    </dgm:pt>
    <dgm:pt modelId="{3ACE1E40-5576-4F8B-971D-0010D0BD4080}" type="sibTrans" cxnId="{0788DD61-C62A-4A68-AF98-EBEB340C0ED7}">
      <dgm:prSet/>
      <dgm:spPr/>
      <dgm:t>
        <a:bodyPr/>
        <a:lstStyle/>
        <a:p>
          <a:endParaRPr lang="en-GB"/>
        </a:p>
      </dgm:t>
    </dgm:pt>
    <dgm:pt modelId="{59CE7F2E-2433-4E53-8C0F-AD9526846DD1}">
      <dgm:prSet phldrT="[Text]"/>
      <dgm:spPr>
        <a:blipFill rotWithShape="0">
          <a:blip xmlns:r="http://schemas.openxmlformats.org/officeDocument/2006/relationships" r:embed="rId3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E0414713-3F18-4A4E-93C3-80CED0029738}" type="parTrans" cxnId="{2DCFB0A8-FF97-4EED-81A9-B0C7EFAB32F3}">
      <dgm:prSet/>
      <dgm:spPr/>
      <dgm:t>
        <a:bodyPr/>
        <a:lstStyle/>
        <a:p>
          <a:endParaRPr lang="en-GB"/>
        </a:p>
      </dgm:t>
    </dgm:pt>
    <dgm:pt modelId="{5E5EF1F4-4CF7-40F0-86A8-5E68C8393DEF}" type="sibTrans" cxnId="{2DCFB0A8-FF97-4EED-81A9-B0C7EFAB32F3}">
      <dgm:prSet/>
      <dgm:spPr/>
      <dgm:t>
        <a:bodyPr/>
        <a:lstStyle/>
        <a:p>
          <a:endParaRPr lang="en-GB"/>
        </a:p>
      </dgm:t>
    </dgm:pt>
    <dgm:pt modelId="{E3B7D24F-8CB1-4E3A-B067-DE8B3D9861C5}">
      <dgm:prSet phldrT="[Text]"/>
      <dgm:spPr>
        <a:blipFill rotWithShape="0">
          <a:blip xmlns:r="http://schemas.openxmlformats.org/officeDocument/2006/relationships" r:embed="rId3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2238A66D-5BD7-4005-BAC6-7A57F1CD2C4C}" type="parTrans" cxnId="{F75F897D-8B88-4509-82E2-BBAD1DE77984}">
      <dgm:prSet/>
      <dgm:spPr/>
      <dgm:t>
        <a:bodyPr/>
        <a:lstStyle/>
        <a:p>
          <a:endParaRPr lang="en-GB"/>
        </a:p>
      </dgm:t>
    </dgm:pt>
    <dgm:pt modelId="{1D3D5C6A-8F8A-444E-AFF7-45BF2BA884A4}" type="sibTrans" cxnId="{F75F897D-8B88-4509-82E2-BBAD1DE77984}">
      <dgm:prSet/>
      <dgm:spPr/>
      <dgm:t>
        <a:bodyPr/>
        <a:lstStyle/>
        <a:p>
          <a:endParaRPr lang="en-GB"/>
        </a:p>
      </dgm:t>
    </dgm:pt>
    <dgm:pt modelId="{90261A97-EB35-4916-89B7-CFE5B191416F}">
      <dgm:prSet phldrT="[Text]"/>
      <dgm:spPr>
        <a:blipFill rotWithShape="0">
          <a:blip xmlns:r="http://schemas.openxmlformats.org/officeDocument/2006/relationships" r:embed="rId3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E8A0AD8F-493B-49CB-A194-7CEFDB75C49F}" type="parTrans" cxnId="{5434031D-C6D7-4458-83FF-71025F4C0AF8}">
      <dgm:prSet/>
      <dgm:spPr/>
      <dgm:t>
        <a:bodyPr/>
        <a:lstStyle/>
        <a:p>
          <a:endParaRPr lang="en-GB"/>
        </a:p>
      </dgm:t>
    </dgm:pt>
    <dgm:pt modelId="{3E2A9520-49BA-466A-8975-DFB5D10DA7CD}" type="sibTrans" cxnId="{5434031D-C6D7-4458-83FF-71025F4C0AF8}">
      <dgm:prSet/>
      <dgm:spPr/>
      <dgm:t>
        <a:bodyPr/>
        <a:lstStyle/>
        <a:p>
          <a:endParaRPr lang="en-GB"/>
        </a:p>
      </dgm:t>
    </dgm:pt>
    <dgm:pt modelId="{58719904-46ED-4209-8ED0-3D575D3DD5CE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49A854FE-8C15-43A4-834D-7BE2A6F25A7B}" type="parTrans" cxnId="{DE822BD7-EFA4-4E53-B3E1-768826B4C3AC}">
      <dgm:prSet/>
      <dgm:spPr/>
      <dgm:t>
        <a:bodyPr/>
        <a:lstStyle/>
        <a:p>
          <a:endParaRPr lang="en-GB"/>
        </a:p>
      </dgm:t>
    </dgm:pt>
    <dgm:pt modelId="{C59DA0AB-B963-4C41-A576-C99D90F67032}" type="sibTrans" cxnId="{DE822BD7-EFA4-4E53-B3E1-768826B4C3AC}">
      <dgm:prSet/>
      <dgm:spPr/>
      <dgm:t>
        <a:bodyPr/>
        <a:lstStyle/>
        <a:p>
          <a:endParaRPr lang="en-GB"/>
        </a:p>
      </dgm:t>
    </dgm:pt>
    <dgm:pt modelId="{685AA220-1E5B-46C0-B8DE-B9D662CB20B6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F1C38307-3990-487A-B707-E5ED6CFE2611}" type="parTrans" cxnId="{B2FD279C-52C0-4372-BF97-2D55A7AC4421}">
      <dgm:prSet/>
      <dgm:spPr/>
      <dgm:t>
        <a:bodyPr/>
        <a:lstStyle/>
        <a:p>
          <a:endParaRPr lang="en-GB"/>
        </a:p>
      </dgm:t>
    </dgm:pt>
    <dgm:pt modelId="{F10F2953-2130-4CDF-8CF5-0435AEA3BB8E}" type="sibTrans" cxnId="{B2FD279C-52C0-4372-BF97-2D55A7AC4421}">
      <dgm:prSet/>
      <dgm:spPr/>
      <dgm:t>
        <a:bodyPr/>
        <a:lstStyle/>
        <a:p>
          <a:endParaRPr lang="en-GB"/>
        </a:p>
      </dgm:t>
    </dgm:pt>
    <dgm:pt modelId="{851BD6C4-6DEB-4DA3-97C0-6673285B47A3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CBA1F6C8-BB12-4DFB-AA31-F0914499E5E7}" type="parTrans" cxnId="{8A51BAD0-BB0A-4116-AD7B-6C26C1F6E99E}">
      <dgm:prSet/>
      <dgm:spPr/>
      <dgm:t>
        <a:bodyPr/>
        <a:lstStyle/>
        <a:p>
          <a:endParaRPr lang="en-GB"/>
        </a:p>
      </dgm:t>
    </dgm:pt>
    <dgm:pt modelId="{B0699F52-8775-43C3-B9CC-47D6B403B3F6}" type="sibTrans" cxnId="{8A51BAD0-BB0A-4116-AD7B-6C26C1F6E99E}">
      <dgm:prSet/>
      <dgm:spPr/>
      <dgm:t>
        <a:bodyPr/>
        <a:lstStyle/>
        <a:p>
          <a:endParaRPr lang="en-GB"/>
        </a:p>
      </dgm:t>
    </dgm:pt>
    <dgm:pt modelId="{53F7C526-A305-4DDF-8415-E3D529522BAE}" type="pres">
      <dgm:prSet presAssocID="{6DEAC7EA-E4DD-4C83-9F88-71FE6CB42BF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BFFE88D-69DC-4B86-9284-510D078AD5BD}" type="pres">
      <dgm:prSet presAssocID="{26612691-C27C-42EA-A866-D79ADE728901}" presName="node" presStyleLbl="node1" presStyleIdx="0" presStyleCnt="18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FE2648E-C9E2-41B3-8D79-420D3A4DC31F}" type="pres">
      <dgm:prSet presAssocID="{26612691-C27C-42EA-A866-D79ADE728901}" presName="spNode" presStyleCnt="0"/>
      <dgm:spPr/>
    </dgm:pt>
    <dgm:pt modelId="{EC328850-426B-4187-B0E1-F2927C6F859D}" type="pres">
      <dgm:prSet presAssocID="{FD721607-C284-4C5E-BD28-38890780E7E9}" presName="sibTrans" presStyleLbl="sibTrans1D1" presStyleIdx="0" presStyleCnt="18"/>
      <dgm:spPr/>
      <dgm:t>
        <a:bodyPr/>
        <a:lstStyle/>
        <a:p>
          <a:endParaRPr lang="en-GB"/>
        </a:p>
      </dgm:t>
    </dgm:pt>
    <dgm:pt modelId="{AB2BBC2F-2861-45D2-ACC0-42D9845BA62D}" type="pres">
      <dgm:prSet presAssocID="{B72713C0-E37A-4927-B7F1-643DD674B5B4}" presName="node" presStyleLbl="node1" presStyleIdx="1" presStyleCnt="18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8DD1657-2A59-4B7B-A013-A38CD91352C4}" type="pres">
      <dgm:prSet presAssocID="{B72713C0-E37A-4927-B7F1-643DD674B5B4}" presName="spNode" presStyleCnt="0"/>
      <dgm:spPr/>
    </dgm:pt>
    <dgm:pt modelId="{14C85ED9-E72E-4DCF-8A49-93C1AF4C8131}" type="pres">
      <dgm:prSet presAssocID="{A1DED879-2367-49EE-B39A-CAD33286FED5}" presName="sibTrans" presStyleLbl="sibTrans1D1" presStyleIdx="1" presStyleCnt="18"/>
      <dgm:spPr/>
      <dgm:t>
        <a:bodyPr/>
        <a:lstStyle/>
        <a:p>
          <a:endParaRPr lang="en-GB"/>
        </a:p>
      </dgm:t>
    </dgm:pt>
    <dgm:pt modelId="{54FCC174-1FBF-48D3-A6D3-1A849EB865C9}" type="pres">
      <dgm:prSet presAssocID="{59CE7F2E-2433-4E53-8C0F-AD9526846DD1}" presName="node" presStyleLbl="node1" presStyleIdx="2" presStyleCnt="18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AD40F02-B3A1-4197-A692-0F2354FEBFF1}" type="pres">
      <dgm:prSet presAssocID="{59CE7F2E-2433-4E53-8C0F-AD9526846DD1}" presName="spNode" presStyleCnt="0"/>
      <dgm:spPr/>
    </dgm:pt>
    <dgm:pt modelId="{F204255F-B4F5-430C-9B4A-BD167926698A}" type="pres">
      <dgm:prSet presAssocID="{5E5EF1F4-4CF7-40F0-86A8-5E68C8393DEF}" presName="sibTrans" presStyleLbl="sibTrans1D1" presStyleIdx="2" presStyleCnt="18"/>
      <dgm:spPr/>
      <dgm:t>
        <a:bodyPr/>
        <a:lstStyle/>
        <a:p>
          <a:endParaRPr lang="en-GB"/>
        </a:p>
      </dgm:t>
    </dgm:pt>
    <dgm:pt modelId="{8A2FF4EC-A4B8-4247-8296-82C8A98269D1}" type="pres">
      <dgm:prSet presAssocID="{5C91F015-FD51-4326-B4CE-CC02E72534BD}" presName="node" presStyleLbl="node1" presStyleIdx="3" presStyleCnt="18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16CF29F-C8E1-471D-A60C-A24347163011}" type="pres">
      <dgm:prSet presAssocID="{5C91F015-FD51-4326-B4CE-CC02E72534BD}" presName="spNode" presStyleCnt="0"/>
      <dgm:spPr/>
    </dgm:pt>
    <dgm:pt modelId="{8F7F3509-ACA6-4556-99D1-43B942392E62}" type="pres">
      <dgm:prSet presAssocID="{896A6010-309A-4EE5-9F69-22ECBF382023}" presName="sibTrans" presStyleLbl="sibTrans1D1" presStyleIdx="3" presStyleCnt="18"/>
      <dgm:spPr/>
      <dgm:t>
        <a:bodyPr/>
        <a:lstStyle/>
        <a:p>
          <a:endParaRPr lang="en-GB"/>
        </a:p>
      </dgm:t>
    </dgm:pt>
    <dgm:pt modelId="{934F1BCC-0B30-409C-A9D2-2C8A974D7E66}" type="pres">
      <dgm:prSet presAssocID="{012292B9-6B64-4CF0-8958-252096BF5F37}" presName="node" presStyleLbl="node1" presStyleIdx="4" presStyleCnt="18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8EE43D9-DA41-4510-A0A8-54AD090026A3}" type="pres">
      <dgm:prSet presAssocID="{012292B9-6B64-4CF0-8958-252096BF5F37}" presName="spNode" presStyleCnt="0"/>
      <dgm:spPr/>
    </dgm:pt>
    <dgm:pt modelId="{B4EF382F-B38F-47C1-B056-4549D14306BF}" type="pres">
      <dgm:prSet presAssocID="{0221D20F-100D-4902-A511-017ED95F75E0}" presName="sibTrans" presStyleLbl="sibTrans1D1" presStyleIdx="4" presStyleCnt="18"/>
      <dgm:spPr/>
      <dgm:t>
        <a:bodyPr/>
        <a:lstStyle/>
        <a:p>
          <a:endParaRPr lang="en-GB"/>
        </a:p>
      </dgm:t>
    </dgm:pt>
    <dgm:pt modelId="{EE82996A-EAFB-4A7F-83A7-F0EFFDCB430D}" type="pres">
      <dgm:prSet presAssocID="{90261A97-EB35-4916-89B7-CFE5B191416F}" presName="node" presStyleLbl="node1" presStyleIdx="5" presStyleCnt="18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26850C0-60DC-4E44-AC27-16AA7E6F2139}" type="pres">
      <dgm:prSet presAssocID="{90261A97-EB35-4916-89B7-CFE5B191416F}" presName="spNode" presStyleCnt="0"/>
      <dgm:spPr/>
    </dgm:pt>
    <dgm:pt modelId="{4A524782-3415-4EFF-A420-3ADE3A005B93}" type="pres">
      <dgm:prSet presAssocID="{3E2A9520-49BA-466A-8975-DFB5D10DA7CD}" presName="sibTrans" presStyleLbl="sibTrans1D1" presStyleIdx="5" presStyleCnt="18"/>
      <dgm:spPr/>
      <dgm:t>
        <a:bodyPr/>
        <a:lstStyle/>
        <a:p>
          <a:endParaRPr lang="en-GB"/>
        </a:p>
      </dgm:t>
    </dgm:pt>
    <dgm:pt modelId="{A52B7594-7C2D-4239-A2BB-74CB61C82FB8}" type="pres">
      <dgm:prSet presAssocID="{58719904-46ED-4209-8ED0-3D575D3DD5CE}" presName="node" presStyleLbl="node1" presStyleIdx="6" presStyleCnt="18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CFE017E-C272-40CD-A0C7-B0C7A4665BF8}" type="pres">
      <dgm:prSet presAssocID="{58719904-46ED-4209-8ED0-3D575D3DD5CE}" presName="spNode" presStyleCnt="0"/>
      <dgm:spPr/>
    </dgm:pt>
    <dgm:pt modelId="{4F9E6E01-2EEA-44C4-859E-0919EB07F046}" type="pres">
      <dgm:prSet presAssocID="{C59DA0AB-B963-4C41-A576-C99D90F67032}" presName="sibTrans" presStyleLbl="sibTrans1D1" presStyleIdx="6" presStyleCnt="18"/>
      <dgm:spPr/>
      <dgm:t>
        <a:bodyPr/>
        <a:lstStyle/>
        <a:p>
          <a:endParaRPr lang="en-GB"/>
        </a:p>
      </dgm:t>
    </dgm:pt>
    <dgm:pt modelId="{04A23EBB-600E-498E-B36E-44B5B3AED433}" type="pres">
      <dgm:prSet presAssocID="{685AA220-1E5B-46C0-B8DE-B9D662CB20B6}" presName="node" presStyleLbl="node1" presStyleIdx="7" presStyleCnt="18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1AFF870-18C7-4FD6-97CD-ABF4EE3A1349}" type="pres">
      <dgm:prSet presAssocID="{685AA220-1E5B-46C0-B8DE-B9D662CB20B6}" presName="spNode" presStyleCnt="0"/>
      <dgm:spPr/>
    </dgm:pt>
    <dgm:pt modelId="{B0D2BE0D-E9FD-4194-933D-0615A90019A0}" type="pres">
      <dgm:prSet presAssocID="{F10F2953-2130-4CDF-8CF5-0435AEA3BB8E}" presName="sibTrans" presStyleLbl="sibTrans1D1" presStyleIdx="7" presStyleCnt="18"/>
      <dgm:spPr/>
      <dgm:t>
        <a:bodyPr/>
        <a:lstStyle/>
        <a:p>
          <a:endParaRPr lang="en-GB"/>
        </a:p>
      </dgm:t>
    </dgm:pt>
    <dgm:pt modelId="{5653073A-AC47-46C3-86D7-A2D9410DDD2A}" type="pres">
      <dgm:prSet presAssocID="{705B1EE4-94FB-460D-A4A5-BBBB135473A1}" presName="node" presStyleLbl="node1" presStyleIdx="8" presStyleCnt="18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280634B-031D-4673-9CBB-9AB9FA37B59A}" type="pres">
      <dgm:prSet presAssocID="{705B1EE4-94FB-460D-A4A5-BBBB135473A1}" presName="spNode" presStyleCnt="0"/>
      <dgm:spPr/>
    </dgm:pt>
    <dgm:pt modelId="{6830F8B8-07FE-4160-9825-80C324792739}" type="pres">
      <dgm:prSet presAssocID="{24D570E7-AC04-4911-8AE0-1F4F8171E639}" presName="sibTrans" presStyleLbl="sibTrans1D1" presStyleIdx="8" presStyleCnt="18"/>
      <dgm:spPr/>
      <dgm:t>
        <a:bodyPr/>
        <a:lstStyle/>
        <a:p>
          <a:endParaRPr lang="en-GB"/>
        </a:p>
      </dgm:t>
    </dgm:pt>
    <dgm:pt modelId="{080F7E04-E859-4C0C-865B-0E0515664CEC}" type="pres">
      <dgm:prSet presAssocID="{8C2ABF21-4169-4F92-992B-B26A5BB85821}" presName="node" presStyleLbl="node1" presStyleIdx="9" presStyleCnt="18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71B0AC4-0897-478F-BCDA-B7C3B89B29C2}" type="pres">
      <dgm:prSet presAssocID="{8C2ABF21-4169-4F92-992B-B26A5BB85821}" presName="spNode" presStyleCnt="0"/>
      <dgm:spPr/>
    </dgm:pt>
    <dgm:pt modelId="{F7B1EEB3-AA1E-4453-82DD-ABDB0DD4B258}" type="pres">
      <dgm:prSet presAssocID="{9AE4F5F5-0EA1-4415-ABF8-623ADF2CFEEE}" presName="sibTrans" presStyleLbl="sibTrans1D1" presStyleIdx="9" presStyleCnt="18"/>
      <dgm:spPr/>
      <dgm:t>
        <a:bodyPr/>
        <a:lstStyle/>
        <a:p>
          <a:endParaRPr lang="en-GB"/>
        </a:p>
      </dgm:t>
    </dgm:pt>
    <dgm:pt modelId="{974838B5-1ACF-4D22-A8F1-9F27A820DA00}" type="pres">
      <dgm:prSet presAssocID="{533558F9-E757-4CB7-9A7D-BD5A710BDA01}" presName="node" presStyleLbl="node1" presStyleIdx="10" presStyleCnt="18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7EF5F74-FE0D-4B15-8697-810B6A7A0CAE}" type="pres">
      <dgm:prSet presAssocID="{533558F9-E757-4CB7-9A7D-BD5A710BDA01}" presName="spNode" presStyleCnt="0"/>
      <dgm:spPr/>
    </dgm:pt>
    <dgm:pt modelId="{F70036B5-0DDC-47D0-9F68-A9D834F0E61B}" type="pres">
      <dgm:prSet presAssocID="{3ACE1E40-5576-4F8B-971D-0010D0BD4080}" presName="sibTrans" presStyleLbl="sibTrans1D1" presStyleIdx="10" presStyleCnt="18"/>
      <dgm:spPr/>
      <dgm:t>
        <a:bodyPr/>
        <a:lstStyle/>
        <a:p>
          <a:endParaRPr lang="en-GB"/>
        </a:p>
      </dgm:t>
    </dgm:pt>
    <dgm:pt modelId="{230F75A9-8DC5-4172-AC80-B8542248E8BE}" type="pres">
      <dgm:prSet presAssocID="{BE28A756-02B9-4F75-A560-A7105EACB477}" presName="node" presStyleLbl="node1" presStyleIdx="11" presStyleCnt="18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2DA5E31-8687-4D6A-B0BA-19C41FA63BE7}" type="pres">
      <dgm:prSet presAssocID="{BE28A756-02B9-4F75-A560-A7105EACB477}" presName="spNode" presStyleCnt="0"/>
      <dgm:spPr/>
    </dgm:pt>
    <dgm:pt modelId="{2B36FB0A-4AA6-4E22-A8FB-8F3216B55D04}" type="pres">
      <dgm:prSet presAssocID="{A18C1DDE-3C01-48B5-B44B-DAB0431C4063}" presName="sibTrans" presStyleLbl="sibTrans1D1" presStyleIdx="11" presStyleCnt="18"/>
      <dgm:spPr/>
      <dgm:t>
        <a:bodyPr/>
        <a:lstStyle/>
        <a:p>
          <a:endParaRPr lang="en-GB"/>
        </a:p>
      </dgm:t>
    </dgm:pt>
    <dgm:pt modelId="{D3B5E785-A63D-4186-92FE-F0D5CA0D3850}" type="pres">
      <dgm:prSet presAssocID="{E18EA010-06B9-459D-9046-03F81AAC44C2}" presName="node" presStyleLbl="node1" presStyleIdx="12" presStyleCnt="18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50C1796-3BB0-4E76-B66B-746034DF57A0}" type="pres">
      <dgm:prSet presAssocID="{E18EA010-06B9-459D-9046-03F81AAC44C2}" presName="spNode" presStyleCnt="0"/>
      <dgm:spPr/>
    </dgm:pt>
    <dgm:pt modelId="{972DB64F-C07F-4AF1-8823-11EDC63BE200}" type="pres">
      <dgm:prSet presAssocID="{AB5A68D2-77AE-40EA-B0F2-A83E574BE687}" presName="sibTrans" presStyleLbl="sibTrans1D1" presStyleIdx="12" presStyleCnt="18"/>
      <dgm:spPr/>
      <dgm:t>
        <a:bodyPr/>
        <a:lstStyle/>
        <a:p>
          <a:endParaRPr lang="en-GB"/>
        </a:p>
      </dgm:t>
    </dgm:pt>
    <dgm:pt modelId="{8C0326AC-85EE-4197-9D27-89C7276846E8}" type="pres">
      <dgm:prSet presAssocID="{E3B7D24F-8CB1-4E3A-B067-DE8B3D9861C5}" presName="node" presStyleLbl="node1" presStyleIdx="13" presStyleCnt="18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0DB745E-B1A9-4493-9169-68B1CA1DFBE5}" type="pres">
      <dgm:prSet presAssocID="{E3B7D24F-8CB1-4E3A-B067-DE8B3D9861C5}" presName="spNode" presStyleCnt="0"/>
      <dgm:spPr/>
    </dgm:pt>
    <dgm:pt modelId="{8AC4FCFB-AF6D-4787-B169-5EFBA2352424}" type="pres">
      <dgm:prSet presAssocID="{1D3D5C6A-8F8A-444E-AFF7-45BF2BA884A4}" presName="sibTrans" presStyleLbl="sibTrans1D1" presStyleIdx="13" presStyleCnt="18"/>
      <dgm:spPr/>
      <dgm:t>
        <a:bodyPr/>
        <a:lstStyle/>
        <a:p>
          <a:endParaRPr lang="en-GB"/>
        </a:p>
      </dgm:t>
    </dgm:pt>
    <dgm:pt modelId="{5404AB99-DF9D-4242-809D-A36C7C031119}" type="pres">
      <dgm:prSet presAssocID="{851BD6C4-6DEB-4DA3-97C0-6673285B47A3}" presName="node" presStyleLbl="node1" presStyleIdx="14" presStyleCnt="18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CB6CA00-E3D1-40FC-A9E7-158E7DC07360}" type="pres">
      <dgm:prSet presAssocID="{851BD6C4-6DEB-4DA3-97C0-6673285B47A3}" presName="spNode" presStyleCnt="0"/>
      <dgm:spPr/>
    </dgm:pt>
    <dgm:pt modelId="{28F9E289-8B91-4A6F-9D29-E9E2A35DE895}" type="pres">
      <dgm:prSet presAssocID="{B0699F52-8775-43C3-B9CC-47D6B403B3F6}" presName="sibTrans" presStyleLbl="sibTrans1D1" presStyleIdx="14" presStyleCnt="18"/>
      <dgm:spPr/>
    </dgm:pt>
    <dgm:pt modelId="{695104BF-8B6A-478B-A650-DE896F8CECD9}" type="pres">
      <dgm:prSet presAssocID="{89D1C96B-B0E9-4AB1-91AD-4A55E788F043}" presName="node" presStyleLbl="node1" presStyleIdx="15" presStyleCnt="18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FB87BD3-8959-43A2-A150-A35E628E8E3E}" type="pres">
      <dgm:prSet presAssocID="{89D1C96B-B0E9-4AB1-91AD-4A55E788F043}" presName="spNode" presStyleCnt="0"/>
      <dgm:spPr/>
    </dgm:pt>
    <dgm:pt modelId="{00EA599E-93CA-4E65-A8E8-FB74AD7F2144}" type="pres">
      <dgm:prSet presAssocID="{AAEC642D-BEA0-424A-93FA-CE91051E0CFE}" presName="sibTrans" presStyleLbl="sibTrans1D1" presStyleIdx="15" presStyleCnt="18"/>
      <dgm:spPr/>
      <dgm:t>
        <a:bodyPr/>
        <a:lstStyle/>
        <a:p>
          <a:endParaRPr lang="en-GB"/>
        </a:p>
      </dgm:t>
    </dgm:pt>
    <dgm:pt modelId="{2997C435-DF4F-48D2-A308-0BC411B81827}" type="pres">
      <dgm:prSet presAssocID="{B732A509-C503-4F33-899B-82485414BC13}" presName="node" presStyleLbl="node1" presStyleIdx="16" presStyleCnt="18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2790D49-946F-48BB-A454-B7552761C64F}" type="pres">
      <dgm:prSet presAssocID="{B732A509-C503-4F33-899B-82485414BC13}" presName="spNode" presStyleCnt="0"/>
      <dgm:spPr/>
    </dgm:pt>
    <dgm:pt modelId="{1C019606-BE26-4B4F-9A1A-EA376323199F}" type="pres">
      <dgm:prSet presAssocID="{8F6FA1D0-B892-45D3-8519-727B12979775}" presName="sibTrans" presStyleLbl="sibTrans1D1" presStyleIdx="16" presStyleCnt="18"/>
      <dgm:spPr/>
      <dgm:t>
        <a:bodyPr/>
        <a:lstStyle/>
        <a:p>
          <a:endParaRPr lang="en-GB"/>
        </a:p>
      </dgm:t>
    </dgm:pt>
    <dgm:pt modelId="{A2FC1AF0-2795-4D3C-A5BE-525A6331C5EB}" type="pres">
      <dgm:prSet presAssocID="{6CC98661-9AA2-44FE-B9BB-9D0CFF71A82E}" presName="node" presStyleLbl="node1" presStyleIdx="17" presStyleCnt="18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9A6A0A0-04C0-4475-BA29-FB102D077B18}" type="pres">
      <dgm:prSet presAssocID="{6CC98661-9AA2-44FE-B9BB-9D0CFF71A82E}" presName="spNode" presStyleCnt="0"/>
      <dgm:spPr/>
    </dgm:pt>
    <dgm:pt modelId="{EEDB36A0-D559-454C-B077-651B3351D639}" type="pres">
      <dgm:prSet presAssocID="{122AFB5A-DD44-4172-B753-C6A939AEEAE6}" presName="sibTrans" presStyleLbl="sibTrans1D1" presStyleIdx="17" presStyleCnt="18"/>
      <dgm:spPr/>
      <dgm:t>
        <a:bodyPr/>
        <a:lstStyle/>
        <a:p>
          <a:endParaRPr lang="en-GB"/>
        </a:p>
      </dgm:t>
    </dgm:pt>
  </dgm:ptLst>
  <dgm:cxnLst>
    <dgm:cxn modelId="{6802964E-EC07-4835-BF5C-BEDCEDDCBC0E}" srcId="{6DEAC7EA-E4DD-4C83-9F88-71FE6CB42BF6}" destId="{6CC98661-9AA2-44FE-B9BB-9D0CFF71A82E}" srcOrd="17" destOrd="0" parTransId="{1E206E62-7BB2-403E-85A3-1854867FCFE2}" sibTransId="{122AFB5A-DD44-4172-B753-C6A939AEEAE6}"/>
    <dgm:cxn modelId="{5434031D-C6D7-4458-83FF-71025F4C0AF8}" srcId="{6DEAC7EA-E4DD-4C83-9F88-71FE6CB42BF6}" destId="{90261A97-EB35-4916-89B7-CFE5B191416F}" srcOrd="5" destOrd="0" parTransId="{E8A0AD8F-493B-49CB-A194-7CEFDB75C49F}" sibTransId="{3E2A9520-49BA-466A-8975-DFB5D10DA7CD}"/>
    <dgm:cxn modelId="{4523F05D-4E65-4997-AE98-DC5B213116B4}" type="presOf" srcId="{1D3D5C6A-8F8A-444E-AFF7-45BF2BA884A4}" destId="{8AC4FCFB-AF6D-4787-B169-5EFBA2352424}" srcOrd="0" destOrd="0" presId="urn:microsoft.com/office/officeart/2005/8/layout/cycle6"/>
    <dgm:cxn modelId="{006E3480-A41F-46BD-A144-208698AE1CD0}" srcId="{6DEAC7EA-E4DD-4C83-9F88-71FE6CB42BF6}" destId="{8C2ABF21-4169-4F92-992B-B26A5BB85821}" srcOrd="9" destOrd="0" parTransId="{08C30186-EBC2-4B78-A08E-58A158813B9C}" sibTransId="{9AE4F5F5-0EA1-4415-ABF8-623ADF2CFEEE}"/>
    <dgm:cxn modelId="{CC2C8F91-6A98-407C-9486-79B6F26DA66B}" type="presOf" srcId="{C59DA0AB-B963-4C41-A576-C99D90F67032}" destId="{4F9E6E01-2EEA-44C4-859E-0919EB07F046}" srcOrd="0" destOrd="0" presId="urn:microsoft.com/office/officeart/2005/8/layout/cycle6"/>
    <dgm:cxn modelId="{0413B2C2-1969-4EB3-8CC7-23DCA6C924BE}" type="presOf" srcId="{89D1C96B-B0E9-4AB1-91AD-4A55E788F043}" destId="{695104BF-8B6A-478B-A650-DE896F8CECD9}" srcOrd="0" destOrd="0" presId="urn:microsoft.com/office/officeart/2005/8/layout/cycle6"/>
    <dgm:cxn modelId="{97ABFB5D-1F84-48B8-A312-7B8CBA9522AF}" type="presOf" srcId="{8C2ABF21-4169-4F92-992B-B26A5BB85821}" destId="{080F7E04-E859-4C0C-865B-0E0515664CEC}" srcOrd="0" destOrd="0" presId="urn:microsoft.com/office/officeart/2005/8/layout/cycle6"/>
    <dgm:cxn modelId="{53F15D08-9390-4166-BF91-F4A40663FC2B}" srcId="{6DEAC7EA-E4DD-4C83-9F88-71FE6CB42BF6}" destId="{89D1C96B-B0E9-4AB1-91AD-4A55E788F043}" srcOrd="15" destOrd="0" parTransId="{C6681032-0CD6-4AB7-9073-E9B5ED9247C7}" sibTransId="{AAEC642D-BEA0-424A-93FA-CE91051E0CFE}"/>
    <dgm:cxn modelId="{2DCFB0A8-FF97-4EED-81A9-B0C7EFAB32F3}" srcId="{6DEAC7EA-E4DD-4C83-9F88-71FE6CB42BF6}" destId="{59CE7F2E-2433-4E53-8C0F-AD9526846DD1}" srcOrd="2" destOrd="0" parTransId="{E0414713-3F18-4A4E-93C3-80CED0029738}" sibTransId="{5E5EF1F4-4CF7-40F0-86A8-5E68C8393DEF}"/>
    <dgm:cxn modelId="{5E6B5D78-B449-4C06-99EF-70E328E0AAF5}" srcId="{6DEAC7EA-E4DD-4C83-9F88-71FE6CB42BF6}" destId="{5C91F015-FD51-4326-B4CE-CC02E72534BD}" srcOrd="3" destOrd="0" parTransId="{23FC4433-9192-4A44-B0B4-2119F3843EB6}" sibTransId="{896A6010-309A-4EE5-9F69-22ECBF382023}"/>
    <dgm:cxn modelId="{DE57F884-D72C-41D6-9CCA-F5C01BA5FC4D}" type="presOf" srcId="{705B1EE4-94FB-460D-A4A5-BBBB135473A1}" destId="{5653073A-AC47-46C3-86D7-A2D9410DDD2A}" srcOrd="0" destOrd="0" presId="urn:microsoft.com/office/officeart/2005/8/layout/cycle6"/>
    <dgm:cxn modelId="{0436E5B1-96D4-46A7-91A9-C4E4F2913B63}" type="presOf" srcId="{6DEAC7EA-E4DD-4C83-9F88-71FE6CB42BF6}" destId="{53F7C526-A305-4DDF-8415-E3D529522BAE}" srcOrd="0" destOrd="0" presId="urn:microsoft.com/office/officeart/2005/8/layout/cycle6"/>
    <dgm:cxn modelId="{F7158967-7428-4F3D-888D-9DBC763A94A0}" type="presOf" srcId="{0221D20F-100D-4902-A511-017ED95F75E0}" destId="{B4EF382F-B38F-47C1-B056-4549D14306BF}" srcOrd="0" destOrd="0" presId="urn:microsoft.com/office/officeart/2005/8/layout/cycle6"/>
    <dgm:cxn modelId="{20231D58-ACD0-47B0-968F-65F65EE2D3EC}" srcId="{6DEAC7EA-E4DD-4C83-9F88-71FE6CB42BF6}" destId="{B72713C0-E37A-4927-B7F1-643DD674B5B4}" srcOrd="1" destOrd="0" parTransId="{F3DDC807-8DD4-49F9-9C37-E77DBC918480}" sibTransId="{A1DED879-2367-49EE-B39A-CAD33286FED5}"/>
    <dgm:cxn modelId="{EC38A110-A512-4714-BF00-71FB46DBB226}" type="presOf" srcId="{59CE7F2E-2433-4E53-8C0F-AD9526846DD1}" destId="{54FCC174-1FBF-48D3-A6D3-1A849EB865C9}" srcOrd="0" destOrd="0" presId="urn:microsoft.com/office/officeart/2005/8/layout/cycle6"/>
    <dgm:cxn modelId="{7F622B17-5A6D-453F-B304-A84DCC0D1EBA}" type="presOf" srcId="{851BD6C4-6DEB-4DA3-97C0-6673285B47A3}" destId="{5404AB99-DF9D-4242-809D-A36C7C031119}" srcOrd="0" destOrd="0" presId="urn:microsoft.com/office/officeart/2005/8/layout/cycle6"/>
    <dgm:cxn modelId="{0788DD61-C62A-4A68-AF98-EBEB340C0ED7}" srcId="{6DEAC7EA-E4DD-4C83-9F88-71FE6CB42BF6}" destId="{533558F9-E757-4CB7-9A7D-BD5A710BDA01}" srcOrd="10" destOrd="0" parTransId="{C4F5A96E-95D3-4509-8950-E2192BD601DD}" sibTransId="{3ACE1E40-5576-4F8B-971D-0010D0BD4080}"/>
    <dgm:cxn modelId="{0A90136D-1EF5-46BA-86E4-60D0B268F509}" type="presOf" srcId="{685AA220-1E5B-46C0-B8DE-B9D662CB20B6}" destId="{04A23EBB-600E-498E-B36E-44B5B3AED433}" srcOrd="0" destOrd="0" presId="urn:microsoft.com/office/officeart/2005/8/layout/cycle6"/>
    <dgm:cxn modelId="{9D903F2D-5115-409A-89C2-C96F0011D0F1}" type="presOf" srcId="{E18EA010-06B9-459D-9046-03F81AAC44C2}" destId="{D3B5E785-A63D-4186-92FE-F0D5CA0D3850}" srcOrd="0" destOrd="0" presId="urn:microsoft.com/office/officeart/2005/8/layout/cycle6"/>
    <dgm:cxn modelId="{7646D541-D945-4DCE-AE5A-4673D9383935}" srcId="{6DEAC7EA-E4DD-4C83-9F88-71FE6CB42BF6}" destId="{705B1EE4-94FB-460D-A4A5-BBBB135473A1}" srcOrd="8" destOrd="0" parTransId="{BF7F96F5-2287-4460-AB57-0DBC9ED8D4B6}" sibTransId="{24D570E7-AC04-4911-8AE0-1F4F8171E639}"/>
    <dgm:cxn modelId="{E0FF55BE-9F99-45C6-95E5-282352B2D9D1}" type="presOf" srcId="{E3B7D24F-8CB1-4E3A-B067-DE8B3D9861C5}" destId="{8C0326AC-85EE-4197-9D27-89C7276846E8}" srcOrd="0" destOrd="0" presId="urn:microsoft.com/office/officeart/2005/8/layout/cycle6"/>
    <dgm:cxn modelId="{1A3EFCFE-1D37-4D6C-A3A8-6DC443FD9DC8}" type="presOf" srcId="{AB5A68D2-77AE-40EA-B0F2-A83E574BE687}" destId="{972DB64F-C07F-4AF1-8823-11EDC63BE200}" srcOrd="0" destOrd="0" presId="urn:microsoft.com/office/officeart/2005/8/layout/cycle6"/>
    <dgm:cxn modelId="{3A664438-0F75-428C-9E7F-42D97C69153D}" srcId="{6DEAC7EA-E4DD-4C83-9F88-71FE6CB42BF6}" destId="{012292B9-6B64-4CF0-8958-252096BF5F37}" srcOrd="4" destOrd="0" parTransId="{973E995A-1142-4621-86BD-2C89E1C95B06}" sibTransId="{0221D20F-100D-4902-A511-017ED95F75E0}"/>
    <dgm:cxn modelId="{B1B0188B-C603-4ECA-B18E-B9B4590A0944}" type="presOf" srcId="{9AE4F5F5-0EA1-4415-ABF8-623ADF2CFEEE}" destId="{F7B1EEB3-AA1E-4453-82DD-ABDB0DD4B258}" srcOrd="0" destOrd="0" presId="urn:microsoft.com/office/officeart/2005/8/layout/cycle6"/>
    <dgm:cxn modelId="{921BEFDE-55A1-49FD-9E7A-9E94BB27973A}" type="presOf" srcId="{24D570E7-AC04-4911-8AE0-1F4F8171E639}" destId="{6830F8B8-07FE-4160-9825-80C324792739}" srcOrd="0" destOrd="0" presId="urn:microsoft.com/office/officeart/2005/8/layout/cycle6"/>
    <dgm:cxn modelId="{4C3898CD-DF11-4F29-9A57-EB2C40AF0DD9}" type="presOf" srcId="{3E2A9520-49BA-466A-8975-DFB5D10DA7CD}" destId="{4A524782-3415-4EFF-A420-3ADE3A005B93}" srcOrd="0" destOrd="0" presId="urn:microsoft.com/office/officeart/2005/8/layout/cycle6"/>
    <dgm:cxn modelId="{8878D9B1-E84B-4C6F-AC60-A14312B496E2}" type="presOf" srcId="{BE28A756-02B9-4F75-A560-A7105EACB477}" destId="{230F75A9-8DC5-4172-AC80-B8542248E8BE}" srcOrd="0" destOrd="0" presId="urn:microsoft.com/office/officeart/2005/8/layout/cycle6"/>
    <dgm:cxn modelId="{CD5A8499-716C-4CAE-B709-AA8D461B314F}" type="presOf" srcId="{8F6FA1D0-B892-45D3-8519-727B12979775}" destId="{1C019606-BE26-4B4F-9A1A-EA376323199F}" srcOrd="0" destOrd="0" presId="urn:microsoft.com/office/officeart/2005/8/layout/cycle6"/>
    <dgm:cxn modelId="{FEFB9F6A-1CB8-494E-B20B-A15272B4D724}" type="presOf" srcId="{A18C1DDE-3C01-48B5-B44B-DAB0431C4063}" destId="{2B36FB0A-4AA6-4E22-A8FB-8F3216B55D04}" srcOrd="0" destOrd="0" presId="urn:microsoft.com/office/officeart/2005/8/layout/cycle6"/>
    <dgm:cxn modelId="{CE4B0CCA-E14E-4776-B90C-40EED2BC7C2A}" type="presOf" srcId="{B732A509-C503-4F33-899B-82485414BC13}" destId="{2997C435-DF4F-48D2-A308-0BC411B81827}" srcOrd="0" destOrd="0" presId="urn:microsoft.com/office/officeart/2005/8/layout/cycle6"/>
    <dgm:cxn modelId="{2E0F6E55-981E-47C5-A6C7-D0166083DA7F}" type="presOf" srcId="{AAEC642D-BEA0-424A-93FA-CE91051E0CFE}" destId="{00EA599E-93CA-4E65-A8E8-FB74AD7F2144}" srcOrd="0" destOrd="0" presId="urn:microsoft.com/office/officeart/2005/8/layout/cycle6"/>
    <dgm:cxn modelId="{B5BA1FF3-7B1F-429B-872B-EF7613175E3D}" type="presOf" srcId="{896A6010-309A-4EE5-9F69-22ECBF382023}" destId="{8F7F3509-ACA6-4556-99D1-43B942392E62}" srcOrd="0" destOrd="0" presId="urn:microsoft.com/office/officeart/2005/8/layout/cycle6"/>
    <dgm:cxn modelId="{74DE6DC1-D4F4-4067-A9ED-AB8D8C454CF1}" srcId="{6DEAC7EA-E4DD-4C83-9F88-71FE6CB42BF6}" destId="{26612691-C27C-42EA-A866-D79ADE728901}" srcOrd="0" destOrd="0" parTransId="{518BF0C8-67CC-4426-BC6B-851B462BB5FE}" sibTransId="{FD721607-C284-4C5E-BD28-38890780E7E9}"/>
    <dgm:cxn modelId="{DE7D23AA-E4EF-48BA-845F-975CBD092E4B}" type="presOf" srcId="{5E5EF1F4-4CF7-40F0-86A8-5E68C8393DEF}" destId="{F204255F-B4F5-430C-9B4A-BD167926698A}" srcOrd="0" destOrd="0" presId="urn:microsoft.com/office/officeart/2005/8/layout/cycle6"/>
    <dgm:cxn modelId="{07E008D2-125B-41CF-B78D-D46F02437998}" type="presOf" srcId="{FD721607-C284-4C5E-BD28-38890780E7E9}" destId="{EC328850-426B-4187-B0E1-F2927C6F859D}" srcOrd="0" destOrd="0" presId="urn:microsoft.com/office/officeart/2005/8/layout/cycle6"/>
    <dgm:cxn modelId="{3B1CE220-F020-4827-845C-2029C8DEEE68}" type="presOf" srcId="{533558F9-E757-4CB7-9A7D-BD5A710BDA01}" destId="{974838B5-1ACF-4D22-A8F1-9F27A820DA00}" srcOrd="0" destOrd="0" presId="urn:microsoft.com/office/officeart/2005/8/layout/cycle6"/>
    <dgm:cxn modelId="{F967DDEA-96ED-409F-91FD-5CF7C8B79B00}" type="presOf" srcId="{3ACE1E40-5576-4F8B-971D-0010D0BD4080}" destId="{F70036B5-0DDC-47D0-9F68-A9D834F0E61B}" srcOrd="0" destOrd="0" presId="urn:microsoft.com/office/officeart/2005/8/layout/cycle6"/>
    <dgm:cxn modelId="{1939BD08-82F2-484D-B86D-A5B1DADE37F5}" type="presOf" srcId="{5C91F015-FD51-4326-B4CE-CC02E72534BD}" destId="{8A2FF4EC-A4B8-4247-8296-82C8A98269D1}" srcOrd="0" destOrd="0" presId="urn:microsoft.com/office/officeart/2005/8/layout/cycle6"/>
    <dgm:cxn modelId="{712C2E08-2E66-4525-A155-4054F7C7E9F0}" type="presOf" srcId="{012292B9-6B64-4CF0-8958-252096BF5F37}" destId="{934F1BCC-0B30-409C-A9D2-2C8A974D7E66}" srcOrd="0" destOrd="0" presId="urn:microsoft.com/office/officeart/2005/8/layout/cycle6"/>
    <dgm:cxn modelId="{09255DD8-0D36-4B38-887D-346B6339CC4E}" type="presOf" srcId="{26612691-C27C-42EA-A866-D79ADE728901}" destId="{EBFFE88D-69DC-4B86-9284-510D078AD5BD}" srcOrd="0" destOrd="0" presId="urn:microsoft.com/office/officeart/2005/8/layout/cycle6"/>
    <dgm:cxn modelId="{B2FD279C-52C0-4372-BF97-2D55A7AC4421}" srcId="{6DEAC7EA-E4DD-4C83-9F88-71FE6CB42BF6}" destId="{685AA220-1E5B-46C0-B8DE-B9D662CB20B6}" srcOrd="7" destOrd="0" parTransId="{F1C38307-3990-487A-B707-E5ED6CFE2611}" sibTransId="{F10F2953-2130-4CDF-8CF5-0435AEA3BB8E}"/>
    <dgm:cxn modelId="{DFA0487F-2CEA-40E2-9854-71A4DE30D8F0}" srcId="{6DEAC7EA-E4DD-4C83-9F88-71FE6CB42BF6}" destId="{BE28A756-02B9-4F75-A560-A7105EACB477}" srcOrd="11" destOrd="0" parTransId="{ADE345F5-0734-48AC-B3EC-B0EFEC5AC0DB}" sibTransId="{A18C1DDE-3C01-48B5-B44B-DAB0431C4063}"/>
    <dgm:cxn modelId="{CB726CC1-B901-4B86-B19E-6BE22FE38CA7}" type="presOf" srcId="{A1DED879-2367-49EE-B39A-CAD33286FED5}" destId="{14C85ED9-E72E-4DCF-8A49-93C1AF4C8131}" srcOrd="0" destOrd="0" presId="urn:microsoft.com/office/officeart/2005/8/layout/cycle6"/>
    <dgm:cxn modelId="{F0FD6A34-589D-4985-A2DD-B9CCB0DF9EFE}" srcId="{6DEAC7EA-E4DD-4C83-9F88-71FE6CB42BF6}" destId="{B732A509-C503-4F33-899B-82485414BC13}" srcOrd="16" destOrd="0" parTransId="{94457224-220E-4396-9963-69C17109E01F}" sibTransId="{8F6FA1D0-B892-45D3-8519-727B12979775}"/>
    <dgm:cxn modelId="{B2B37AC6-BED1-4199-8D7A-2554FE67C429}" type="presOf" srcId="{B0699F52-8775-43C3-B9CC-47D6B403B3F6}" destId="{28F9E289-8B91-4A6F-9D29-E9E2A35DE895}" srcOrd="0" destOrd="0" presId="urn:microsoft.com/office/officeart/2005/8/layout/cycle6"/>
    <dgm:cxn modelId="{8A51BAD0-BB0A-4116-AD7B-6C26C1F6E99E}" srcId="{6DEAC7EA-E4DD-4C83-9F88-71FE6CB42BF6}" destId="{851BD6C4-6DEB-4DA3-97C0-6673285B47A3}" srcOrd="14" destOrd="0" parTransId="{CBA1F6C8-BB12-4DFB-AA31-F0914499E5E7}" sibTransId="{B0699F52-8775-43C3-B9CC-47D6B403B3F6}"/>
    <dgm:cxn modelId="{5FFA9F25-655C-4E4E-AA72-BB2E51D0F68C}" type="presOf" srcId="{90261A97-EB35-4916-89B7-CFE5B191416F}" destId="{EE82996A-EAFB-4A7F-83A7-F0EFFDCB430D}" srcOrd="0" destOrd="0" presId="urn:microsoft.com/office/officeart/2005/8/layout/cycle6"/>
    <dgm:cxn modelId="{F75F897D-8B88-4509-82E2-BBAD1DE77984}" srcId="{6DEAC7EA-E4DD-4C83-9F88-71FE6CB42BF6}" destId="{E3B7D24F-8CB1-4E3A-B067-DE8B3D9861C5}" srcOrd="13" destOrd="0" parTransId="{2238A66D-5BD7-4005-BAC6-7A57F1CD2C4C}" sibTransId="{1D3D5C6A-8F8A-444E-AFF7-45BF2BA884A4}"/>
    <dgm:cxn modelId="{19238A02-8BBB-412D-B0F4-2B176B06EA52}" type="presOf" srcId="{122AFB5A-DD44-4172-B753-C6A939AEEAE6}" destId="{EEDB36A0-D559-454C-B077-651B3351D639}" srcOrd="0" destOrd="0" presId="urn:microsoft.com/office/officeart/2005/8/layout/cycle6"/>
    <dgm:cxn modelId="{DB1FE7FA-2545-4223-BD3C-B8FAE14D537C}" type="presOf" srcId="{58719904-46ED-4209-8ED0-3D575D3DD5CE}" destId="{A52B7594-7C2D-4239-A2BB-74CB61C82FB8}" srcOrd="0" destOrd="0" presId="urn:microsoft.com/office/officeart/2005/8/layout/cycle6"/>
    <dgm:cxn modelId="{E871C8F5-A32B-4460-8E95-C0A57F717F59}" type="presOf" srcId="{6CC98661-9AA2-44FE-B9BB-9D0CFF71A82E}" destId="{A2FC1AF0-2795-4D3C-A5BE-525A6331C5EB}" srcOrd="0" destOrd="0" presId="urn:microsoft.com/office/officeart/2005/8/layout/cycle6"/>
    <dgm:cxn modelId="{D978BA8B-CA4E-4D37-B28C-FD9ED44D5468}" srcId="{6DEAC7EA-E4DD-4C83-9F88-71FE6CB42BF6}" destId="{E18EA010-06B9-459D-9046-03F81AAC44C2}" srcOrd="12" destOrd="0" parTransId="{03F6EB63-D564-4527-A197-0897D30A9D1A}" sibTransId="{AB5A68D2-77AE-40EA-B0F2-A83E574BE687}"/>
    <dgm:cxn modelId="{F5215C63-92CF-47FE-A862-B61135289C27}" type="presOf" srcId="{B72713C0-E37A-4927-B7F1-643DD674B5B4}" destId="{AB2BBC2F-2861-45D2-ACC0-42D9845BA62D}" srcOrd="0" destOrd="0" presId="urn:microsoft.com/office/officeart/2005/8/layout/cycle6"/>
    <dgm:cxn modelId="{DE822BD7-EFA4-4E53-B3E1-768826B4C3AC}" srcId="{6DEAC7EA-E4DD-4C83-9F88-71FE6CB42BF6}" destId="{58719904-46ED-4209-8ED0-3D575D3DD5CE}" srcOrd="6" destOrd="0" parTransId="{49A854FE-8C15-43A4-834D-7BE2A6F25A7B}" sibTransId="{C59DA0AB-B963-4C41-A576-C99D90F67032}"/>
    <dgm:cxn modelId="{893B98F9-60AD-4CE5-90B9-6E8BBFBC40EF}" type="presOf" srcId="{F10F2953-2130-4CDF-8CF5-0435AEA3BB8E}" destId="{B0D2BE0D-E9FD-4194-933D-0615A90019A0}" srcOrd="0" destOrd="0" presId="urn:microsoft.com/office/officeart/2005/8/layout/cycle6"/>
    <dgm:cxn modelId="{F356C20C-5966-42D3-AAF5-4C73B5B03167}" type="presParOf" srcId="{53F7C526-A305-4DDF-8415-E3D529522BAE}" destId="{EBFFE88D-69DC-4B86-9284-510D078AD5BD}" srcOrd="0" destOrd="0" presId="urn:microsoft.com/office/officeart/2005/8/layout/cycle6"/>
    <dgm:cxn modelId="{9075911B-83D9-4371-94D5-3874EC681866}" type="presParOf" srcId="{53F7C526-A305-4DDF-8415-E3D529522BAE}" destId="{DFE2648E-C9E2-41B3-8D79-420D3A4DC31F}" srcOrd="1" destOrd="0" presId="urn:microsoft.com/office/officeart/2005/8/layout/cycle6"/>
    <dgm:cxn modelId="{E325AB1D-63A8-4CFC-AF13-B873354DB7BB}" type="presParOf" srcId="{53F7C526-A305-4DDF-8415-E3D529522BAE}" destId="{EC328850-426B-4187-B0E1-F2927C6F859D}" srcOrd="2" destOrd="0" presId="urn:microsoft.com/office/officeart/2005/8/layout/cycle6"/>
    <dgm:cxn modelId="{384AF0F4-662A-486C-81BA-5C377E74F85C}" type="presParOf" srcId="{53F7C526-A305-4DDF-8415-E3D529522BAE}" destId="{AB2BBC2F-2861-45D2-ACC0-42D9845BA62D}" srcOrd="3" destOrd="0" presId="urn:microsoft.com/office/officeart/2005/8/layout/cycle6"/>
    <dgm:cxn modelId="{D1A11434-0FDF-4D91-93F6-560349D912F2}" type="presParOf" srcId="{53F7C526-A305-4DDF-8415-E3D529522BAE}" destId="{88DD1657-2A59-4B7B-A013-A38CD91352C4}" srcOrd="4" destOrd="0" presId="urn:microsoft.com/office/officeart/2005/8/layout/cycle6"/>
    <dgm:cxn modelId="{46DA1F73-E829-4FA3-9D8D-84C918FF725A}" type="presParOf" srcId="{53F7C526-A305-4DDF-8415-E3D529522BAE}" destId="{14C85ED9-E72E-4DCF-8A49-93C1AF4C8131}" srcOrd="5" destOrd="0" presId="urn:microsoft.com/office/officeart/2005/8/layout/cycle6"/>
    <dgm:cxn modelId="{3EA4CB7C-D748-4735-B41C-30DC0ACC0F29}" type="presParOf" srcId="{53F7C526-A305-4DDF-8415-E3D529522BAE}" destId="{54FCC174-1FBF-48D3-A6D3-1A849EB865C9}" srcOrd="6" destOrd="0" presId="urn:microsoft.com/office/officeart/2005/8/layout/cycle6"/>
    <dgm:cxn modelId="{94574CA5-BFB5-4FDB-B544-3FAE3D39BF79}" type="presParOf" srcId="{53F7C526-A305-4DDF-8415-E3D529522BAE}" destId="{4AD40F02-B3A1-4197-A692-0F2354FEBFF1}" srcOrd="7" destOrd="0" presId="urn:microsoft.com/office/officeart/2005/8/layout/cycle6"/>
    <dgm:cxn modelId="{FC0CF71D-8755-468F-A696-C06F2ABF4151}" type="presParOf" srcId="{53F7C526-A305-4DDF-8415-E3D529522BAE}" destId="{F204255F-B4F5-430C-9B4A-BD167926698A}" srcOrd="8" destOrd="0" presId="urn:microsoft.com/office/officeart/2005/8/layout/cycle6"/>
    <dgm:cxn modelId="{44B3215E-9070-422A-A298-8394E0892F34}" type="presParOf" srcId="{53F7C526-A305-4DDF-8415-E3D529522BAE}" destId="{8A2FF4EC-A4B8-4247-8296-82C8A98269D1}" srcOrd="9" destOrd="0" presId="urn:microsoft.com/office/officeart/2005/8/layout/cycle6"/>
    <dgm:cxn modelId="{9E9E4D89-3D2A-4A8C-8EDE-BF5B9B368559}" type="presParOf" srcId="{53F7C526-A305-4DDF-8415-E3D529522BAE}" destId="{616CF29F-C8E1-471D-A60C-A24347163011}" srcOrd="10" destOrd="0" presId="urn:microsoft.com/office/officeart/2005/8/layout/cycle6"/>
    <dgm:cxn modelId="{7682A07F-8EF5-4E80-BEB2-F0849B653450}" type="presParOf" srcId="{53F7C526-A305-4DDF-8415-E3D529522BAE}" destId="{8F7F3509-ACA6-4556-99D1-43B942392E62}" srcOrd="11" destOrd="0" presId="urn:microsoft.com/office/officeart/2005/8/layout/cycle6"/>
    <dgm:cxn modelId="{9E1E2544-38D9-4C80-B94B-7EADEE105E0D}" type="presParOf" srcId="{53F7C526-A305-4DDF-8415-E3D529522BAE}" destId="{934F1BCC-0B30-409C-A9D2-2C8A974D7E66}" srcOrd="12" destOrd="0" presId="urn:microsoft.com/office/officeart/2005/8/layout/cycle6"/>
    <dgm:cxn modelId="{C9D4B7B4-291A-4A5F-9A0D-5C737EB0EBCD}" type="presParOf" srcId="{53F7C526-A305-4DDF-8415-E3D529522BAE}" destId="{18EE43D9-DA41-4510-A0A8-54AD090026A3}" srcOrd="13" destOrd="0" presId="urn:microsoft.com/office/officeart/2005/8/layout/cycle6"/>
    <dgm:cxn modelId="{C779E734-094A-4556-95CA-FB3F747BC114}" type="presParOf" srcId="{53F7C526-A305-4DDF-8415-E3D529522BAE}" destId="{B4EF382F-B38F-47C1-B056-4549D14306BF}" srcOrd="14" destOrd="0" presId="urn:microsoft.com/office/officeart/2005/8/layout/cycle6"/>
    <dgm:cxn modelId="{009B8900-4C55-44C1-8BA5-52FAE02DFF52}" type="presParOf" srcId="{53F7C526-A305-4DDF-8415-E3D529522BAE}" destId="{EE82996A-EAFB-4A7F-83A7-F0EFFDCB430D}" srcOrd="15" destOrd="0" presId="urn:microsoft.com/office/officeart/2005/8/layout/cycle6"/>
    <dgm:cxn modelId="{CAAAE817-962B-4E87-89B4-B000B88A0693}" type="presParOf" srcId="{53F7C526-A305-4DDF-8415-E3D529522BAE}" destId="{C26850C0-60DC-4E44-AC27-16AA7E6F2139}" srcOrd="16" destOrd="0" presId="urn:microsoft.com/office/officeart/2005/8/layout/cycle6"/>
    <dgm:cxn modelId="{05F63795-5B2E-406E-A7FA-E2009804012B}" type="presParOf" srcId="{53F7C526-A305-4DDF-8415-E3D529522BAE}" destId="{4A524782-3415-4EFF-A420-3ADE3A005B93}" srcOrd="17" destOrd="0" presId="urn:microsoft.com/office/officeart/2005/8/layout/cycle6"/>
    <dgm:cxn modelId="{A2D6AD96-0350-4627-84F8-20CFD43ED7B9}" type="presParOf" srcId="{53F7C526-A305-4DDF-8415-E3D529522BAE}" destId="{A52B7594-7C2D-4239-A2BB-74CB61C82FB8}" srcOrd="18" destOrd="0" presId="urn:microsoft.com/office/officeart/2005/8/layout/cycle6"/>
    <dgm:cxn modelId="{469428EE-79E6-4AD8-AF02-33BB90A507EB}" type="presParOf" srcId="{53F7C526-A305-4DDF-8415-E3D529522BAE}" destId="{ACFE017E-C272-40CD-A0C7-B0C7A4665BF8}" srcOrd="19" destOrd="0" presId="urn:microsoft.com/office/officeart/2005/8/layout/cycle6"/>
    <dgm:cxn modelId="{EEA1EF35-910E-4CA7-B6E0-7801308FC025}" type="presParOf" srcId="{53F7C526-A305-4DDF-8415-E3D529522BAE}" destId="{4F9E6E01-2EEA-44C4-859E-0919EB07F046}" srcOrd="20" destOrd="0" presId="urn:microsoft.com/office/officeart/2005/8/layout/cycle6"/>
    <dgm:cxn modelId="{58EBCD41-0B01-4087-83CD-15C4B0EBA15A}" type="presParOf" srcId="{53F7C526-A305-4DDF-8415-E3D529522BAE}" destId="{04A23EBB-600E-498E-B36E-44B5B3AED433}" srcOrd="21" destOrd="0" presId="urn:microsoft.com/office/officeart/2005/8/layout/cycle6"/>
    <dgm:cxn modelId="{2D988730-BA4C-4AA4-88C7-B40FF884DC11}" type="presParOf" srcId="{53F7C526-A305-4DDF-8415-E3D529522BAE}" destId="{91AFF870-18C7-4FD6-97CD-ABF4EE3A1349}" srcOrd="22" destOrd="0" presId="urn:microsoft.com/office/officeart/2005/8/layout/cycle6"/>
    <dgm:cxn modelId="{948C8AC2-520E-4CA9-9D0A-42000A78B069}" type="presParOf" srcId="{53F7C526-A305-4DDF-8415-E3D529522BAE}" destId="{B0D2BE0D-E9FD-4194-933D-0615A90019A0}" srcOrd="23" destOrd="0" presId="urn:microsoft.com/office/officeart/2005/8/layout/cycle6"/>
    <dgm:cxn modelId="{857F229C-B986-4FA6-936A-2B073CCC644C}" type="presParOf" srcId="{53F7C526-A305-4DDF-8415-E3D529522BAE}" destId="{5653073A-AC47-46C3-86D7-A2D9410DDD2A}" srcOrd="24" destOrd="0" presId="urn:microsoft.com/office/officeart/2005/8/layout/cycle6"/>
    <dgm:cxn modelId="{8379AAD2-8B62-4CF6-8875-EDA2AB57E962}" type="presParOf" srcId="{53F7C526-A305-4DDF-8415-E3D529522BAE}" destId="{8280634B-031D-4673-9CBB-9AB9FA37B59A}" srcOrd="25" destOrd="0" presId="urn:microsoft.com/office/officeart/2005/8/layout/cycle6"/>
    <dgm:cxn modelId="{65E911EB-9846-4A17-B1F4-68B771CBFD1D}" type="presParOf" srcId="{53F7C526-A305-4DDF-8415-E3D529522BAE}" destId="{6830F8B8-07FE-4160-9825-80C324792739}" srcOrd="26" destOrd="0" presId="urn:microsoft.com/office/officeart/2005/8/layout/cycle6"/>
    <dgm:cxn modelId="{0C136FF7-05F4-4A39-A863-CEADDC271BDB}" type="presParOf" srcId="{53F7C526-A305-4DDF-8415-E3D529522BAE}" destId="{080F7E04-E859-4C0C-865B-0E0515664CEC}" srcOrd="27" destOrd="0" presId="urn:microsoft.com/office/officeart/2005/8/layout/cycle6"/>
    <dgm:cxn modelId="{7FECB2B5-9625-4653-AF3A-787F5B1D6C63}" type="presParOf" srcId="{53F7C526-A305-4DDF-8415-E3D529522BAE}" destId="{271B0AC4-0897-478F-BCDA-B7C3B89B29C2}" srcOrd="28" destOrd="0" presId="urn:microsoft.com/office/officeart/2005/8/layout/cycle6"/>
    <dgm:cxn modelId="{3CB6C429-BF62-451B-916C-8F2B67E5B182}" type="presParOf" srcId="{53F7C526-A305-4DDF-8415-E3D529522BAE}" destId="{F7B1EEB3-AA1E-4453-82DD-ABDB0DD4B258}" srcOrd="29" destOrd="0" presId="urn:microsoft.com/office/officeart/2005/8/layout/cycle6"/>
    <dgm:cxn modelId="{7AB3F3FC-EE20-4CF0-A2F8-7B55418E8CC7}" type="presParOf" srcId="{53F7C526-A305-4DDF-8415-E3D529522BAE}" destId="{974838B5-1ACF-4D22-A8F1-9F27A820DA00}" srcOrd="30" destOrd="0" presId="urn:microsoft.com/office/officeart/2005/8/layout/cycle6"/>
    <dgm:cxn modelId="{BE0B2843-6C3E-45FE-9CCE-024CCCC9D78A}" type="presParOf" srcId="{53F7C526-A305-4DDF-8415-E3D529522BAE}" destId="{E7EF5F74-FE0D-4B15-8697-810B6A7A0CAE}" srcOrd="31" destOrd="0" presId="urn:microsoft.com/office/officeart/2005/8/layout/cycle6"/>
    <dgm:cxn modelId="{8C200387-E0D9-454B-ACBD-DB5A76FE5548}" type="presParOf" srcId="{53F7C526-A305-4DDF-8415-E3D529522BAE}" destId="{F70036B5-0DDC-47D0-9F68-A9D834F0E61B}" srcOrd="32" destOrd="0" presId="urn:microsoft.com/office/officeart/2005/8/layout/cycle6"/>
    <dgm:cxn modelId="{E5139731-476A-4CBC-A806-DDF668243CE4}" type="presParOf" srcId="{53F7C526-A305-4DDF-8415-E3D529522BAE}" destId="{230F75A9-8DC5-4172-AC80-B8542248E8BE}" srcOrd="33" destOrd="0" presId="urn:microsoft.com/office/officeart/2005/8/layout/cycle6"/>
    <dgm:cxn modelId="{E2E572B4-547F-4E8E-AF82-80AEE4B2CD37}" type="presParOf" srcId="{53F7C526-A305-4DDF-8415-E3D529522BAE}" destId="{22DA5E31-8687-4D6A-B0BA-19C41FA63BE7}" srcOrd="34" destOrd="0" presId="urn:microsoft.com/office/officeart/2005/8/layout/cycle6"/>
    <dgm:cxn modelId="{4355760F-4290-43DF-B9EE-8FBE43D991D8}" type="presParOf" srcId="{53F7C526-A305-4DDF-8415-E3D529522BAE}" destId="{2B36FB0A-4AA6-4E22-A8FB-8F3216B55D04}" srcOrd="35" destOrd="0" presId="urn:microsoft.com/office/officeart/2005/8/layout/cycle6"/>
    <dgm:cxn modelId="{C32013EC-1B10-4A34-ADC7-A9B204D3F20B}" type="presParOf" srcId="{53F7C526-A305-4DDF-8415-E3D529522BAE}" destId="{D3B5E785-A63D-4186-92FE-F0D5CA0D3850}" srcOrd="36" destOrd="0" presId="urn:microsoft.com/office/officeart/2005/8/layout/cycle6"/>
    <dgm:cxn modelId="{32E41C2B-12A8-4A72-8C3D-92029117D6C0}" type="presParOf" srcId="{53F7C526-A305-4DDF-8415-E3D529522BAE}" destId="{C50C1796-3BB0-4E76-B66B-746034DF57A0}" srcOrd="37" destOrd="0" presId="urn:microsoft.com/office/officeart/2005/8/layout/cycle6"/>
    <dgm:cxn modelId="{20AA61DD-AD78-41C7-8EFB-F9F76C97F636}" type="presParOf" srcId="{53F7C526-A305-4DDF-8415-E3D529522BAE}" destId="{972DB64F-C07F-4AF1-8823-11EDC63BE200}" srcOrd="38" destOrd="0" presId="urn:microsoft.com/office/officeart/2005/8/layout/cycle6"/>
    <dgm:cxn modelId="{408ABA9F-D642-4D4B-949C-B2180538CCA4}" type="presParOf" srcId="{53F7C526-A305-4DDF-8415-E3D529522BAE}" destId="{8C0326AC-85EE-4197-9D27-89C7276846E8}" srcOrd="39" destOrd="0" presId="urn:microsoft.com/office/officeart/2005/8/layout/cycle6"/>
    <dgm:cxn modelId="{B1C85EF3-D86F-4B6A-BFA4-6B288DB8D9B4}" type="presParOf" srcId="{53F7C526-A305-4DDF-8415-E3D529522BAE}" destId="{00DB745E-B1A9-4493-9169-68B1CA1DFBE5}" srcOrd="40" destOrd="0" presId="urn:microsoft.com/office/officeart/2005/8/layout/cycle6"/>
    <dgm:cxn modelId="{B8808AF9-E66B-434B-B308-B1D64A8FCE24}" type="presParOf" srcId="{53F7C526-A305-4DDF-8415-E3D529522BAE}" destId="{8AC4FCFB-AF6D-4787-B169-5EFBA2352424}" srcOrd="41" destOrd="0" presId="urn:microsoft.com/office/officeart/2005/8/layout/cycle6"/>
    <dgm:cxn modelId="{6DE45868-2FFD-4863-9C0D-EBEEC5C14CE1}" type="presParOf" srcId="{53F7C526-A305-4DDF-8415-E3D529522BAE}" destId="{5404AB99-DF9D-4242-809D-A36C7C031119}" srcOrd="42" destOrd="0" presId="urn:microsoft.com/office/officeart/2005/8/layout/cycle6"/>
    <dgm:cxn modelId="{C9F7D484-2938-4B9F-9BF9-6C144D9475FE}" type="presParOf" srcId="{53F7C526-A305-4DDF-8415-E3D529522BAE}" destId="{4CB6CA00-E3D1-40FC-A9E7-158E7DC07360}" srcOrd="43" destOrd="0" presId="urn:microsoft.com/office/officeart/2005/8/layout/cycle6"/>
    <dgm:cxn modelId="{ECDE6758-6172-46AD-819B-E6D2034FE4FD}" type="presParOf" srcId="{53F7C526-A305-4DDF-8415-E3D529522BAE}" destId="{28F9E289-8B91-4A6F-9D29-E9E2A35DE895}" srcOrd="44" destOrd="0" presId="urn:microsoft.com/office/officeart/2005/8/layout/cycle6"/>
    <dgm:cxn modelId="{1FEE45E5-7592-45F6-9D21-86377006E41A}" type="presParOf" srcId="{53F7C526-A305-4DDF-8415-E3D529522BAE}" destId="{695104BF-8B6A-478B-A650-DE896F8CECD9}" srcOrd="45" destOrd="0" presId="urn:microsoft.com/office/officeart/2005/8/layout/cycle6"/>
    <dgm:cxn modelId="{4E628838-07C6-4F1F-B7E4-5210B8B43C3B}" type="presParOf" srcId="{53F7C526-A305-4DDF-8415-E3D529522BAE}" destId="{1FB87BD3-8959-43A2-A150-A35E628E8E3E}" srcOrd="46" destOrd="0" presId="urn:microsoft.com/office/officeart/2005/8/layout/cycle6"/>
    <dgm:cxn modelId="{79A2C1CE-8CE4-447D-B7AF-2C53358BB0DF}" type="presParOf" srcId="{53F7C526-A305-4DDF-8415-E3D529522BAE}" destId="{00EA599E-93CA-4E65-A8E8-FB74AD7F2144}" srcOrd="47" destOrd="0" presId="urn:microsoft.com/office/officeart/2005/8/layout/cycle6"/>
    <dgm:cxn modelId="{5CC52B8D-4BFB-4CA1-8BF2-BF81284FCC1C}" type="presParOf" srcId="{53F7C526-A305-4DDF-8415-E3D529522BAE}" destId="{2997C435-DF4F-48D2-A308-0BC411B81827}" srcOrd="48" destOrd="0" presId="urn:microsoft.com/office/officeart/2005/8/layout/cycle6"/>
    <dgm:cxn modelId="{627BA4B8-8C5D-40BC-B6FB-EE9D2406DA5F}" type="presParOf" srcId="{53F7C526-A305-4DDF-8415-E3D529522BAE}" destId="{B2790D49-946F-48BB-A454-B7552761C64F}" srcOrd="49" destOrd="0" presId="urn:microsoft.com/office/officeart/2005/8/layout/cycle6"/>
    <dgm:cxn modelId="{8FCC24FB-7CBE-4BB2-9DC1-E35011FA211F}" type="presParOf" srcId="{53F7C526-A305-4DDF-8415-E3D529522BAE}" destId="{1C019606-BE26-4B4F-9A1A-EA376323199F}" srcOrd="50" destOrd="0" presId="urn:microsoft.com/office/officeart/2005/8/layout/cycle6"/>
    <dgm:cxn modelId="{82C3B2EE-4437-4784-8810-0E373B895F40}" type="presParOf" srcId="{53F7C526-A305-4DDF-8415-E3D529522BAE}" destId="{A2FC1AF0-2795-4D3C-A5BE-525A6331C5EB}" srcOrd="51" destOrd="0" presId="urn:microsoft.com/office/officeart/2005/8/layout/cycle6"/>
    <dgm:cxn modelId="{EF53A346-9290-40C2-89CE-6591FDD48025}" type="presParOf" srcId="{53F7C526-A305-4DDF-8415-E3D529522BAE}" destId="{D9A6A0A0-04C0-4475-BA29-FB102D077B18}" srcOrd="52" destOrd="0" presId="urn:microsoft.com/office/officeart/2005/8/layout/cycle6"/>
    <dgm:cxn modelId="{2060C78F-CC93-4310-91DE-FDB90922B41C}" type="presParOf" srcId="{53F7C526-A305-4DDF-8415-E3D529522BAE}" destId="{EEDB36A0-D559-454C-B077-651B3351D639}" srcOrd="53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DEAC7EA-E4DD-4C83-9F88-71FE6CB42BF6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26612691-C27C-42EA-A866-D79ADE7289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26612691-C27C-42EA-A866-D79ADE7289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518BF0C8-67CC-4426-BC6B-851B462BB5FE}" type="parTrans" cxnId="{74DE6DC1-D4F4-4067-A9ED-AB8D8C454CF1}">
      <dgm:prSet/>
      <dgm:spPr/>
      <dgm:t>
        <a:bodyPr/>
        <a:lstStyle/>
        <a:p>
          <a:endParaRPr lang="en-GB"/>
        </a:p>
      </dgm:t>
    </dgm:pt>
    <dgm:pt modelId="{FD721607-C284-4C5E-BD28-38890780E7E9}" type="sibTrans" cxnId="{74DE6DC1-D4F4-4067-A9ED-AB8D8C454CF1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72713C0-E37A-4927-B7F1-643DD674B5B4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B72713C0-E37A-4927-B7F1-643DD674B5B4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F3DDC807-8DD4-49F9-9C37-E77DBC918480}" type="parTrans" cxnId="{20231D58-ACD0-47B0-968F-65F65EE2D3EC}">
      <dgm:prSet/>
      <dgm:spPr/>
      <dgm:t>
        <a:bodyPr/>
        <a:lstStyle/>
        <a:p>
          <a:endParaRPr lang="en-GB"/>
        </a:p>
      </dgm:t>
    </dgm:pt>
    <dgm:pt modelId="{A1DED879-2367-49EE-B39A-CAD33286FED5}" type="sibTrans" cxnId="{20231D58-ACD0-47B0-968F-65F65EE2D3EC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5C91F015-FD51-4326-B4CE-CC02E72534BD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5C91F015-FD51-4326-B4CE-CC02E72534BD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23FC4433-9192-4A44-B0B4-2119F3843EB6}" type="parTrans" cxnId="{5E6B5D78-B449-4C06-99EF-70E328E0AAF5}">
      <dgm:prSet/>
      <dgm:spPr/>
      <dgm:t>
        <a:bodyPr/>
        <a:lstStyle/>
        <a:p>
          <a:endParaRPr lang="en-GB"/>
        </a:p>
      </dgm:t>
    </dgm:pt>
    <dgm:pt modelId="{896A6010-309A-4EE5-9F69-22ECBF382023}" type="sibTrans" cxnId="{5E6B5D78-B449-4C06-99EF-70E328E0AAF5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E28A756-02B9-4F75-A560-A7105EACB47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BE28A756-02B9-4F75-A560-A7105EACB47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ADE345F5-0734-48AC-B3EC-B0EFEC5AC0DB}" type="parTrans" cxnId="{DFA0487F-2CEA-40E2-9854-71A4DE30D8F0}">
      <dgm:prSet/>
      <dgm:spPr/>
      <dgm:t>
        <a:bodyPr/>
        <a:lstStyle/>
        <a:p>
          <a:endParaRPr lang="en-GB"/>
        </a:p>
      </dgm:t>
    </dgm:pt>
    <dgm:pt modelId="{A18C1DDE-3C01-48B5-B44B-DAB0431C4063}" type="sibTrans" cxnId="{DFA0487F-2CEA-40E2-9854-71A4DE30D8F0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E18EA010-06B9-459D-9046-03F81AAC44C2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E18EA010-06B9-459D-9046-03F81AAC44C2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03F6EB63-D564-4527-A197-0897D30A9D1A}" type="parTrans" cxnId="{D978BA8B-CA4E-4D37-B28C-FD9ED44D5468}">
      <dgm:prSet/>
      <dgm:spPr/>
      <dgm:t>
        <a:bodyPr/>
        <a:lstStyle/>
        <a:p>
          <a:endParaRPr lang="en-GB"/>
        </a:p>
      </dgm:t>
    </dgm:pt>
    <dgm:pt modelId="{AB5A68D2-77AE-40EA-B0F2-A83E574BE687}" type="sibTrans" cxnId="{D978BA8B-CA4E-4D37-B28C-FD9ED44D5468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068DF65D-0E1E-4CA9-8B96-A7910304C84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068DF65D-0E1E-4CA9-8B96-A7910304C84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33F263ED-1953-49B6-8F02-B75DAAD44B5A}" type="parTrans" cxnId="{E64F08A2-EFCE-46FA-AA72-F569BA425C66}">
      <dgm:prSet/>
      <dgm:spPr/>
      <dgm:t>
        <a:bodyPr/>
        <a:lstStyle/>
        <a:p>
          <a:endParaRPr lang="en-GB"/>
        </a:p>
      </dgm:t>
    </dgm:pt>
    <dgm:pt modelId="{C480DB87-EC2E-44A5-857F-94C30E3D92D6}" type="sibTrans" cxnId="{E64F08A2-EFCE-46FA-AA72-F569BA425C66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89D1C96B-B0E9-4AB1-91AD-4A55E788F04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 dirty="0"/>
            </a:p>
          </dgm:t>
        </dgm:pt>
      </mc:Choice>
      <mc:Fallback xmlns="">
        <dgm:pt modelId="{89D1C96B-B0E9-4AB1-91AD-4A55E788F04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 dirty="0"/>
            </a:p>
          </dgm:t>
        </dgm:pt>
      </mc:Fallback>
    </mc:AlternateContent>
    <dgm:pt modelId="{C6681032-0CD6-4AB7-9073-E9B5ED9247C7}" type="parTrans" cxnId="{53F15D08-9390-4166-BF91-F4A40663FC2B}">
      <dgm:prSet/>
      <dgm:spPr/>
      <dgm:t>
        <a:bodyPr/>
        <a:lstStyle/>
        <a:p>
          <a:endParaRPr lang="en-GB"/>
        </a:p>
      </dgm:t>
    </dgm:pt>
    <dgm:pt modelId="{AAEC642D-BEA0-424A-93FA-CE91051E0CFE}" type="sibTrans" cxnId="{53F15D08-9390-4166-BF91-F4A40663FC2B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732A509-C503-4F33-899B-82485414BC1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B732A509-C503-4F33-899B-82485414BC1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94457224-220E-4396-9963-69C17109E01F}" type="parTrans" cxnId="{F0FD6A34-589D-4985-A2DD-B9CCB0DF9EFE}">
      <dgm:prSet/>
      <dgm:spPr/>
      <dgm:t>
        <a:bodyPr/>
        <a:lstStyle/>
        <a:p>
          <a:endParaRPr lang="en-GB"/>
        </a:p>
      </dgm:t>
    </dgm:pt>
    <dgm:pt modelId="{8F6FA1D0-B892-45D3-8519-727B12979775}" type="sibTrans" cxnId="{F0FD6A34-589D-4985-A2DD-B9CCB0DF9EFE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6CC98661-9AA2-44FE-B9BB-9D0CFF71A82E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 dirty="0"/>
            </a:p>
          </dgm:t>
        </dgm:pt>
      </mc:Choice>
      <mc:Fallback xmlns="">
        <dgm:pt modelId="{6CC98661-9AA2-44FE-B9BB-9D0CFF71A82E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 dirty="0"/>
            </a:p>
          </dgm:t>
        </dgm:pt>
      </mc:Fallback>
    </mc:AlternateContent>
    <dgm:pt modelId="{1E206E62-7BB2-403E-85A3-1854867FCFE2}" type="parTrans" cxnId="{6802964E-EC07-4835-BF5C-BEDCEDDCBC0E}">
      <dgm:prSet/>
      <dgm:spPr/>
      <dgm:t>
        <a:bodyPr/>
        <a:lstStyle/>
        <a:p>
          <a:endParaRPr lang="en-GB"/>
        </a:p>
      </dgm:t>
    </dgm:pt>
    <dgm:pt modelId="{122AFB5A-DD44-4172-B753-C6A939AEEAE6}" type="sibTrans" cxnId="{6802964E-EC07-4835-BF5C-BEDCEDDCBC0E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012292B9-6B64-4CF0-8958-252096BF5F3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012292B9-6B64-4CF0-8958-252096BF5F3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973E995A-1142-4621-86BD-2C89E1C95B06}" type="parTrans" cxnId="{3A664438-0F75-428C-9E7F-42D97C69153D}">
      <dgm:prSet/>
      <dgm:spPr/>
      <dgm:t>
        <a:bodyPr/>
        <a:lstStyle/>
        <a:p>
          <a:endParaRPr lang="en-GB"/>
        </a:p>
      </dgm:t>
    </dgm:pt>
    <dgm:pt modelId="{0221D20F-100D-4902-A511-017ED95F75E0}" type="sibTrans" cxnId="{3A664438-0F75-428C-9E7F-42D97C69153D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705B1EE4-94FB-460D-A4A5-BBBB135473A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705B1EE4-94FB-460D-A4A5-BBBB135473A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BF7F96F5-2287-4460-AB57-0DBC9ED8D4B6}" type="parTrans" cxnId="{7646D541-D945-4DCE-AE5A-4673D9383935}">
      <dgm:prSet/>
      <dgm:spPr/>
      <dgm:t>
        <a:bodyPr/>
        <a:lstStyle/>
        <a:p>
          <a:endParaRPr lang="en-GB"/>
        </a:p>
      </dgm:t>
    </dgm:pt>
    <dgm:pt modelId="{24D570E7-AC04-4911-8AE0-1F4F8171E639}" type="sibTrans" cxnId="{7646D541-D945-4DCE-AE5A-4673D9383935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8C2ABF21-4169-4F92-992B-B26A5BB8582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8C2ABF21-4169-4F92-992B-B26A5BB8582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08C30186-EBC2-4B78-A08E-58A158813B9C}" type="parTrans" cxnId="{006E3480-A41F-46BD-A144-208698AE1CD0}">
      <dgm:prSet/>
      <dgm:spPr/>
      <dgm:t>
        <a:bodyPr/>
        <a:lstStyle/>
        <a:p>
          <a:endParaRPr lang="en-GB"/>
        </a:p>
      </dgm:t>
    </dgm:pt>
    <dgm:pt modelId="{9AE4F5F5-0EA1-4415-ABF8-623ADF2CFEEE}" type="sibTrans" cxnId="{006E3480-A41F-46BD-A144-208698AE1CD0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533558F9-E757-4CB7-9A7D-BD5A710BDA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533558F9-E757-4CB7-9A7D-BD5A710BDA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C4F5A96E-95D3-4509-8950-E2192BD601DD}" type="parTrans" cxnId="{0788DD61-C62A-4A68-AF98-EBEB340C0ED7}">
      <dgm:prSet/>
      <dgm:spPr/>
      <dgm:t>
        <a:bodyPr/>
        <a:lstStyle/>
        <a:p>
          <a:endParaRPr lang="en-GB"/>
        </a:p>
      </dgm:t>
    </dgm:pt>
    <dgm:pt modelId="{3ACE1E40-5576-4F8B-971D-0010D0BD4080}" type="sibTrans" cxnId="{0788DD61-C62A-4A68-AF98-EBEB340C0ED7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59CE7F2E-2433-4E53-8C0F-AD9526846DD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59CE7F2E-2433-4E53-8C0F-AD9526846DD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E0414713-3F18-4A4E-93C3-80CED0029738}" type="parTrans" cxnId="{2DCFB0A8-FF97-4EED-81A9-B0C7EFAB32F3}">
      <dgm:prSet/>
      <dgm:spPr/>
      <dgm:t>
        <a:bodyPr/>
        <a:lstStyle/>
        <a:p>
          <a:endParaRPr lang="en-GB"/>
        </a:p>
      </dgm:t>
    </dgm:pt>
    <dgm:pt modelId="{5E5EF1F4-4CF7-40F0-86A8-5E68C8393DEF}" type="sibTrans" cxnId="{2DCFB0A8-FF97-4EED-81A9-B0C7EFAB32F3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38BE18E5-7EEF-4FFA-B11F-26BBBE9B6C6F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38BE18E5-7EEF-4FFA-B11F-26BBBE9B6C6F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10757860-AD28-434F-BB52-33AFB59162BB}" type="parTrans" cxnId="{3ABE98D9-B6AB-475B-9F82-352654452DE3}">
      <dgm:prSet/>
      <dgm:spPr/>
      <dgm:t>
        <a:bodyPr/>
        <a:lstStyle/>
        <a:p>
          <a:endParaRPr lang="en-GB"/>
        </a:p>
      </dgm:t>
    </dgm:pt>
    <dgm:pt modelId="{FE096762-ED23-422F-AC8B-AAD3FF46F829}" type="sibTrans" cxnId="{3ABE98D9-B6AB-475B-9F82-352654452DE3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E3B7D24F-8CB1-4E3A-B067-DE8B3D9861C5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E3B7D24F-8CB1-4E3A-B067-DE8B3D9861C5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2238A66D-5BD7-4005-BAC6-7A57F1CD2C4C}" type="parTrans" cxnId="{F75F897D-8B88-4509-82E2-BBAD1DE77984}">
      <dgm:prSet/>
      <dgm:spPr/>
      <dgm:t>
        <a:bodyPr/>
        <a:lstStyle/>
        <a:p>
          <a:endParaRPr lang="en-GB"/>
        </a:p>
      </dgm:t>
    </dgm:pt>
    <dgm:pt modelId="{1D3D5C6A-8F8A-444E-AFF7-45BF2BA884A4}" type="sibTrans" cxnId="{F75F897D-8B88-4509-82E2-BBAD1DE77984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90261A97-EB35-4916-89B7-CFE5B191416F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90261A97-EB35-4916-89B7-CFE5B191416F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E8A0AD8F-493B-49CB-A194-7CEFDB75C49F}" type="parTrans" cxnId="{5434031D-C6D7-4458-83FF-71025F4C0AF8}">
      <dgm:prSet/>
      <dgm:spPr/>
      <dgm:t>
        <a:bodyPr/>
        <a:lstStyle/>
        <a:p>
          <a:endParaRPr lang="en-GB"/>
        </a:p>
      </dgm:t>
    </dgm:pt>
    <dgm:pt modelId="{3E2A9520-49BA-466A-8975-DFB5D10DA7CD}" type="sibTrans" cxnId="{5434031D-C6D7-4458-83FF-71025F4C0AF8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58719904-46ED-4209-8ED0-3D575D3DD5CE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58719904-46ED-4209-8ED0-3D575D3DD5CE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49A854FE-8C15-43A4-834D-7BE2A6F25A7B}" type="parTrans" cxnId="{DE822BD7-EFA4-4E53-B3E1-768826B4C3AC}">
      <dgm:prSet/>
      <dgm:spPr/>
      <dgm:t>
        <a:bodyPr/>
        <a:lstStyle/>
        <a:p>
          <a:endParaRPr lang="en-GB"/>
        </a:p>
      </dgm:t>
    </dgm:pt>
    <dgm:pt modelId="{C59DA0AB-B963-4C41-A576-C99D90F67032}" type="sibTrans" cxnId="{DE822BD7-EFA4-4E53-B3E1-768826B4C3AC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F89AAC27-5550-4486-B6FA-B1695FD88335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F89AAC27-5550-4486-B6FA-B1695FD88335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20AE0AB6-86B0-4569-BD16-A26F22D4EF17}" type="parTrans" cxnId="{4860E77B-CC9D-4040-8944-EDAA193E1D5F}">
      <dgm:prSet/>
      <dgm:spPr/>
      <dgm:t>
        <a:bodyPr/>
        <a:lstStyle/>
        <a:p>
          <a:endParaRPr lang="en-GB"/>
        </a:p>
      </dgm:t>
    </dgm:pt>
    <dgm:pt modelId="{D32CBE2F-8181-4569-8BB1-9C0105AE8AF4}" type="sibTrans" cxnId="{4860E77B-CC9D-4040-8944-EDAA193E1D5F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685AA220-1E5B-46C0-B8DE-B9D662CB20B6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685AA220-1E5B-46C0-B8DE-B9D662CB20B6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F1C38307-3990-487A-B707-E5ED6CFE2611}" type="parTrans" cxnId="{B2FD279C-52C0-4372-BF97-2D55A7AC4421}">
      <dgm:prSet/>
      <dgm:spPr/>
      <dgm:t>
        <a:bodyPr/>
        <a:lstStyle/>
        <a:p>
          <a:endParaRPr lang="en-GB"/>
        </a:p>
      </dgm:t>
    </dgm:pt>
    <dgm:pt modelId="{F10F2953-2130-4CDF-8CF5-0435AEA3BB8E}" type="sibTrans" cxnId="{B2FD279C-52C0-4372-BF97-2D55A7AC4421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E31AC7B2-AB5D-4879-A90D-2D23DAF0A57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E31AC7B2-AB5D-4879-A90D-2D23DAF0A57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F9712647-95D8-4861-8C15-689A5E46EB9F}" type="parTrans" cxnId="{86E6D99E-5C2A-4B3D-B64D-060261205BE8}">
      <dgm:prSet/>
      <dgm:spPr/>
      <dgm:t>
        <a:bodyPr/>
        <a:lstStyle/>
        <a:p>
          <a:endParaRPr lang="en-GB"/>
        </a:p>
      </dgm:t>
    </dgm:pt>
    <dgm:pt modelId="{E1E682AC-229A-4A79-A9B3-8BB27F34F34A}" type="sibTrans" cxnId="{86E6D99E-5C2A-4B3D-B64D-060261205BE8}">
      <dgm:prSet/>
      <dgm:spPr/>
      <dgm:t>
        <a:bodyPr/>
        <a:lstStyle/>
        <a:p>
          <a:endParaRPr lang="en-GB"/>
        </a:p>
      </dgm:t>
    </dgm:pt>
    <dgm:pt modelId="{53F7C526-A305-4DDF-8415-E3D529522BAE}" type="pres">
      <dgm:prSet presAssocID="{6DEAC7EA-E4DD-4C83-9F88-71FE6CB42BF6}" presName="cycle" presStyleCnt="0">
        <dgm:presLayoutVars>
          <dgm:dir/>
          <dgm:resizeHandles val="exact"/>
        </dgm:presLayoutVars>
      </dgm:prSet>
      <dgm:spPr/>
    </dgm:pt>
    <dgm:pt modelId="{EBFFE88D-69DC-4B86-9284-510D078AD5BD}" type="pres">
      <dgm:prSet presAssocID="{26612691-C27C-42EA-A866-D79ADE728901}" presName="node" presStyleLbl="node1" presStyleIdx="0" presStyleCnt="21" custScaleX="158471" custScaleY="129244">
        <dgm:presLayoutVars>
          <dgm:bulletEnabled val="1"/>
        </dgm:presLayoutVars>
      </dgm:prSet>
      <dgm:spPr/>
    </dgm:pt>
    <dgm:pt modelId="{DFE2648E-C9E2-41B3-8D79-420D3A4DC31F}" type="pres">
      <dgm:prSet presAssocID="{26612691-C27C-42EA-A866-D79ADE728901}" presName="spNode" presStyleCnt="0"/>
      <dgm:spPr/>
    </dgm:pt>
    <dgm:pt modelId="{EC328850-426B-4187-B0E1-F2927C6F859D}" type="pres">
      <dgm:prSet presAssocID="{FD721607-C284-4C5E-BD28-38890780E7E9}" presName="sibTrans" presStyleLbl="sibTrans1D1" presStyleIdx="0" presStyleCnt="21"/>
      <dgm:spPr/>
    </dgm:pt>
    <dgm:pt modelId="{AB2BBC2F-2861-45D2-ACC0-42D9845BA62D}" type="pres">
      <dgm:prSet presAssocID="{B72713C0-E37A-4927-B7F1-643DD674B5B4}" presName="node" presStyleLbl="node1" presStyleIdx="1" presStyleCnt="21" custScaleX="158471" custScaleY="129244">
        <dgm:presLayoutVars>
          <dgm:bulletEnabled val="1"/>
        </dgm:presLayoutVars>
      </dgm:prSet>
      <dgm:spPr/>
    </dgm:pt>
    <dgm:pt modelId="{88DD1657-2A59-4B7B-A013-A38CD91352C4}" type="pres">
      <dgm:prSet presAssocID="{B72713C0-E37A-4927-B7F1-643DD674B5B4}" presName="spNode" presStyleCnt="0"/>
      <dgm:spPr/>
    </dgm:pt>
    <dgm:pt modelId="{14C85ED9-E72E-4DCF-8A49-93C1AF4C8131}" type="pres">
      <dgm:prSet presAssocID="{A1DED879-2367-49EE-B39A-CAD33286FED5}" presName="sibTrans" presStyleLbl="sibTrans1D1" presStyleIdx="1" presStyleCnt="21"/>
      <dgm:spPr/>
    </dgm:pt>
    <dgm:pt modelId="{54FCC174-1FBF-48D3-A6D3-1A849EB865C9}" type="pres">
      <dgm:prSet presAssocID="{59CE7F2E-2433-4E53-8C0F-AD9526846DD1}" presName="node" presStyleLbl="node1" presStyleIdx="2" presStyleCnt="21" custScaleX="158471" custScaleY="129244">
        <dgm:presLayoutVars>
          <dgm:bulletEnabled val="1"/>
        </dgm:presLayoutVars>
      </dgm:prSet>
      <dgm:spPr/>
    </dgm:pt>
    <dgm:pt modelId="{4AD40F02-B3A1-4197-A692-0F2354FEBFF1}" type="pres">
      <dgm:prSet presAssocID="{59CE7F2E-2433-4E53-8C0F-AD9526846DD1}" presName="spNode" presStyleCnt="0"/>
      <dgm:spPr/>
    </dgm:pt>
    <dgm:pt modelId="{F204255F-B4F5-430C-9B4A-BD167926698A}" type="pres">
      <dgm:prSet presAssocID="{5E5EF1F4-4CF7-40F0-86A8-5E68C8393DEF}" presName="sibTrans" presStyleLbl="sibTrans1D1" presStyleIdx="2" presStyleCnt="21"/>
      <dgm:spPr/>
    </dgm:pt>
    <dgm:pt modelId="{8A2FF4EC-A4B8-4247-8296-82C8A98269D1}" type="pres">
      <dgm:prSet presAssocID="{5C91F015-FD51-4326-B4CE-CC02E72534BD}" presName="node" presStyleLbl="node1" presStyleIdx="3" presStyleCnt="21" custScaleX="247642" custScaleY="129244">
        <dgm:presLayoutVars>
          <dgm:bulletEnabled val="1"/>
        </dgm:presLayoutVars>
      </dgm:prSet>
      <dgm:spPr/>
    </dgm:pt>
    <dgm:pt modelId="{616CF29F-C8E1-471D-A60C-A24347163011}" type="pres">
      <dgm:prSet presAssocID="{5C91F015-FD51-4326-B4CE-CC02E72534BD}" presName="spNode" presStyleCnt="0"/>
      <dgm:spPr/>
    </dgm:pt>
    <dgm:pt modelId="{8F7F3509-ACA6-4556-99D1-43B942392E62}" type="pres">
      <dgm:prSet presAssocID="{896A6010-309A-4EE5-9F69-22ECBF382023}" presName="sibTrans" presStyleLbl="sibTrans1D1" presStyleIdx="3" presStyleCnt="21"/>
      <dgm:spPr/>
    </dgm:pt>
    <dgm:pt modelId="{934F1BCC-0B30-409C-A9D2-2C8A974D7E66}" type="pres">
      <dgm:prSet presAssocID="{012292B9-6B64-4CF0-8958-252096BF5F37}" presName="node" presStyleLbl="node1" presStyleIdx="4" presStyleCnt="21" custScaleX="235071" custScaleY="129244">
        <dgm:presLayoutVars>
          <dgm:bulletEnabled val="1"/>
        </dgm:presLayoutVars>
      </dgm:prSet>
      <dgm:spPr/>
    </dgm:pt>
    <dgm:pt modelId="{18EE43D9-DA41-4510-A0A8-54AD090026A3}" type="pres">
      <dgm:prSet presAssocID="{012292B9-6B64-4CF0-8958-252096BF5F37}" presName="spNode" presStyleCnt="0"/>
      <dgm:spPr/>
    </dgm:pt>
    <dgm:pt modelId="{B4EF382F-B38F-47C1-B056-4549D14306BF}" type="pres">
      <dgm:prSet presAssocID="{0221D20F-100D-4902-A511-017ED95F75E0}" presName="sibTrans" presStyleLbl="sibTrans1D1" presStyleIdx="4" presStyleCnt="21"/>
      <dgm:spPr/>
    </dgm:pt>
    <dgm:pt modelId="{EE82996A-EAFB-4A7F-83A7-F0EFFDCB430D}" type="pres">
      <dgm:prSet presAssocID="{90261A97-EB35-4916-89B7-CFE5B191416F}" presName="node" presStyleLbl="node1" presStyleIdx="5" presStyleCnt="21" custScaleX="158471" custScaleY="129244">
        <dgm:presLayoutVars>
          <dgm:bulletEnabled val="1"/>
        </dgm:presLayoutVars>
      </dgm:prSet>
      <dgm:spPr/>
    </dgm:pt>
    <dgm:pt modelId="{C26850C0-60DC-4E44-AC27-16AA7E6F2139}" type="pres">
      <dgm:prSet presAssocID="{90261A97-EB35-4916-89B7-CFE5B191416F}" presName="spNode" presStyleCnt="0"/>
      <dgm:spPr/>
    </dgm:pt>
    <dgm:pt modelId="{4A524782-3415-4EFF-A420-3ADE3A005B93}" type="pres">
      <dgm:prSet presAssocID="{3E2A9520-49BA-466A-8975-DFB5D10DA7CD}" presName="sibTrans" presStyleLbl="sibTrans1D1" presStyleIdx="5" presStyleCnt="21"/>
      <dgm:spPr/>
    </dgm:pt>
    <dgm:pt modelId="{3B2C7DC0-CB1D-4617-A114-20BF816922F8}" type="pres">
      <dgm:prSet presAssocID="{F89AAC27-5550-4486-B6FA-B1695FD88335}" presName="node" presStyleLbl="node1" presStyleIdx="6" presStyleCnt="21" custScaleX="337900" custScaleY="129244">
        <dgm:presLayoutVars>
          <dgm:bulletEnabled val="1"/>
        </dgm:presLayoutVars>
      </dgm:prSet>
      <dgm:spPr/>
    </dgm:pt>
    <dgm:pt modelId="{A20C061D-0356-45A7-869C-13760139388B}" type="pres">
      <dgm:prSet presAssocID="{F89AAC27-5550-4486-B6FA-B1695FD88335}" presName="spNode" presStyleCnt="0"/>
      <dgm:spPr/>
    </dgm:pt>
    <dgm:pt modelId="{222F40F3-6107-4F47-85D9-0DF29C05AC11}" type="pres">
      <dgm:prSet presAssocID="{D32CBE2F-8181-4569-8BB1-9C0105AE8AF4}" presName="sibTrans" presStyleLbl="sibTrans1D1" presStyleIdx="6" presStyleCnt="21"/>
      <dgm:spPr/>
    </dgm:pt>
    <dgm:pt modelId="{A52B7594-7C2D-4239-A2BB-74CB61C82FB8}" type="pres">
      <dgm:prSet presAssocID="{58719904-46ED-4209-8ED0-3D575D3DD5CE}" presName="node" presStyleLbl="node1" presStyleIdx="7" presStyleCnt="21" custScaleX="158471" custScaleY="129244">
        <dgm:presLayoutVars>
          <dgm:bulletEnabled val="1"/>
        </dgm:presLayoutVars>
      </dgm:prSet>
      <dgm:spPr/>
    </dgm:pt>
    <dgm:pt modelId="{ACFE017E-C272-40CD-A0C7-B0C7A4665BF8}" type="pres">
      <dgm:prSet presAssocID="{58719904-46ED-4209-8ED0-3D575D3DD5CE}" presName="spNode" presStyleCnt="0"/>
      <dgm:spPr/>
    </dgm:pt>
    <dgm:pt modelId="{4F9E6E01-2EEA-44C4-859E-0919EB07F046}" type="pres">
      <dgm:prSet presAssocID="{C59DA0AB-B963-4C41-A576-C99D90F67032}" presName="sibTrans" presStyleLbl="sibTrans1D1" presStyleIdx="7" presStyleCnt="21"/>
      <dgm:spPr/>
    </dgm:pt>
    <dgm:pt modelId="{04A23EBB-600E-498E-B36E-44B5B3AED433}" type="pres">
      <dgm:prSet presAssocID="{685AA220-1E5B-46C0-B8DE-B9D662CB20B6}" presName="node" presStyleLbl="node1" presStyleIdx="8" presStyleCnt="21" custScaleX="221812" custScaleY="129244">
        <dgm:presLayoutVars>
          <dgm:bulletEnabled val="1"/>
        </dgm:presLayoutVars>
      </dgm:prSet>
      <dgm:spPr/>
    </dgm:pt>
    <dgm:pt modelId="{91AFF870-18C7-4FD6-97CD-ABF4EE3A1349}" type="pres">
      <dgm:prSet presAssocID="{685AA220-1E5B-46C0-B8DE-B9D662CB20B6}" presName="spNode" presStyleCnt="0"/>
      <dgm:spPr/>
    </dgm:pt>
    <dgm:pt modelId="{B0D2BE0D-E9FD-4194-933D-0615A90019A0}" type="pres">
      <dgm:prSet presAssocID="{F10F2953-2130-4CDF-8CF5-0435AEA3BB8E}" presName="sibTrans" presStyleLbl="sibTrans1D1" presStyleIdx="8" presStyleCnt="21"/>
      <dgm:spPr/>
    </dgm:pt>
    <dgm:pt modelId="{CD311FEF-DFF9-4520-B750-01305BF4E833}" type="pres">
      <dgm:prSet presAssocID="{E31AC7B2-AB5D-4879-A90D-2D23DAF0A578}" presName="node" presStyleLbl="node1" presStyleIdx="9" presStyleCnt="21" custScaleX="158471" custScaleY="129244">
        <dgm:presLayoutVars>
          <dgm:bulletEnabled val="1"/>
        </dgm:presLayoutVars>
      </dgm:prSet>
      <dgm:spPr/>
    </dgm:pt>
    <dgm:pt modelId="{6F99AE0D-6047-4D72-81F7-9E74AE1CCAF6}" type="pres">
      <dgm:prSet presAssocID="{E31AC7B2-AB5D-4879-A90D-2D23DAF0A578}" presName="spNode" presStyleCnt="0"/>
      <dgm:spPr/>
    </dgm:pt>
    <dgm:pt modelId="{DC475FC2-1727-4E16-B819-599E6F915B6C}" type="pres">
      <dgm:prSet presAssocID="{E1E682AC-229A-4A79-A9B3-8BB27F34F34A}" presName="sibTrans" presStyleLbl="sibTrans1D1" presStyleIdx="9" presStyleCnt="21"/>
      <dgm:spPr/>
    </dgm:pt>
    <dgm:pt modelId="{5653073A-AC47-46C3-86D7-A2D9410DDD2A}" type="pres">
      <dgm:prSet presAssocID="{705B1EE4-94FB-460D-A4A5-BBBB135473A1}" presName="node" presStyleLbl="node1" presStyleIdx="10" presStyleCnt="21" custScaleX="158471" custScaleY="129244">
        <dgm:presLayoutVars>
          <dgm:bulletEnabled val="1"/>
        </dgm:presLayoutVars>
      </dgm:prSet>
      <dgm:spPr/>
    </dgm:pt>
    <dgm:pt modelId="{8280634B-031D-4673-9CBB-9AB9FA37B59A}" type="pres">
      <dgm:prSet presAssocID="{705B1EE4-94FB-460D-A4A5-BBBB135473A1}" presName="spNode" presStyleCnt="0"/>
      <dgm:spPr/>
    </dgm:pt>
    <dgm:pt modelId="{6830F8B8-07FE-4160-9825-80C324792739}" type="pres">
      <dgm:prSet presAssocID="{24D570E7-AC04-4911-8AE0-1F4F8171E639}" presName="sibTrans" presStyleLbl="sibTrans1D1" presStyleIdx="10" presStyleCnt="21"/>
      <dgm:spPr/>
    </dgm:pt>
    <dgm:pt modelId="{080F7E04-E859-4C0C-865B-0E0515664CEC}" type="pres">
      <dgm:prSet presAssocID="{8C2ABF21-4169-4F92-992B-B26A5BB85821}" presName="node" presStyleLbl="node1" presStyleIdx="11" presStyleCnt="21" custScaleX="158471" custScaleY="129244">
        <dgm:presLayoutVars>
          <dgm:bulletEnabled val="1"/>
        </dgm:presLayoutVars>
      </dgm:prSet>
      <dgm:spPr/>
    </dgm:pt>
    <dgm:pt modelId="{271B0AC4-0897-478F-BCDA-B7C3B89B29C2}" type="pres">
      <dgm:prSet presAssocID="{8C2ABF21-4169-4F92-992B-B26A5BB85821}" presName="spNode" presStyleCnt="0"/>
      <dgm:spPr/>
    </dgm:pt>
    <dgm:pt modelId="{F7B1EEB3-AA1E-4453-82DD-ABDB0DD4B258}" type="pres">
      <dgm:prSet presAssocID="{9AE4F5F5-0EA1-4415-ABF8-623ADF2CFEEE}" presName="sibTrans" presStyleLbl="sibTrans1D1" presStyleIdx="11" presStyleCnt="21"/>
      <dgm:spPr/>
    </dgm:pt>
    <dgm:pt modelId="{974838B5-1ACF-4D22-A8F1-9F27A820DA00}" type="pres">
      <dgm:prSet presAssocID="{533558F9-E757-4CB7-9A7D-BD5A710BDA01}" presName="node" presStyleLbl="node1" presStyleIdx="12" presStyleCnt="21" custScaleX="158471" custScaleY="129244">
        <dgm:presLayoutVars>
          <dgm:bulletEnabled val="1"/>
        </dgm:presLayoutVars>
      </dgm:prSet>
      <dgm:spPr/>
    </dgm:pt>
    <dgm:pt modelId="{E7EF5F74-FE0D-4B15-8697-810B6A7A0CAE}" type="pres">
      <dgm:prSet presAssocID="{533558F9-E757-4CB7-9A7D-BD5A710BDA01}" presName="spNode" presStyleCnt="0"/>
      <dgm:spPr/>
    </dgm:pt>
    <dgm:pt modelId="{F70036B5-0DDC-47D0-9F68-A9D834F0E61B}" type="pres">
      <dgm:prSet presAssocID="{3ACE1E40-5576-4F8B-971D-0010D0BD4080}" presName="sibTrans" presStyleLbl="sibTrans1D1" presStyleIdx="12" presStyleCnt="21"/>
      <dgm:spPr/>
    </dgm:pt>
    <dgm:pt modelId="{230F75A9-8DC5-4172-AC80-B8542248E8BE}" type="pres">
      <dgm:prSet presAssocID="{BE28A756-02B9-4F75-A560-A7105EACB477}" presName="node" presStyleLbl="node1" presStyleIdx="13" presStyleCnt="21" custScaleX="228574" custScaleY="129244">
        <dgm:presLayoutVars>
          <dgm:bulletEnabled val="1"/>
        </dgm:presLayoutVars>
      </dgm:prSet>
      <dgm:spPr/>
    </dgm:pt>
    <dgm:pt modelId="{22DA5E31-8687-4D6A-B0BA-19C41FA63BE7}" type="pres">
      <dgm:prSet presAssocID="{BE28A756-02B9-4F75-A560-A7105EACB477}" presName="spNode" presStyleCnt="0"/>
      <dgm:spPr/>
    </dgm:pt>
    <dgm:pt modelId="{2B36FB0A-4AA6-4E22-A8FB-8F3216B55D04}" type="pres">
      <dgm:prSet presAssocID="{A18C1DDE-3C01-48B5-B44B-DAB0431C4063}" presName="sibTrans" presStyleLbl="sibTrans1D1" presStyleIdx="13" presStyleCnt="21"/>
      <dgm:spPr/>
    </dgm:pt>
    <dgm:pt modelId="{D3B5E785-A63D-4186-92FE-F0D5CA0D3850}" type="pres">
      <dgm:prSet presAssocID="{E18EA010-06B9-459D-9046-03F81AAC44C2}" presName="node" presStyleLbl="node1" presStyleIdx="14" presStyleCnt="21" custScaleX="217793" custScaleY="129244">
        <dgm:presLayoutVars>
          <dgm:bulletEnabled val="1"/>
        </dgm:presLayoutVars>
      </dgm:prSet>
      <dgm:spPr/>
    </dgm:pt>
    <dgm:pt modelId="{C50C1796-3BB0-4E76-B66B-746034DF57A0}" type="pres">
      <dgm:prSet presAssocID="{E18EA010-06B9-459D-9046-03F81AAC44C2}" presName="spNode" presStyleCnt="0"/>
      <dgm:spPr/>
    </dgm:pt>
    <dgm:pt modelId="{972DB64F-C07F-4AF1-8823-11EDC63BE200}" type="pres">
      <dgm:prSet presAssocID="{AB5A68D2-77AE-40EA-B0F2-A83E574BE687}" presName="sibTrans" presStyleLbl="sibTrans1D1" presStyleIdx="14" presStyleCnt="21"/>
      <dgm:spPr/>
    </dgm:pt>
    <dgm:pt modelId="{B31425F7-36A5-4D0B-BCB7-0922B92069F1}" type="pres">
      <dgm:prSet presAssocID="{068DF65D-0E1E-4CA9-8B96-A7910304C848}" presName="node" presStyleLbl="node1" presStyleIdx="15" presStyleCnt="21" custScaleX="221461" custScaleY="129244">
        <dgm:presLayoutVars>
          <dgm:bulletEnabled val="1"/>
        </dgm:presLayoutVars>
      </dgm:prSet>
      <dgm:spPr/>
    </dgm:pt>
    <dgm:pt modelId="{7D30409A-7C99-4FC4-B496-7090C578E365}" type="pres">
      <dgm:prSet presAssocID="{068DF65D-0E1E-4CA9-8B96-A7910304C848}" presName="spNode" presStyleCnt="0"/>
      <dgm:spPr/>
    </dgm:pt>
    <dgm:pt modelId="{06BEF2CA-C8BC-4E00-AA6C-C66B32F221EC}" type="pres">
      <dgm:prSet presAssocID="{C480DB87-EC2E-44A5-857F-94C30E3D92D6}" presName="sibTrans" presStyleLbl="sibTrans1D1" presStyleIdx="15" presStyleCnt="21"/>
      <dgm:spPr/>
    </dgm:pt>
    <dgm:pt modelId="{CB8210D4-B5E9-49FE-8DB4-97FD169CB9A8}" type="pres">
      <dgm:prSet presAssocID="{38BE18E5-7EEF-4FFA-B11F-26BBBE9B6C6F}" presName="node" presStyleLbl="node1" presStyleIdx="16" presStyleCnt="21" custScaleX="245880" custScaleY="129244">
        <dgm:presLayoutVars>
          <dgm:bulletEnabled val="1"/>
        </dgm:presLayoutVars>
      </dgm:prSet>
      <dgm:spPr/>
    </dgm:pt>
    <dgm:pt modelId="{DC13EAE6-CA4D-4E5C-9674-B050D8EE7E61}" type="pres">
      <dgm:prSet presAssocID="{38BE18E5-7EEF-4FFA-B11F-26BBBE9B6C6F}" presName="spNode" presStyleCnt="0"/>
      <dgm:spPr/>
    </dgm:pt>
    <dgm:pt modelId="{D53BB2C9-BA7F-4184-AFDB-22AFDB1E66DD}" type="pres">
      <dgm:prSet presAssocID="{FE096762-ED23-422F-AC8B-AAD3FF46F829}" presName="sibTrans" presStyleLbl="sibTrans1D1" presStyleIdx="16" presStyleCnt="21"/>
      <dgm:spPr/>
    </dgm:pt>
    <dgm:pt modelId="{8C0326AC-85EE-4197-9D27-89C7276846E8}" type="pres">
      <dgm:prSet presAssocID="{E3B7D24F-8CB1-4E3A-B067-DE8B3D9861C5}" presName="node" presStyleLbl="node1" presStyleIdx="17" presStyleCnt="21" custScaleX="158471" custScaleY="129244">
        <dgm:presLayoutVars>
          <dgm:bulletEnabled val="1"/>
        </dgm:presLayoutVars>
      </dgm:prSet>
      <dgm:spPr/>
    </dgm:pt>
    <dgm:pt modelId="{00DB745E-B1A9-4493-9169-68B1CA1DFBE5}" type="pres">
      <dgm:prSet presAssocID="{E3B7D24F-8CB1-4E3A-B067-DE8B3D9861C5}" presName="spNode" presStyleCnt="0"/>
      <dgm:spPr/>
    </dgm:pt>
    <dgm:pt modelId="{8AC4FCFB-AF6D-4787-B169-5EFBA2352424}" type="pres">
      <dgm:prSet presAssocID="{1D3D5C6A-8F8A-444E-AFF7-45BF2BA884A4}" presName="sibTrans" presStyleLbl="sibTrans1D1" presStyleIdx="17" presStyleCnt="21"/>
      <dgm:spPr/>
    </dgm:pt>
    <dgm:pt modelId="{695104BF-8B6A-478B-A650-DE896F8CECD9}" type="pres">
      <dgm:prSet presAssocID="{89D1C96B-B0E9-4AB1-91AD-4A55E788F043}" presName="node" presStyleLbl="node1" presStyleIdx="18" presStyleCnt="21" custScaleX="158471" custScaleY="129244">
        <dgm:presLayoutVars>
          <dgm:bulletEnabled val="1"/>
        </dgm:presLayoutVars>
      </dgm:prSet>
      <dgm:spPr/>
    </dgm:pt>
    <dgm:pt modelId="{1FB87BD3-8959-43A2-A150-A35E628E8E3E}" type="pres">
      <dgm:prSet presAssocID="{89D1C96B-B0E9-4AB1-91AD-4A55E788F043}" presName="spNode" presStyleCnt="0"/>
      <dgm:spPr/>
    </dgm:pt>
    <dgm:pt modelId="{00EA599E-93CA-4E65-A8E8-FB74AD7F2144}" type="pres">
      <dgm:prSet presAssocID="{AAEC642D-BEA0-424A-93FA-CE91051E0CFE}" presName="sibTrans" presStyleLbl="sibTrans1D1" presStyleIdx="18" presStyleCnt="21"/>
      <dgm:spPr/>
    </dgm:pt>
    <dgm:pt modelId="{2997C435-DF4F-48D2-A308-0BC411B81827}" type="pres">
      <dgm:prSet presAssocID="{B732A509-C503-4F33-899B-82485414BC13}" presName="node" presStyleLbl="node1" presStyleIdx="19" presStyleCnt="21" custScaleX="158471" custScaleY="129244">
        <dgm:presLayoutVars>
          <dgm:bulletEnabled val="1"/>
        </dgm:presLayoutVars>
      </dgm:prSet>
      <dgm:spPr/>
    </dgm:pt>
    <dgm:pt modelId="{B2790D49-946F-48BB-A454-B7552761C64F}" type="pres">
      <dgm:prSet presAssocID="{B732A509-C503-4F33-899B-82485414BC13}" presName="spNode" presStyleCnt="0"/>
      <dgm:spPr/>
    </dgm:pt>
    <dgm:pt modelId="{1C019606-BE26-4B4F-9A1A-EA376323199F}" type="pres">
      <dgm:prSet presAssocID="{8F6FA1D0-B892-45D3-8519-727B12979775}" presName="sibTrans" presStyleLbl="sibTrans1D1" presStyleIdx="19" presStyleCnt="21"/>
      <dgm:spPr/>
    </dgm:pt>
    <dgm:pt modelId="{A2FC1AF0-2795-4D3C-A5BE-525A6331C5EB}" type="pres">
      <dgm:prSet presAssocID="{6CC98661-9AA2-44FE-B9BB-9D0CFF71A82E}" presName="node" presStyleLbl="node1" presStyleIdx="20" presStyleCnt="21" custScaleX="158471" custScaleY="129244">
        <dgm:presLayoutVars>
          <dgm:bulletEnabled val="1"/>
        </dgm:presLayoutVars>
      </dgm:prSet>
      <dgm:spPr/>
    </dgm:pt>
    <dgm:pt modelId="{D9A6A0A0-04C0-4475-BA29-FB102D077B18}" type="pres">
      <dgm:prSet presAssocID="{6CC98661-9AA2-44FE-B9BB-9D0CFF71A82E}" presName="spNode" presStyleCnt="0"/>
      <dgm:spPr/>
    </dgm:pt>
    <dgm:pt modelId="{EEDB36A0-D559-454C-B077-651B3351D639}" type="pres">
      <dgm:prSet presAssocID="{122AFB5A-DD44-4172-B753-C6A939AEEAE6}" presName="sibTrans" presStyleLbl="sibTrans1D1" presStyleIdx="20" presStyleCnt="21"/>
      <dgm:spPr/>
    </dgm:pt>
  </dgm:ptLst>
  <dgm:cxnLst>
    <dgm:cxn modelId="{AF3B7C01-4019-4929-9D90-98CC0CE0D6CF}" type="presOf" srcId="{B732A509-C503-4F33-899B-82485414BC13}" destId="{2997C435-DF4F-48D2-A308-0BC411B81827}" srcOrd="0" destOrd="0" presId="urn:microsoft.com/office/officeart/2005/8/layout/cycle6"/>
    <dgm:cxn modelId="{53F15D08-9390-4166-BF91-F4A40663FC2B}" srcId="{6DEAC7EA-E4DD-4C83-9F88-71FE6CB42BF6}" destId="{89D1C96B-B0E9-4AB1-91AD-4A55E788F043}" srcOrd="18" destOrd="0" parTransId="{C6681032-0CD6-4AB7-9073-E9B5ED9247C7}" sibTransId="{AAEC642D-BEA0-424A-93FA-CE91051E0CFE}"/>
    <dgm:cxn modelId="{4536660F-76E3-4F21-9CF3-30F94382DF58}" type="presOf" srcId="{705B1EE4-94FB-460D-A4A5-BBBB135473A1}" destId="{5653073A-AC47-46C3-86D7-A2D9410DDD2A}" srcOrd="0" destOrd="0" presId="urn:microsoft.com/office/officeart/2005/8/layout/cycle6"/>
    <dgm:cxn modelId="{56D32311-68AC-4E25-BCC8-92AD69C63B12}" type="presOf" srcId="{FD721607-C284-4C5E-BD28-38890780E7E9}" destId="{EC328850-426B-4187-B0E1-F2927C6F859D}" srcOrd="0" destOrd="0" presId="urn:microsoft.com/office/officeart/2005/8/layout/cycle6"/>
    <dgm:cxn modelId="{5434031D-C6D7-4458-83FF-71025F4C0AF8}" srcId="{6DEAC7EA-E4DD-4C83-9F88-71FE6CB42BF6}" destId="{90261A97-EB35-4916-89B7-CFE5B191416F}" srcOrd="5" destOrd="0" parTransId="{E8A0AD8F-493B-49CB-A194-7CEFDB75C49F}" sibTransId="{3E2A9520-49BA-466A-8975-DFB5D10DA7CD}"/>
    <dgm:cxn modelId="{21C35128-FBB3-4755-8DFC-81182948BDF2}" type="presOf" srcId="{90261A97-EB35-4916-89B7-CFE5B191416F}" destId="{EE82996A-EAFB-4A7F-83A7-F0EFFDCB430D}" srcOrd="0" destOrd="0" presId="urn:microsoft.com/office/officeart/2005/8/layout/cycle6"/>
    <dgm:cxn modelId="{512C0C2D-A58D-46B4-BE4B-62DAEF50B2C0}" type="presOf" srcId="{8C2ABF21-4169-4F92-992B-B26A5BB85821}" destId="{080F7E04-E859-4C0C-865B-0E0515664CEC}" srcOrd="0" destOrd="0" presId="urn:microsoft.com/office/officeart/2005/8/layout/cycle6"/>
    <dgm:cxn modelId="{29344734-D0C2-4B56-AF98-9B8398B6E40F}" type="presOf" srcId="{D32CBE2F-8181-4569-8BB1-9C0105AE8AF4}" destId="{222F40F3-6107-4F47-85D9-0DF29C05AC11}" srcOrd="0" destOrd="0" presId="urn:microsoft.com/office/officeart/2005/8/layout/cycle6"/>
    <dgm:cxn modelId="{F0FD6A34-589D-4985-A2DD-B9CCB0DF9EFE}" srcId="{6DEAC7EA-E4DD-4C83-9F88-71FE6CB42BF6}" destId="{B732A509-C503-4F33-899B-82485414BC13}" srcOrd="19" destOrd="0" parTransId="{94457224-220E-4396-9963-69C17109E01F}" sibTransId="{8F6FA1D0-B892-45D3-8519-727B12979775}"/>
    <dgm:cxn modelId="{8C7B0935-11F2-4D36-AC69-73BF9126A377}" type="presOf" srcId="{B72713C0-E37A-4927-B7F1-643DD674B5B4}" destId="{AB2BBC2F-2861-45D2-ACC0-42D9845BA62D}" srcOrd="0" destOrd="0" presId="urn:microsoft.com/office/officeart/2005/8/layout/cycle6"/>
    <dgm:cxn modelId="{ADE9DE36-2AB0-4F20-9722-120E9AA4C349}" type="presOf" srcId="{6DEAC7EA-E4DD-4C83-9F88-71FE6CB42BF6}" destId="{53F7C526-A305-4DDF-8415-E3D529522BAE}" srcOrd="0" destOrd="0" presId="urn:microsoft.com/office/officeart/2005/8/layout/cycle6"/>
    <dgm:cxn modelId="{3A664438-0F75-428C-9E7F-42D97C69153D}" srcId="{6DEAC7EA-E4DD-4C83-9F88-71FE6CB42BF6}" destId="{012292B9-6B64-4CF0-8958-252096BF5F37}" srcOrd="4" destOrd="0" parTransId="{973E995A-1142-4621-86BD-2C89E1C95B06}" sibTransId="{0221D20F-100D-4902-A511-017ED95F75E0}"/>
    <dgm:cxn modelId="{A8ED4639-69A4-4C20-8BA7-D0E9738B5710}" type="presOf" srcId="{8F6FA1D0-B892-45D3-8519-727B12979775}" destId="{1C019606-BE26-4B4F-9A1A-EA376323199F}" srcOrd="0" destOrd="0" presId="urn:microsoft.com/office/officeart/2005/8/layout/cycle6"/>
    <dgm:cxn modelId="{6692823C-2102-4AA3-8AB9-7D6B01007C21}" type="presOf" srcId="{6CC98661-9AA2-44FE-B9BB-9D0CFF71A82E}" destId="{A2FC1AF0-2795-4D3C-A5BE-525A6331C5EB}" srcOrd="0" destOrd="0" presId="urn:microsoft.com/office/officeart/2005/8/layout/cycle6"/>
    <dgm:cxn modelId="{7646D541-D945-4DCE-AE5A-4673D9383935}" srcId="{6DEAC7EA-E4DD-4C83-9F88-71FE6CB42BF6}" destId="{705B1EE4-94FB-460D-A4A5-BBBB135473A1}" srcOrd="10" destOrd="0" parTransId="{BF7F96F5-2287-4460-AB57-0DBC9ED8D4B6}" sibTransId="{24D570E7-AC04-4911-8AE0-1F4F8171E639}"/>
    <dgm:cxn modelId="{0788DD61-C62A-4A68-AF98-EBEB340C0ED7}" srcId="{6DEAC7EA-E4DD-4C83-9F88-71FE6CB42BF6}" destId="{533558F9-E757-4CB7-9A7D-BD5A710BDA01}" srcOrd="12" destOrd="0" parTransId="{C4F5A96E-95D3-4509-8950-E2192BD601DD}" sibTransId="{3ACE1E40-5576-4F8B-971D-0010D0BD4080}"/>
    <dgm:cxn modelId="{BBE2F544-C186-4A39-A9A1-A113C0FCBAE0}" type="presOf" srcId="{068DF65D-0E1E-4CA9-8B96-A7910304C848}" destId="{B31425F7-36A5-4D0B-BCB7-0922B92069F1}" srcOrd="0" destOrd="0" presId="urn:microsoft.com/office/officeart/2005/8/layout/cycle6"/>
    <dgm:cxn modelId="{A6173266-AE62-4103-A6B3-8180BA8A411D}" type="presOf" srcId="{AAEC642D-BEA0-424A-93FA-CE91051E0CFE}" destId="{00EA599E-93CA-4E65-A8E8-FB74AD7F2144}" srcOrd="0" destOrd="0" presId="urn:microsoft.com/office/officeart/2005/8/layout/cycle6"/>
    <dgm:cxn modelId="{88459F46-04A0-438E-8328-FFA9E52F27D3}" type="presOf" srcId="{C59DA0AB-B963-4C41-A576-C99D90F67032}" destId="{4F9E6E01-2EEA-44C4-859E-0919EB07F046}" srcOrd="0" destOrd="0" presId="urn:microsoft.com/office/officeart/2005/8/layout/cycle6"/>
    <dgm:cxn modelId="{2EE7616D-2533-47F3-A60A-7C96D6D4B84F}" type="presOf" srcId="{BE28A756-02B9-4F75-A560-A7105EACB477}" destId="{230F75A9-8DC5-4172-AC80-B8542248E8BE}" srcOrd="0" destOrd="0" presId="urn:microsoft.com/office/officeart/2005/8/layout/cycle6"/>
    <dgm:cxn modelId="{5098C86D-259A-41E0-9B59-98FF97941BA5}" type="presOf" srcId="{0221D20F-100D-4902-A511-017ED95F75E0}" destId="{B4EF382F-B38F-47C1-B056-4549D14306BF}" srcOrd="0" destOrd="0" presId="urn:microsoft.com/office/officeart/2005/8/layout/cycle6"/>
    <dgm:cxn modelId="{58B0534E-0175-400E-9BBC-90CEAD034722}" type="presOf" srcId="{58719904-46ED-4209-8ED0-3D575D3DD5CE}" destId="{A52B7594-7C2D-4239-A2BB-74CB61C82FB8}" srcOrd="0" destOrd="0" presId="urn:microsoft.com/office/officeart/2005/8/layout/cycle6"/>
    <dgm:cxn modelId="{6802964E-EC07-4835-BF5C-BEDCEDDCBC0E}" srcId="{6DEAC7EA-E4DD-4C83-9F88-71FE6CB42BF6}" destId="{6CC98661-9AA2-44FE-B9BB-9D0CFF71A82E}" srcOrd="20" destOrd="0" parTransId="{1E206E62-7BB2-403E-85A3-1854867FCFE2}" sibTransId="{122AFB5A-DD44-4172-B753-C6A939AEEAE6}"/>
    <dgm:cxn modelId="{35A4686F-0C5A-43F6-95F5-CC1057A1F4E0}" type="presOf" srcId="{A1DED879-2367-49EE-B39A-CAD33286FED5}" destId="{14C85ED9-E72E-4DCF-8A49-93C1AF4C8131}" srcOrd="0" destOrd="0" presId="urn:microsoft.com/office/officeart/2005/8/layout/cycle6"/>
    <dgm:cxn modelId="{F5476F6F-F64B-4F06-956F-D7884FAE4819}" type="presOf" srcId="{E1E682AC-229A-4A79-A9B3-8BB27F34F34A}" destId="{DC475FC2-1727-4E16-B819-599E6F915B6C}" srcOrd="0" destOrd="0" presId="urn:microsoft.com/office/officeart/2005/8/layout/cycle6"/>
    <dgm:cxn modelId="{24239C52-4271-4360-8648-9465A763DFE6}" type="presOf" srcId="{5E5EF1F4-4CF7-40F0-86A8-5E68C8393DEF}" destId="{F204255F-B4F5-430C-9B4A-BD167926698A}" srcOrd="0" destOrd="0" presId="urn:microsoft.com/office/officeart/2005/8/layout/cycle6"/>
    <dgm:cxn modelId="{93698253-065E-4023-9EF8-AC2E4EEA1BFE}" type="presOf" srcId="{89D1C96B-B0E9-4AB1-91AD-4A55E788F043}" destId="{695104BF-8B6A-478B-A650-DE896F8CECD9}" srcOrd="0" destOrd="0" presId="urn:microsoft.com/office/officeart/2005/8/layout/cycle6"/>
    <dgm:cxn modelId="{6F1BD055-8070-4AAE-A8E2-4BDF20E20360}" type="presOf" srcId="{24D570E7-AC04-4911-8AE0-1F4F8171E639}" destId="{6830F8B8-07FE-4160-9825-80C324792739}" srcOrd="0" destOrd="0" presId="urn:microsoft.com/office/officeart/2005/8/layout/cycle6"/>
    <dgm:cxn modelId="{20231D58-ACD0-47B0-968F-65F65EE2D3EC}" srcId="{6DEAC7EA-E4DD-4C83-9F88-71FE6CB42BF6}" destId="{B72713C0-E37A-4927-B7F1-643DD674B5B4}" srcOrd="1" destOrd="0" parTransId="{F3DDC807-8DD4-49F9-9C37-E77DBC918480}" sibTransId="{A1DED879-2367-49EE-B39A-CAD33286FED5}"/>
    <dgm:cxn modelId="{5E6B5D78-B449-4C06-99EF-70E328E0AAF5}" srcId="{6DEAC7EA-E4DD-4C83-9F88-71FE6CB42BF6}" destId="{5C91F015-FD51-4326-B4CE-CC02E72534BD}" srcOrd="3" destOrd="0" parTransId="{23FC4433-9192-4A44-B0B4-2119F3843EB6}" sibTransId="{896A6010-309A-4EE5-9F69-22ECBF382023}"/>
    <dgm:cxn modelId="{4860E77B-CC9D-4040-8944-EDAA193E1D5F}" srcId="{6DEAC7EA-E4DD-4C83-9F88-71FE6CB42BF6}" destId="{F89AAC27-5550-4486-B6FA-B1695FD88335}" srcOrd="6" destOrd="0" parTransId="{20AE0AB6-86B0-4569-BD16-A26F22D4EF17}" sibTransId="{D32CBE2F-8181-4569-8BB1-9C0105AE8AF4}"/>
    <dgm:cxn modelId="{F75F897D-8B88-4509-82E2-BBAD1DE77984}" srcId="{6DEAC7EA-E4DD-4C83-9F88-71FE6CB42BF6}" destId="{E3B7D24F-8CB1-4E3A-B067-DE8B3D9861C5}" srcOrd="17" destOrd="0" parTransId="{2238A66D-5BD7-4005-BAC6-7A57F1CD2C4C}" sibTransId="{1D3D5C6A-8F8A-444E-AFF7-45BF2BA884A4}"/>
    <dgm:cxn modelId="{DFA0487F-2CEA-40E2-9854-71A4DE30D8F0}" srcId="{6DEAC7EA-E4DD-4C83-9F88-71FE6CB42BF6}" destId="{BE28A756-02B9-4F75-A560-A7105EACB477}" srcOrd="13" destOrd="0" parTransId="{ADE345F5-0734-48AC-B3EC-B0EFEC5AC0DB}" sibTransId="{A18C1DDE-3C01-48B5-B44B-DAB0431C4063}"/>
    <dgm:cxn modelId="{006E3480-A41F-46BD-A144-208698AE1CD0}" srcId="{6DEAC7EA-E4DD-4C83-9F88-71FE6CB42BF6}" destId="{8C2ABF21-4169-4F92-992B-B26A5BB85821}" srcOrd="11" destOrd="0" parTransId="{08C30186-EBC2-4B78-A08E-58A158813B9C}" sibTransId="{9AE4F5F5-0EA1-4415-ABF8-623ADF2CFEEE}"/>
    <dgm:cxn modelId="{929C4E80-B1B9-41E7-A40F-C78198BBAE20}" type="presOf" srcId="{F10F2953-2130-4CDF-8CF5-0435AEA3BB8E}" destId="{B0D2BE0D-E9FD-4194-933D-0615A90019A0}" srcOrd="0" destOrd="0" presId="urn:microsoft.com/office/officeart/2005/8/layout/cycle6"/>
    <dgm:cxn modelId="{957E7481-9C31-4F5E-A5D7-C48146ACB4AC}" type="presOf" srcId="{59CE7F2E-2433-4E53-8C0F-AD9526846DD1}" destId="{54FCC174-1FBF-48D3-A6D3-1A849EB865C9}" srcOrd="0" destOrd="0" presId="urn:microsoft.com/office/officeart/2005/8/layout/cycle6"/>
    <dgm:cxn modelId="{8EE02089-295F-4D31-A773-9AF6603D9AA9}" type="presOf" srcId="{012292B9-6B64-4CF0-8958-252096BF5F37}" destId="{934F1BCC-0B30-409C-A9D2-2C8A974D7E66}" srcOrd="0" destOrd="0" presId="urn:microsoft.com/office/officeart/2005/8/layout/cycle6"/>
    <dgm:cxn modelId="{D978BA8B-CA4E-4D37-B28C-FD9ED44D5468}" srcId="{6DEAC7EA-E4DD-4C83-9F88-71FE6CB42BF6}" destId="{E18EA010-06B9-459D-9046-03F81AAC44C2}" srcOrd="14" destOrd="0" parTransId="{03F6EB63-D564-4527-A197-0897D30A9D1A}" sibTransId="{AB5A68D2-77AE-40EA-B0F2-A83E574BE687}"/>
    <dgm:cxn modelId="{C5464C8D-3120-4A81-B678-E23D9AE67E14}" type="presOf" srcId="{E31AC7B2-AB5D-4879-A90D-2D23DAF0A578}" destId="{CD311FEF-DFF9-4520-B750-01305BF4E833}" srcOrd="0" destOrd="0" presId="urn:microsoft.com/office/officeart/2005/8/layout/cycle6"/>
    <dgm:cxn modelId="{DE4E9593-F3F7-4949-BE00-C7BFCDFAF62D}" type="presOf" srcId="{26612691-C27C-42EA-A866-D79ADE728901}" destId="{EBFFE88D-69DC-4B86-9284-510D078AD5BD}" srcOrd="0" destOrd="0" presId="urn:microsoft.com/office/officeart/2005/8/layout/cycle6"/>
    <dgm:cxn modelId="{B2FD279C-52C0-4372-BF97-2D55A7AC4421}" srcId="{6DEAC7EA-E4DD-4C83-9F88-71FE6CB42BF6}" destId="{685AA220-1E5B-46C0-B8DE-B9D662CB20B6}" srcOrd="8" destOrd="0" parTransId="{F1C38307-3990-487A-B707-E5ED6CFE2611}" sibTransId="{F10F2953-2130-4CDF-8CF5-0435AEA3BB8E}"/>
    <dgm:cxn modelId="{3152469D-0B74-4214-BB36-77AC4FC3A6CA}" type="presOf" srcId="{F89AAC27-5550-4486-B6FA-B1695FD88335}" destId="{3B2C7DC0-CB1D-4617-A114-20BF816922F8}" srcOrd="0" destOrd="0" presId="urn:microsoft.com/office/officeart/2005/8/layout/cycle6"/>
    <dgm:cxn modelId="{86E6D99E-5C2A-4B3D-B64D-060261205BE8}" srcId="{6DEAC7EA-E4DD-4C83-9F88-71FE6CB42BF6}" destId="{E31AC7B2-AB5D-4879-A90D-2D23DAF0A578}" srcOrd="9" destOrd="0" parTransId="{F9712647-95D8-4861-8C15-689A5E46EB9F}" sibTransId="{E1E682AC-229A-4A79-A9B3-8BB27F34F34A}"/>
    <dgm:cxn modelId="{E64F08A2-EFCE-46FA-AA72-F569BA425C66}" srcId="{6DEAC7EA-E4DD-4C83-9F88-71FE6CB42BF6}" destId="{068DF65D-0E1E-4CA9-8B96-A7910304C848}" srcOrd="15" destOrd="0" parTransId="{33F263ED-1953-49B6-8F02-B75DAAD44B5A}" sibTransId="{C480DB87-EC2E-44A5-857F-94C30E3D92D6}"/>
    <dgm:cxn modelId="{DD8A39A4-C83F-456B-9630-66BDA1E79257}" type="presOf" srcId="{9AE4F5F5-0EA1-4415-ABF8-623ADF2CFEEE}" destId="{F7B1EEB3-AA1E-4453-82DD-ABDB0DD4B258}" srcOrd="0" destOrd="0" presId="urn:microsoft.com/office/officeart/2005/8/layout/cycle6"/>
    <dgm:cxn modelId="{C908EBA4-1BEC-41CB-824B-C1AE7868ACB5}" type="presOf" srcId="{FE096762-ED23-422F-AC8B-AAD3FF46F829}" destId="{D53BB2C9-BA7F-4184-AFDB-22AFDB1E66DD}" srcOrd="0" destOrd="0" presId="urn:microsoft.com/office/officeart/2005/8/layout/cycle6"/>
    <dgm:cxn modelId="{2DCFB0A8-FF97-4EED-81A9-B0C7EFAB32F3}" srcId="{6DEAC7EA-E4DD-4C83-9F88-71FE6CB42BF6}" destId="{59CE7F2E-2433-4E53-8C0F-AD9526846DD1}" srcOrd="2" destOrd="0" parTransId="{E0414713-3F18-4A4E-93C3-80CED0029738}" sibTransId="{5E5EF1F4-4CF7-40F0-86A8-5E68C8393DEF}"/>
    <dgm:cxn modelId="{1161F3A9-6C38-4AC2-8112-638E988AB60F}" type="presOf" srcId="{3ACE1E40-5576-4F8B-971D-0010D0BD4080}" destId="{F70036B5-0DDC-47D0-9F68-A9D834F0E61B}" srcOrd="0" destOrd="0" presId="urn:microsoft.com/office/officeart/2005/8/layout/cycle6"/>
    <dgm:cxn modelId="{9363E0AB-F571-4784-A967-FAC653ED3508}" type="presOf" srcId="{3E2A9520-49BA-466A-8975-DFB5D10DA7CD}" destId="{4A524782-3415-4EFF-A420-3ADE3A005B93}" srcOrd="0" destOrd="0" presId="urn:microsoft.com/office/officeart/2005/8/layout/cycle6"/>
    <dgm:cxn modelId="{54DF00AC-5ABF-482B-A11A-2DAF51EA1F89}" type="presOf" srcId="{685AA220-1E5B-46C0-B8DE-B9D662CB20B6}" destId="{04A23EBB-600E-498E-B36E-44B5B3AED433}" srcOrd="0" destOrd="0" presId="urn:microsoft.com/office/officeart/2005/8/layout/cycle6"/>
    <dgm:cxn modelId="{3BBDAAAE-EB13-4994-BEF4-EC764580F94D}" type="presOf" srcId="{1D3D5C6A-8F8A-444E-AFF7-45BF2BA884A4}" destId="{8AC4FCFB-AF6D-4787-B169-5EFBA2352424}" srcOrd="0" destOrd="0" presId="urn:microsoft.com/office/officeart/2005/8/layout/cycle6"/>
    <dgm:cxn modelId="{128BEEB2-5C8F-4C03-A878-E5D4A27C4E8E}" type="presOf" srcId="{122AFB5A-DD44-4172-B753-C6A939AEEAE6}" destId="{EEDB36A0-D559-454C-B077-651B3351D639}" srcOrd="0" destOrd="0" presId="urn:microsoft.com/office/officeart/2005/8/layout/cycle6"/>
    <dgm:cxn modelId="{15AFB5B5-41EF-4BA0-8A2C-34B73F838F42}" type="presOf" srcId="{38BE18E5-7EEF-4FFA-B11F-26BBBE9B6C6F}" destId="{CB8210D4-B5E9-49FE-8DB4-97FD169CB9A8}" srcOrd="0" destOrd="0" presId="urn:microsoft.com/office/officeart/2005/8/layout/cycle6"/>
    <dgm:cxn modelId="{707C32BD-AE73-46B8-9C46-C9543DB96430}" type="presOf" srcId="{5C91F015-FD51-4326-B4CE-CC02E72534BD}" destId="{8A2FF4EC-A4B8-4247-8296-82C8A98269D1}" srcOrd="0" destOrd="0" presId="urn:microsoft.com/office/officeart/2005/8/layout/cycle6"/>
    <dgm:cxn modelId="{74DE6DC1-D4F4-4067-A9ED-AB8D8C454CF1}" srcId="{6DEAC7EA-E4DD-4C83-9F88-71FE6CB42BF6}" destId="{26612691-C27C-42EA-A866-D79ADE728901}" srcOrd="0" destOrd="0" parTransId="{518BF0C8-67CC-4426-BC6B-851B462BB5FE}" sibTransId="{FD721607-C284-4C5E-BD28-38890780E7E9}"/>
    <dgm:cxn modelId="{76DD6ACD-837D-44E0-B0EA-AC2D88B94BB6}" type="presOf" srcId="{E18EA010-06B9-459D-9046-03F81AAC44C2}" destId="{D3B5E785-A63D-4186-92FE-F0D5CA0D3850}" srcOrd="0" destOrd="0" presId="urn:microsoft.com/office/officeart/2005/8/layout/cycle6"/>
    <dgm:cxn modelId="{DE822BD7-EFA4-4E53-B3E1-768826B4C3AC}" srcId="{6DEAC7EA-E4DD-4C83-9F88-71FE6CB42BF6}" destId="{58719904-46ED-4209-8ED0-3D575D3DD5CE}" srcOrd="7" destOrd="0" parTransId="{49A854FE-8C15-43A4-834D-7BE2A6F25A7B}" sibTransId="{C59DA0AB-B963-4C41-A576-C99D90F67032}"/>
    <dgm:cxn modelId="{2DFC87D7-409D-41F1-885F-D0B1475FF5FB}" type="presOf" srcId="{C480DB87-EC2E-44A5-857F-94C30E3D92D6}" destId="{06BEF2CA-C8BC-4E00-AA6C-C66B32F221EC}" srcOrd="0" destOrd="0" presId="urn:microsoft.com/office/officeart/2005/8/layout/cycle6"/>
    <dgm:cxn modelId="{3ABE98D9-B6AB-475B-9F82-352654452DE3}" srcId="{6DEAC7EA-E4DD-4C83-9F88-71FE6CB42BF6}" destId="{38BE18E5-7EEF-4FFA-B11F-26BBBE9B6C6F}" srcOrd="16" destOrd="0" parTransId="{10757860-AD28-434F-BB52-33AFB59162BB}" sibTransId="{FE096762-ED23-422F-AC8B-AAD3FF46F829}"/>
    <dgm:cxn modelId="{7A2928E7-7DBD-4248-B8C5-3887D7ABCEB1}" type="presOf" srcId="{896A6010-309A-4EE5-9F69-22ECBF382023}" destId="{8F7F3509-ACA6-4556-99D1-43B942392E62}" srcOrd="0" destOrd="0" presId="urn:microsoft.com/office/officeart/2005/8/layout/cycle6"/>
    <dgm:cxn modelId="{4CCD17EA-3E5A-4351-8976-966BC4D81558}" type="presOf" srcId="{A18C1DDE-3C01-48B5-B44B-DAB0431C4063}" destId="{2B36FB0A-4AA6-4E22-A8FB-8F3216B55D04}" srcOrd="0" destOrd="0" presId="urn:microsoft.com/office/officeart/2005/8/layout/cycle6"/>
    <dgm:cxn modelId="{DE8464EA-C24C-445B-9995-A65661908040}" type="presOf" srcId="{AB5A68D2-77AE-40EA-B0F2-A83E574BE687}" destId="{972DB64F-C07F-4AF1-8823-11EDC63BE200}" srcOrd="0" destOrd="0" presId="urn:microsoft.com/office/officeart/2005/8/layout/cycle6"/>
    <dgm:cxn modelId="{ADF341FA-5D17-4DC8-802B-21E291DF3D91}" type="presOf" srcId="{E3B7D24F-8CB1-4E3A-B067-DE8B3D9861C5}" destId="{8C0326AC-85EE-4197-9D27-89C7276846E8}" srcOrd="0" destOrd="0" presId="urn:microsoft.com/office/officeart/2005/8/layout/cycle6"/>
    <dgm:cxn modelId="{936B4AFB-9B6F-4225-9B3F-E5B33F10ADD4}" type="presOf" srcId="{533558F9-E757-4CB7-9A7D-BD5A710BDA01}" destId="{974838B5-1ACF-4D22-A8F1-9F27A820DA00}" srcOrd="0" destOrd="0" presId="urn:microsoft.com/office/officeart/2005/8/layout/cycle6"/>
    <dgm:cxn modelId="{9B00616B-840B-47F9-9AE2-C838237BCD6E}" type="presParOf" srcId="{53F7C526-A305-4DDF-8415-E3D529522BAE}" destId="{EBFFE88D-69DC-4B86-9284-510D078AD5BD}" srcOrd="0" destOrd="0" presId="urn:microsoft.com/office/officeart/2005/8/layout/cycle6"/>
    <dgm:cxn modelId="{8692DCD1-647B-4B13-8C34-0780443F1493}" type="presParOf" srcId="{53F7C526-A305-4DDF-8415-E3D529522BAE}" destId="{DFE2648E-C9E2-41B3-8D79-420D3A4DC31F}" srcOrd="1" destOrd="0" presId="urn:microsoft.com/office/officeart/2005/8/layout/cycle6"/>
    <dgm:cxn modelId="{90EFBFD0-4D39-4779-89EB-C6CC16337058}" type="presParOf" srcId="{53F7C526-A305-4DDF-8415-E3D529522BAE}" destId="{EC328850-426B-4187-B0E1-F2927C6F859D}" srcOrd="2" destOrd="0" presId="urn:microsoft.com/office/officeart/2005/8/layout/cycle6"/>
    <dgm:cxn modelId="{F2473F64-6E43-4CD1-B62E-2CF95DAF7383}" type="presParOf" srcId="{53F7C526-A305-4DDF-8415-E3D529522BAE}" destId="{AB2BBC2F-2861-45D2-ACC0-42D9845BA62D}" srcOrd="3" destOrd="0" presId="urn:microsoft.com/office/officeart/2005/8/layout/cycle6"/>
    <dgm:cxn modelId="{4C383CF3-F009-45B4-9726-7CDC8A02A49A}" type="presParOf" srcId="{53F7C526-A305-4DDF-8415-E3D529522BAE}" destId="{88DD1657-2A59-4B7B-A013-A38CD91352C4}" srcOrd="4" destOrd="0" presId="urn:microsoft.com/office/officeart/2005/8/layout/cycle6"/>
    <dgm:cxn modelId="{50B02B8C-94C3-4926-9F21-287F68866E80}" type="presParOf" srcId="{53F7C526-A305-4DDF-8415-E3D529522BAE}" destId="{14C85ED9-E72E-4DCF-8A49-93C1AF4C8131}" srcOrd="5" destOrd="0" presId="urn:microsoft.com/office/officeart/2005/8/layout/cycle6"/>
    <dgm:cxn modelId="{EDFE20BB-C7D4-48B0-8C0F-809CE39AE738}" type="presParOf" srcId="{53F7C526-A305-4DDF-8415-E3D529522BAE}" destId="{54FCC174-1FBF-48D3-A6D3-1A849EB865C9}" srcOrd="6" destOrd="0" presId="urn:microsoft.com/office/officeart/2005/8/layout/cycle6"/>
    <dgm:cxn modelId="{14B824A1-FEA2-4C5A-BE2A-FE2E267E3BD0}" type="presParOf" srcId="{53F7C526-A305-4DDF-8415-E3D529522BAE}" destId="{4AD40F02-B3A1-4197-A692-0F2354FEBFF1}" srcOrd="7" destOrd="0" presId="urn:microsoft.com/office/officeart/2005/8/layout/cycle6"/>
    <dgm:cxn modelId="{E1B82127-2A8A-4513-B2B4-774CF31C0359}" type="presParOf" srcId="{53F7C526-A305-4DDF-8415-E3D529522BAE}" destId="{F204255F-B4F5-430C-9B4A-BD167926698A}" srcOrd="8" destOrd="0" presId="urn:microsoft.com/office/officeart/2005/8/layout/cycle6"/>
    <dgm:cxn modelId="{58458724-A04B-45C6-926F-E749016901B0}" type="presParOf" srcId="{53F7C526-A305-4DDF-8415-E3D529522BAE}" destId="{8A2FF4EC-A4B8-4247-8296-82C8A98269D1}" srcOrd="9" destOrd="0" presId="urn:microsoft.com/office/officeart/2005/8/layout/cycle6"/>
    <dgm:cxn modelId="{32878BDE-FD90-4BED-BE5C-CDFACD5E0575}" type="presParOf" srcId="{53F7C526-A305-4DDF-8415-E3D529522BAE}" destId="{616CF29F-C8E1-471D-A60C-A24347163011}" srcOrd="10" destOrd="0" presId="urn:microsoft.com/office/officeart/2005/8/layout/cycle6"/>
    <dgm:cxn modelId="{9CB3C663-2CB2-4534-A129-3759EA11D2C4}" type="presParOf" srcId="{53F7C526-A305-4DDF-8415-E3D529522BAE}" destId="{8F7F3509-ACA6-4556-99D1-43B942392E62}" srcOrd="11" destOrd="0" presId="urn:microsoft.com/office/officeart/2005/8/layout/cycle6"/>
    <dgm:cxn modelId="{C2082AE6-2334-4D1B-B16C-1B47BA8DE5F7}" type="presParOf" srcId="{53F7C526-A305-4DDF-8415-E3D529522BAE}" destId="{934F1BCC-0B30-409C-A9D2-2C8A974D7E66}" srcOrd="12" destOrd="0" presId="urn:microsoft.com/office/officeart/2005/8/layout/cycle6"/>
    <dgm:cxn modelId="{484FD483-C39C-45F0-A505-62F33D5B0D8B}" type="presParOf" srcId="{53F7C526-A305-4DDF-8415-E3D529522BAE}" destId="{18EE43D9-DA41-4510-A0A8-54AD090026A3}" srcOrd="13" destOrd="0" presId="urn:microsoft.com/office/officeart/2005/8/layout/cycle6"/>
    <dgm:cxn modelId="{C8CCAFF6-52F8-4B9C-8E98-5C848E535FA2}" type="presParOf" srcId="{53F7C526-A305-4DDF-8415-E3D529522BAE}" destId="{B4EF382F-B38F-47C1-B056-4549D14306BF}" srcOrd="14" destOrd="0" presId="urn:microsoft.com/office/officeart/2005/8/layout/cycle6"/>
    <dgm:cxn modelId="{F062A38F-2CE7-4977-8CA3-E7D2D1C163E0}" type="presParOf" srcId="{53F7C526-A305-4DDF-8415-E3D529522BAE}" destId="{EE82996A-EAFB-4A7F-83A7-F0EFFDCB430D}" srcOrd="15" destOrd="0" presId="urn:microsoft.com/office/officeart/2005/8/layout/cycle6"/>
    <dgm:cxn modelId="{A5D63007-BC6C-427F-AFE8-E48A9DCDC7B6}" type="presParOf" srcId="{53F7C526-A305-4DDF-8415-E3D529522BAE}" destId="{C26850C0-60DC-4E44-AC27-16AA7E6F2139}" srcOrd="16" destOrd="0" presId="urn:microsoft.com/office/officeart/2005/8/layout/cycle6"/>
    <dgm:cxn modelId="{E47A71DC-35B0-4BF8-ACF1-484F9F111D2B}" type="presParOf" srcId="{53F7C526-A305-4DDF-8415-E3D529522BAE}" destId="{4A524782-3415-4EFF-A420-3ADE3A005B93}" srcOrd="17" destOrd="0" presId="urn:microsoft.com/office/officeart/2005/8/layout/cycle6"/>
    <dgm:cxn modelId="{E59A3ADB-C414-4410-BCE7-55BEFC733951}" type="presParOf" srcId="{53F7C526-A305-4DDF-8415-E3D529522BAE}" destId="{3B2C7DC0-CB1D-4617-A114-20BF816922F8}" srcOrd="18" destOrd="0" presId="urn:microsoft.com/office/officeart/2005/8/layout/cycle6"/>
    <dgm:cxn modelId="{4BDD7D3D-3F0C-4EA9-A489-6CC91230BF9A}" type="presParOf" srcId="{53F7C526-A305-4DDF-8415-E3D529522BAE}" destId="{A20C061D-0356-45A7-869C-13760139388B}" srcOrd="19" destOrd="0" presId="urn:microsoft.com/office/officeart/2005/8/layout/cycle6"/>
    <dgm:cxn modelId="{198CF872-0D1E-4724-A28E-B0A082CACB96}" type="presParOf" srcId="{53F7C526-A305-4DDF-8415-E3D529522BAE}" destId="{222F40F3-6107-4F47-85D9-0DF29C05AC11}" srcOrd="20" destOrd="0" presId="urn:microsoft.com/office/officeart/2005/8/layout/cycle6"/>
    <dgm:cxn modelId="{4B37A294-6F14-4B7C-A751-7EC0E44EE373}" type="presParOf" srcId="{53F7C526-A305-4DDF-8415-E3D529522BAE}" destId="{A52B7594-7C2D-4239-A2BB-74CB61C82FB8}" srcOrd="21" destOrd="0" presId="urn:microsoft.com/office/officeart/2005/8/layout/cycle6"/>
    <dgm:cxn modelId="{3879425F-82A1-4500-B002-AC6B5E4D32D8}" type="presParOf" srcId="{53F7C526-A305-4DDF-8415-E3D529522BAE}" destId="{ACFE017E-C272-40CD-A0C7-B0C7A4665BF8}" srcOrd="22" destOrd="0" presId="urn:microsoft.com/office/officeart/2005/8/layout/cycle6"/>
    <dgm:cxn modelId="{66C63E83-EA95-474C-BCC2-9B0828D6DE54}" type="presParOf" srcId="{53F7C526-A305-4DDF-8415-E3D529522BAE}" destId="{4F9E6E01-2EEA-44C4-859E-0919EB07F046}" srcOrd="23" destOrd="0" presId="urn:microsoft.com/office/officeart/2005/8/layout/cycle6"/>
    <dgm:cxn modelId="{91EB36B8-97E1-45BA-A7D6-F628763FA606}" type="presParOf" srcId="{53F7C526-A305-4DDF-8415-E3D529522BAE}" destId="{04A23EBB-600E-498E-B36E-44B5B3AED433}" srcOrd="24" destOrd="0" presId="urn:microsoft.com/office/officeart/2005/8/layout/cycle6"/>
    <dgm:cxn modelId="{1DAA35E4-80A4-4488-B68A-67C57FB29B32}" type="presParOf" srcId="{53F7C526-A305-4DDF-8415-E3D529522BAE}" destId="{91AFF870-18C7-4FD6-97CD-ABF4EE3A1349}" srcOrd="25" destOrd="0" presId="urn:microsoft.com/office/officeart/2005/8/layout/cycle6"/>
    <dgm:cxn modelId="{4B3CB79F-0660-48D5-9788-3EED2F81C2AE}" type="presParOf" srcId="{53F7C526-A305-4DDF-8415-E3D529522BAE}" destId="{B0D2BE0D-E9FD-4194-933D-0615A90019A0}" srcOrd="26" destOrd="0" presId="urn:microsoft.com/office/officeart/2005/8/layout/cycle6"/>
    <dgm:cxn modelId="{10A892BE-6A8B-41AB-9BD9-B001C45353A3}" type="presParOf" srcId="{53F7C526-A305-4DDF-8415-E3D529522BAE}" destId="{CD311FEF-DFF9-4520-B750-01305BF4E833}" srcOrd="27" destOrd="0" presId="urn:microsoft.com/office/officeart/2005/8/layout/cycle6"/>
    <dgm:cxn modelId="{20BA594F-8EB6-4B3D-B17E-2FFAE5BCD575}" type="presParOf" srcId="{53F7C526-A305-4DDF-8415-E3D529522BAE}" destId="{6F99AE0D-6047-4D72-81F7-9E74AE1CCAF6}" srcOrd="28" destOrd="0" presId="urn:microsoft.com/office/officeart/2005/8/layout/cycle6"/>
    <dgm:cxn modelId="{91503CCC-DD95-4848-811C-4D3722C3501C}" type="presParOf" srcId="{53F7C526-A305-4DDF-8415-E3D529522BAE}" destId="{DC475FC2-1727-4E16-B819-599E6F915B6C}" srcOrd="29" destOrd="0" presId="urn:microsoft.com/office/officeart/2005/8/layout/cycle6"/>
    <dgm:cxn modelId="{6C09EC6A-CB1B-4F6A-87F8-ED22DB453DC3}" type="presParOf" srcId="{53F7C526-A305-4DDF-8415-E3D529522BAE}" destId="{5653073A-AC47-46C3-86D7-A2D9410DDD2A}" srcOrd="30" destOrd="0" presId="urn:microsoft.com/office/officeart/2005/8/layout/cycle6"/>
    <dgm:cxn modelId="{525BC5F0-EAAB-415A-A786-28F313D164E8}" type="presParOf" srcId="{53F7C526-A305-4DDF-8415-E3D529522BAE}" destId="{8280634B-031D-4673-9CBB-9AB9FA37B59A}" srcOrd="31" destOrd="0" presId="urn:microsoft.com/office/officeart/2005/8/layout/cycle6"/>
    <dgm:cxn modelId="{76766E13-6E4D-4FC3-B48A-42372E4F9D32}" type="presParOf" srcId="{53F7C526-A305-4DDF-8415-E3D529522BAE}" destId="{6830F8B8-07FE-4160-9825-80C324792739}" srcOrd="32" destOrd="0" presId="urn:microsoft.com/office/officeart/2005/8/layout/cycle6"/>
    <dgm:cxn modelId="{04F4AD98-0F1C-455F-99FB-5E821F2D67E8}" type="presParOf" srcId="{53F7C526-A305-4DDF-8415-E3D529522BAE}" destId="{080F7E04-E859-4C0C-865B-0E0515664CEC}" srcOrd="33" destOrd="0" presId="urn:microsoft.com/office/officeart/2005/8/layout/cycle6"/>
    <dgm:cxn modelId="{76C71E0D-ED7E-46FC-B546-D7F690B01AF8}" type="presParOf" srcId="{53F7C526-A305-4DDF-8415-E3D529522BAE}" destId="{271B0AC4-0897-478F-BCDA-B7C3B89B29C2}" srcOrd="34" destOrd="0" presId="urn:microsoft.com/office/officeart/2005/8/layout/cycle6"/>
    <dgm:cxn modelId="{DE60027B-5291-44FD-B18D-64AC5BB719A2}" type="presParOf" srcId="{53F7C526-A305-4DDF-8415-E3D529522BAE}" destId="{F7B1EEB3-AA1E-4453-82DD-ABDB0DD4B258}" srcOrd="35" destOrd="0" presId="urn:microsoft.com/office/officeart/2005/8/layout/cycle6"/>
    <dgm:cxn modelId="{34B5F44C-EB2F-48CA-B8B8-881C40DE570D}" type="presParOf" srcId="{53F7C526-A305-4DDF-8415-E3D529522BAE}" destId="{974838B5-1ACF-4D22-A8F1-9F27A820DA00}" srcOrd="36" destOrd="0" presId="urn:microsoft.com/office/officeart/2005/8/layout/cycle6"/>
    <dgm:cxn modelId="{9BF503BA-DCE9-412A-B10B-C52F26F8DD4E}" type="presParOf" srcId="{53F7C526-A305-4DDF-8415-E3D529522BAE}" destId="{E7EF5F74-FE0D-4B15-8697-810B6A7A0CAE}" srcOrd="37" destOrd="0" presId="urn:microsoft.com/office/officeart/2005/8/layout/cycle6"/>
    <dgm:cxn modelId="{6C3A89D4-48F3-4C5B-B6B1-63FADFB8A584}" type="presParOf" srcId="{53F7C526-A305-4DDF-8415-E3D529522BAE}" destId="{F70036B5-0DDC-47D0-9F68-A9D834F0E61B}" srcOrd="38" destOrd="0" presId="urn:microsoft.com/office/officeart/2005/8/layout/cycle6"/>
    <dgm:cxn modelId="{1745F93B-02B0-466A-BF0C-939DF9BB26D0}" type="presParOf" srcId="{53F7C526-A305-4DDF-8415-E3D529522BAE}" destId="{230F75A9-8DC5-4172-AC80-B8542248E8BE}" srcOrd="39" destOrd="0" presId="urn:microsoft.com/office/officeart/2005/8/layout/cycle6"/>
    <dgm:cxn modelId="{CCAD41DC-82A8-4DED-8085-CADFEB40BB95}" type="presParOf" srcId="{53F7C526-A305-4DDF-8415-E3D529522BAE}" destId="{22DA5E31-8687-4D6A-B0BA-19C41FA63BE7}" srcOrd="40" destOrd="0" presId="urn:microsoft.com/office/officeart/2005/8/layout/cycle6"/>
    <dgm:cxn modelId="{13CD79F9-C189-4D9C-8C79-AB01879EDC0B}" type="presParOf" srcId="{53F7C526-A305-4DDF-8415-E3D529522BAE}" destId="{2B36FB0A-4AA6-4E22-A8FB-8F3216B55D04}" srcOrd="41" destOrd="0" presId="urn:microsoft.com/office/officeart/2005/8/layout/cycle6"/>
    <dgm:cxn modelId="{38470AB1-2F21-4EC0-A669-A7BB4D4B1E1F}" type="presParOf" srcId="{53F7C526-A305-4DDF-8415-E3D529522BAE}" destId="{D3B5E785-A63D-4186-92FE-F0D5CA0D3850}" srcOrd="42" destOrd="0" presId="urn:microsoft.com/office/officeart/2005/8/layout/cycle6"/>
    <dgm:cxn modelId="{133764C2-9872-4B61-939C-D09AC774E0B9}" type="presParOf" srcId="{53F7C526-A305-4DDF-8415-E3D529522BAE}" destId="{C50C1796-3BB0-4E76-B66B-746034DF57A0}" srcOrd="43" destOrd="0" presId="urn:microsoft.com/office/officeart/2005/8/layout/cycle6"/>
    <dgm:cxn modelId="{7CB30259-2770-4453-8AAA-0D85C6871CBA}" type="presParOf" srcId="{53F7C526-A305-4DDF-8415-E3D529522BAE}" destId="{972DB64F-C07F-4AF1-8823-11EDC63BE200}" srcOrd="44" destOrd="0" presId="urn:microsoft.com/office/officeart/2005/8/layout/cycle6"/>
    <dgm:cxn modelId="{48F8FCEE-D0AF-4CFC-BAF3-BEA6DD61D74D}" type="presParOf" srcId="{53F7C526-A305-4DDF-8415-E3D529522BAE}" destId="{B31425F7-36A5-4D0B-BCB7-0922B92069F1}" srcOrd="45" destOrd="0" presId="urn:microsoft.com/office/officeart/2005/8/layout/cycle6"/>
    <dgm:cxn modelId="{B86F7E65-9826-40FC-8A52-9B84CD235257}" type="presParOf" srcId="{53F7C526-A305-4DDF-8415-E3D529522BAE}" destId="{7D30409A-7C99-4FC4-B496-7090C578E365}" srcOrd="46" destOrd="0" presId="urn:microsoft.com/office/officeart/2005/8/layout/cycle6"/>
    <dgm:cxn modelId="{CA3E947F-8068-488D-91D4-79D3E2F6974D}" type="presParOf" srcId="{53F7C526-A305-4DDF-8415-E3D529522BAE}" destId="{06BEF2CA-C8BC-4E00-AA6C-C66B32F221EC}" srcOrd="47" destOrd="0" presId="urn:microsoft.com/office/officeart/2005/8/layout/cycle6"/>
    <dgm:cxn modelId="{EB961475-04AA-40FD-8FED-BE3A37F1AB5D}" type="presParOf" srcId="{53F7C526-A305-4DDF-8415-E3D529522BAE}" destId="{CB8210D4-B5E9-49FE-8DB4-97FD169CB9A8}" srcOrd="48" destOrd="0" presId="urn:microsoft.com/office/officeart/2005/8/layout/cycle6"/>
    <dgm:cxn modelId="{ABEF5C15-C24D-4879-B4AC-D30A85CC3DF7}" type="presParOf" srcId="{53F7C526-A305-4DDF-8415-E3D529522BAE}" destId="{DC13EAE6-CA4D-4E5C-9674-B050D8EE7E61}" srcOrd="49" destOrd="0" presId="urn:microsoft.com/office/officeart/2005/8/layout/cycle6"/>
    <dgm:cxn modelId="{BC63D3E9-8302-4C37-BF9F-8BA103BDC2E8}" type="presParOf" srcId="{53F7C526-A305-4DDF-8415-E3D529522BAE}" destId="{D53BB2C9-BA7F-4184-AFDB-22AFDB1E66DD}" srcOrd="50" destOrd="0" presId="urn:microsoft.com/office/officeart/2005/8/layout/cycle6"/>
    <dgm:cxn modelId="{2D800EAA-564F-44E0-9EE7-E5B46F13A99D}" type="presParOf" srcId="{53F7C526-A305-4DDF-8415-E3D529522BAE}" destId="{8C0326AC-85EE-4197-9D27-89C7276846E8}" srcOrd="51" destOrd="0" presId="urn:microsoft.com/office/officeart/2005/8/layout/cycle6"/>
    <dgm:cxn modelId="{139105D5-B17B-4538-9B2C-BDB02BE0D680}" type="presParOf" srcId="{53F7C526-A305-4DDF-8415-E3D529522BAE}" destId="{00DB745E-B1A9-4493-9169-68B1CA1DFBE5}" srcOrd="52" destOrd="0" presId="urn:microsoft.com/office/officeart/2005/8/layout/cycle6"/>
    <dgm:cxn modelId="{4802FC90-B519-4ADB-962F-9C4DAB48FFE3}" type="presParOf" srcId="{53F7C526-A305-4DDF-8415-E3D529522BAE}" destId="{8AC4FCFB-AF6D-4787-B169-5EFBA2352424}" srcOrd="53" destOrd="0" presId="urn:microsoft.com/office/officeart/2005/8/layout/cycle6"/>
    <dgm:cxn modelId="{DA83FF82-96B6-4D4B-A889-62433998329C}" type="presParOf" srcId="{53F7C526-A305-4DDF-8415-E3D529522BAE}" destId="{695104BF-8B6A-478B-A650-DE896F8CECD9}" srcOrd="54" destOrd="0" presId="urn:microsoft.com/office/officeart/2005/8/layout/cycle6"/>
    <dgm:cxn modelId="{9E44DE42-11FF-4664-BCC9-A6874ED4690A}" type="presParOf" srcId="{53F7C526-A305-4DDF-8415-E3D529522BAE}" destId="{1FB87BD3-8959-43A2-A150-A35E628E8E3E}" srcOrd="55" destOrd="0" presId="urn:microsoft.com/office/officeart/2005/8/layout/cycle6"/>
    <dgm:cxn modelId="{92452DF2-AC88-4E51-A7E5-E37755546B26}" type="presParOf" srcId="{53F7C526-A305-4DDF-8415-E3D529522BAE}" destId="{00EA599E-93CA-4E65-A8E8-FB74AD7F2144}" srcOrd="56" destOrd="0" presId="urn:microsoft.com/office/officeart/2005/8/layout/cycle6"/>
    <dgm:cxn modelId="{542AAE9E-54D0-4B3D-A69D-883A419CE21D}" type="presParOf" srcId="{53F7C526-A305-4DDF-8415-E3D529522BAE}" destId="{2997C435-DF4F-48D2-A308-0BC411B81827}" srcOrd="57" destOrd="0" presId="urn:microsoft.com/office/officeart/2005/8/layout/cycle6"/>
    <dgm:cxn modelId="{85B38F82-9286-40F6-B8E6-E353683284D9}" type="presParOf" srcId="{53F7C526-A305-4DDF-8415-E3D529522BAE}" destId="{B2790D49-946F-48BB-A454-B7552761C64F}" srcOrd="58" destOrd="0" presId="urn:microsoft.com/office/officeart/2005/8/layout/cycle6"/>
    <dgm:cxn modelId="{95F25388-0640-4EEF-A05B-5BD6BD744FDA}" type="presParOf" srcId="{53F7C526-A305-4DDF-8415-E3D529522BAE}" destId="{1C019606-BE26-4B4F-9A1A-EA376323199F}" srcOrd="59" destOrd="0" presId="urn:microsoft.com/office/officeart/2005/8/layout/cycle6"/>
    <dgm:cxn modelId="{049B8305-9587-497F-B9B9-5A654B8438EA}" type="presParOf" srcId="{53F7C526-A305-4DDF-8415-E3D529522BAE}" destId="{A2FC1AF0-2795-4D3C-A5BE-525A6331C5EB}" srcOrd="60" destOrd="0" presId="urn:microsoft.com/office/officeart/2005/8/layout/cycle6"/>
    <dgm:cxn modelId="{3F8DAA84-F638-4F07-8F8D-4E84549D1B37}" type="presParOf" srcId="{53F7C526-A305-4DDF-8415-E3D529522BAE}" destId="{D9A6A0A0-04C0-4475-BA29-FB102D077B18}" srcOrd="61" destOrd="0" presId="urn:microsoft.com/office/officeart/2005/8/layout/cycle6"/>
    <dgm:cxn modelId="{C435220A-9749-48C7-BDB2-3FF7261108FC}" type="presParOf" srcId="{53F7C526-A305-4DDF-8415-E3D529522BAE}" destId="{EEDB36A0-D559-454C-B077-651B3351D639}" srcOrd="62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DEAC7EA-E4DD-4C83-9F88-71FE6CB42BF6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6612691-C27C-42EA-A866-D79ADE728901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518BF0C8-67CC-4426-BC6B-851B462BB5FE}" type="parTrans" cxnId="{74DE6DC1-D4F4-4067-A9ED-AB8D8C454CF1}">
      <dgm:prSet/>
      <dgm:spPr/>
      <dgm:t>
        <a:bodyPr/>
        <a:lstStyle/>
        <a:p>
          <a:endParaRPr lang="en-GB"/>
        </a:p>
      </dgm:t>
    </dgm:pt>
    <dgm:pt modelId="{FD721607-C284-4C5E-BD28-38890780E7E9}" type="sibTrans" cxnId="{74DE6DC1-D4F4-4067-A9ED-AB8D8C454CF1}">
      <dgm:prSet/>
      <dgm:spPr/>
      <dgm:t>
        <a:bodyPr/>
        <a:lstStyle/>
        <a:p>
          <a:endParaRPr lang="en-GB"/>
        </a:p>
      </dgm:t>
    </dgm:pt>
    <dgm:pt modelId="{B72713C0-E37A-4927-B7F1-643DD674B5B4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F3DDC807-8DD4-49F9-9C37-E77DBC918480}" type="parTrans" cxnId="{20231D58-ACD0-47B0-968F-65F65EE2D3EC}">
      <dgm:prSet/>
      <dgm:spPr/>
      <dgm:t>
        <a:bodyPr/>
        <a:lstStyle/>
        <a:p>
          <a:endParaRPr lang="en-GB"/>
        </a:p>
      </dgm:t>
    </dgm:pt>
    <dgm:pt modelId="{A1DED879-2367-49EE-B39A-CAD33286FED5}" type="sibTrans" cxnId="{20231D58-ACD0-47B0-968F-65F65EE2D3EC}">
      <dgm:prSet/>
      <dgm:spPr/>
      <dgm:t>
        <a:bodyPr/>
        <a:lstStyle/>
        <a:p>
          <a:endParaRPr lang="en-GB"/>
        </a:p>
      </dgm:t>
    </dgm:pt>
    <dgm:pt modelId="{5C91F015-FD51-4326-B4CE-CC02E72534BD}">
      <dgm:prSet phldrT="[Text]"/>
      <dgm:spPr>
        <a:blipFill rotWithShape="0">
          <a:blip xmlns:r="http://schemas.openxmlformats.org/officeDocument/2006/relationships" r:embed="rId3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23FC4433-9192-4A44-B0B4-2119F3843EB6}" type="parTrans" cxnId="{5E6B5D78-B449-4C06-99EF-70E328E0AAF5}">
      <dgm:prSet/>
      <dgm:spPr/>
      <dgm:t>
        <a:bodyPr/>
        <a:lstStyle/>
        <a:p>
          <a:endParaRPr lang="en-GB"/>
        </a:p>
      </dgm:t>
    </dgm:pt>
    <dgm:pt modelId="{896A6010-309A-4EE5-9F69-22ECBF382023}" type="sibTrans" cxnId="{5E6B5D78-B449-4C06-99EF-70E328E0AAF5}">
      <dgm:prSet/>
      <dgm:spPr/>
      <dgm:t>
        <a:bodyPr/>
        <a:lstStyle/>
        <a:p>
          <a:endParaRPr lang="en-GB"/>
        </a:p>
      </dgm:t>
    </dgm:pt>
    <dgm:pt modelId="{BE28A756-02B9-4F75-A560-A7105EACB477}">
      <dgm:prSet phldrT="[Text]"/>
      <dgm:spPr>
        <a:blipFill rotWithShape="0">
          <a:blip xmlns:r="http://schemas.openxmlformats.org/officeDocument/2006/relationships" r:embed="rId4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ADE345F5-0734-48AC-B3EC-B0EFEC5AC0DB}" type="parTrans" cxnId="{DFA0487F-2CEA-40E2-9854-71A4DE30D8F0}">
      <dgm:prSet/>
      <dgm:spPr/>
      <dgm:t>
        <a:bodyPr/>
        <a:lstStyle/>
        <a:p>
          <a:endParaRPr lang="en-GB"/>
        </a:p>
      </dgm:t>
    </dgm:pt>
    <dgm:pt modelId="{A18C1DDE-3C01-48B5-B44B-DAB0431C4063}" type="sibTrans" cxnId="{DFA0487F-2CEA-40E2-9854-71A4DE30D8F0}">
      <dgm:prSet/>
      <dgm:spPr/>
      <dgm:t>
        <a:bodyPr/>
        <a:lstStyle/>
        <a:p>
          <a:endParaRPr lang="en-GB"/>
        </a:p>
      </dgm:t>
    </dgm:pt>
    <dgm:pt modelId="{E18EA010-06B9-459D-9046-03F81AAC44C2}">
      <dgm:prSet phldrT="[Text]"/>
      <dgm:spPr>
        <a:blipFill rotWithShape="0">
          <a:blip xmlns:r="http://schemas.openxmlformats.org/officeDocument/2006/relationships" r:embed="rId5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03F6EB63-D564-4527-A197-0897D30A9D1A}" type="parTrans" cxnId="{D978BA8B-CA4E-4D37-B28C-FD9ED44D5468}">
      <dgm:prSet/>
      <dgm:spPr/>
      <dgm:t>
        <a:bodyPr/>
        <a:lstStyle/>
        <a:p>
          <a:endParaRPr lang="en-GB"/>
        </a:p>
      </dgm:t>
    </dgm:pt>
    <dgm:pt modelId="{AB5A68D2-77AE-40EA-B0F2-A83E574BE687}" type="sibTrans" cxnId="{D978BA8B-CA4E-4D37-B28C-FD9ED44D5468}">
      <dgm:prSet/>
      <dgm:spPr/>
      <dgm:t>
        <a:bodyPr/>
        <a:lstStyle/>
        <a:p>
          <a:endParaRPr lang="en-GB"/>
        </a:p>
      </dgm:t>
    </dgm:pt>
    <dgm:pt modelId="{068DF65D-0E1E-4CA9-8B96-A7910304C848}">
      <dgm:prSet phldrT="[Text]"/>
      <dgm:spPr>
        <a:blipFill rotWithShape="0">
          <a:blip xmlns:r="http://schemas.openxmlformats.org/officeDocument/2006/relationships" r:embed="rId6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33F263ED-1953-49B6-8F02-B75DAAD44B5A}" type="parTrans" cxnId="{E64F08A2-EFCE-46FA-AA72-F569BA425C66}">
      <dgm:prSet/>
      <dgm:spPr/>
      <dgm:t>
        <a:bodyPr/>
        <a:lstStyle/>
        <a:p>
          <a:endParaRPr lang="en-GB"/>
        </a:p>
      </dgm:t>
    </dgm:pt>
    <dgm:pt modelId="{C480DB87-EC2E-44A5-857F-94C30E3D92D6}" type="sibTrans" cxnId="{E64F08A2-EFCE-46FA-AA72-F569BA425C66}">
      <dgm:prSet/>
      <dgm:spPr/>
      <dgm:t>
        <a:bodyPr/>
        <a:lstStyle/>
        <a:p>
          <a:endParaRPr lang="en-GB"/>
        </a:p>
      </dgm:t>
    </dgm:pt>
    <dgm:pt modelId="{89D1C96B-B0E9-4AB1-91AD-4A55E788F043}">
      <dgm:prSet phldrT="[Text]"/>
      <dgm:spPr>
        <a:blipFill rotWithShape="0">
          <a:blip xmlns:r="http://schemas.openxmlformats.org/officeDocument/2006/relationships" r:embed="rId7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C6681032-0CD6-4AB7-9073-E9B5ED9247C7}" type="parTrans" cxnId="{53F15D08-9390-4166-BF91-F4A40663FC2B}">
      <dgm:prSet/>
      <dgm:spPr/>
      <dgm:t>
        <a:bodyPr/>
        <a:lstStyle/>
        <a:p>
          <a:endParaRPr lang="en-GB"/>
        </a:p>
      </dgm:t>
    </dgm:pt>
    <dgm:pt modelId="{AAEC642D-BEA0-424A-93FA-CE91051E0CFE}" type="sibTrans" cxnId="{53F15D08-9390-4166-BF91-F4A40663FC2B}">
      <dgm:prSet/>
      <dgm:spPr/>
      <dgm:t>
        <a:bodyPr/>
        <a:lstStyle/>
        <a:p>
          <a:endParaRPr lang="en-GB"/>
        </a:p>
      </dgm:t>
    </dgm:pt>
    <dgm:pt modelId="{B732A509-C503-4F33-899B-82485414BC13}">
      <dgm:prSet phldrT="[Text]"/>
      <dgm:spPr>
        <a:blipFill rotWithShape="0">
          <a:blip xmlns:r="http://schemas.openxmlformats.org/officeDocument/2006/relationships" r:embed="rId7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94457224-220E-4396-9963-69C17109E01F}" type="parTrans" cxnId="{F0FD6A34-589D-4985-A2DD-B9CCB0DF9EFE}">
      <dgm:prSet/>
      <dgm:spPr/>
      <dgm:t>
        <a:bodyPr/>
        <a:lstStyle/>
        <a:p>
          <a:endParaRPr lang="en-GB"/>
        </a:p>
      </dgm:t>
    </dgm:pt>
    <dgm:pt modelId="{8F6FA1D0-B892-45D3-8519-727B12979775}" type="sibTrans" cxnId="{F0FD6A34-589D-4985-A2DD-B9CCB0DF9EFE}">
      <dgm:prSet/>
      <dgm:spPr/>
      <dgm:t>
        <a:bodyPr/>
        <a:lstStyle/>
        <a:p>
          <a:endParaRPr lang="en-GB"/>
        </a:p>
      </dgm:t>
    </dgm:pt>
    <dgm:pt modelId="{6CC98661-9AA2-44FE-B9BB-9D0CFF71A82E}">
      <dgm:prSet phldrT="[Text]"/>
      <dgm:spPr>
        <a:blipFill rotWithShape="0">
          <a:blip xmlns:r="http://schemas.openxmlformats.org/officeDocument/2006/relationships" r:embed="rId8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1E206E62-7BB2-403E-85A3-1854867FCFE2}" type="parTrans" cxnId="{6802964E-EC07-4835-BF5C-BEDCEDDCBC0E}">
      <dgm:prSet/>
      <dgm:spPr/>
      <dgm:t>
        <a:bodyPr/>
        <a:lstStyle/>
        <a:p>
          <a:endParaRPr lang="en-GB"/>
        </a:p>
      </dgm:t>
    </dgm:pt>
    <dgm:pt modelId="{122AFB5A-DD44-4172-B753-C6A939AEEAE6}" type="sibTrans" cxnId="{6802964E-EC07-4835-BF5C-BEDCEDDCBC0E}">
      <dgm:prSet/>
      <dgm:spPr/>
      <dgm:t>
        <a:bodyPr/>
        <a:lstStyle/>
        <a:p>
          <a:endParaRPr lang="en-GB"/>
        </a:p>
      </dgm:t>
    </dgm:pt>
    <dgm:pt modelId="{012292B9-6B64-4CF0-8958-252096BF5F37}">
      <dgm:prSet phldrT="[Text]"/>
      <dgm:spPr>
        <a:blipFill rotWithShape="0">
          <a:blip xmlns:r="http://schemas.openxmlformats.org/officeDocument/2006/relationships" r:embed="rId9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973E995A-1142-4621-86BD-2C89E1C95B06}" type="parTrans" cxnId="{3A664438-0F75-428C-9E7F-42D97C69153D}">
      <dgm:prSet/>
      <dgm:spPr/>
      <dgm:t>
        <a:bodyPr/>
        <a:lstStyle/>
        <a:p>
          <a:endParaRPr lang="en-GB"/>
        </a:p>
      </dgm:t>
    </dgm:pt>
    <dgm:pt modelId="{0221D20F-100D-4902-A511-017ED95F75E0}" type="sibTrans" cxnId="{3A664438-0F75-428C-9E7F-42D97C69153D}">
      <dgm:prSet/>
      <dgm:spPr/>
      <dgm:t>
        <a:bodyPr/>
        <a:lstStyle/>
        <a:p>
          <a:endParaRPr lang="en-GB"/>
        </a:p>
      </dgm:t>
    </dgm:pt>
    <dgm:pt modelId="{705B1EE4-94FB-460D-A4A5-BBBB135473A1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BF7F96F5-2287-4460-AB57-0DBC9ED8D4B6}" type="parTrans" cxnId="{7646D541-D945-4DCE-AE5A-4673D9383935}">
      <dgm:prSet/>
      <dgm:spPr/>
      <dgm:t>
        <a:bodyPr/>
        <a:lstStyle/>
        <a:p>
          <a:endParaRPr lang="en-GB"/>
        </a:p>
      </dgm:t>
    </dgm:pt>
    <dgm:pt modelId="{24D570E7-AC04-4911-8AE0-1F4F8171E639}" type="sibTrans" cxnId="{7646D541-D945-4DCE-AE5A-4673D9383935}">
      <dgm:prSet/>
      <dgm:spPr/>
      <dgm:t>
        <a:bodyPr/>
        <a:lstStyle/>
        <a:p>
          <a:endParaRPr lang="en-GB"/>
        </a:p>
      </dgm:t>
    </dgm:pt>
    <dgm:pt modelId="{8C2ABF21-4169-4F92-992B-B26A5BB85821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08C30186-EBC2-4B78-A08E-58A158813B9C}" type="parTrans" cxnId="{006E3480-A41F-46BD-A144-208698AE1CD0}">
      <dgm:prSet/>
      <dgm:spPr/>
      <dgm:t>
        <a:bodyPr/>
        <a:lstStyle/>
        <a:p>
          <a:endParaRPr lang="en-GB"/>
        </a:p>
      </dgm:t>
    </dgm:pt>
    <dgm:pt modelId="{9AE4F5F5-0EA1-4415-ABF8-623ADF2CFEEE}" type="sibTrans" cxnId="{006E3480-A41F-46BD-A144-208698AE1CD0}">
      <dgm:prSet/>
      <dgm:spPr/>
      <dgm:t>
        <a:bodyPr/>
        <a:lstStyle/>
        <a:p>
          <a:endParaRPr lang="en-GB"/>
        </a:p>
      </dgm:t>
    </dgm:pt>
    <dgm:pt modelId="{533558F9-E757-4CB7-9A7D-BD5A710BDA01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C4F5A96E-95D3-4509-8950-E2192BD601DD}" type="parTrans" cxnId="{0788DD61-C62A-4A68-AF98-EBEB340C0ED7}">
      <dgm:prSet/>
      <dgm:spPr/>
      <dgm:t>
        <a:bodyPr/>
        <a:lstStyle/>
        <a:p>
          <a:endParaRPr lang="en-GB"/>
        </a:p>
      </dgm:t>
    </dgm:pt>
    <dgm:pt modelId="{3ACE1E40-5576-4F8B-971D-0010D0BD4080}" type="sibTrans" cxnId="{0788DD61-C62A-4A68-AF98-EBEB340C0ED7}">
      <dgm:prSet/>
      <dgm:spPr/>
      <dgm:t>
        <a:bodyPr/>
        <a:lstStyle/>
        <a:p>
          <a:endParaRPr lang="en-GB"/>
        </a:p>
      </dgm:t>
    </dgm:pt>
    <dgm:pt modelId="{59CE7F2E-2433-4E53-8C0F-AD9526846DD1}">
      <dgm:prSet phldrT="[Text]"/>
      <dgm:spPr>
        <a:blipFill rotWithShape="0">
          <a:blip xmlns:r="http://schemas.openxmlformats.org/officeDocument/2006/relationships" r:embed="rId7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E0414713-3F18-4A4E-93C3-80CED0029738}" type="parTrans" cxnId="{2DCFB0A8-FF97-4EED-81A9-B0C7EFAB32F3}">
      <dgm:prSet/>
      <dgm:spPr/>
      <dgm:t>
        <a:bodyPr/>
        <a:lstStyle/>
        <a:p>
          <a:endParaRPr lang="en-GB"/>
        </a:p>
      </dgm:t>
    </dgm:pt>
    <dgm:pt modelId="{5E5EF1F4-4CF7-40F0-86A8-5E68C8393DEF}" type="sibTrans" cxnId="{2DCFB0A8-FF97-4EED-81A9-B0C7EFAB32F3}">
      <dgm:prSet/>
      <dgm:spPr/>
      <dgm:t>
        <a:bodyPr/>
        <a:lstStyle/>
        <a:p>
          <a:endParaRPr lang="en-GB"/>
        </a:p>
      </dgm:t>
    </dgm:pt>
    <dgm:pt modelId="{38BE18E5-7EEF-4FFA-B11F-26BBBE9B6C6F}">
      <dgm:prSet phldrT="[Text]"/>
      <dgm:spPr>
        <a:blipFill rotWithShape="0">
          <a:blip xmlns:r="http://schemas.openxmlformats.org/officeDocument/2006/relationships" r:embed="rId10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10757860-AD28-434F-BB52-33AFB59162BB}" type="parTrans" cxnId="{3ABE98D9-B6AB-475B-9F82-352654452DE3}">
      <dgm:prSet/>
      <dgm:spPr/>
      <dgm:t>
        <a:bodyPr/>
        <a:lstStyle/>
        <a:p>
          <a:endParaRPr lang="en-GB"/>
        </a:p>
      </dgm:t>
    </dgm:pt>
    <dgm:pt modelId="{FE096762-ED23-422F-AC8B-AAD3FF46F829}" type="sibTrans" cxnId="{3ABE98D9-B6AB-475B-9F82-352654452DE3}">
      <dgm:prSet/>
      <dgm:spPr/>
      <dgm:t>
        <a:bodyPr/>
        <a:lstStyle/>
        <a:p>
          <a:endParaRPr lang="en-GB"/>
        </a:p>
      </dgm:t>
    </dgm:pt>
    <dgm:pt modelId="{E3B7D24F-8CB1-4E3A-B067-DE8B3D9861C5}">
      <dgm:prSet phldrT="[Text]"/>
      <dgm:spPr>
        <a:blipFill rotWithShape="0">
          <a:blip xmlns:r="http://schemas.openxmlformats.org/officeDocument/2006/relationships" r:embed="rId7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2238A66D-5BD7-4005-BAC6-7A57F1CD2C4C}" type="parTrans" cxnId="{F75F897D-8B88-4509-82E2-BBAD1DE77984}">
      <dgm:prSet/>
      <dgm:spPr/>
      <dgm:t>
        <a:bodyPr/>
        <a:lstStyle/>
        <a:p>
          <a:endParaRPr lang="en-GB"/>
        </a:p>
      </dgm:t>
    </dgm:pt>
    <dgm:pt modelId="{1D3D5C6A-8F8A-444E-AFF7-45BF2BA884A4}" type="sibTrans" cxnId="{F75F897D-8B88-4509-82E2-BBAD1DE77984}">
      <dgm:prSet/>
      <dgm:spPr/>
      <dgm:t>
        <a:bodyPr/>
        <a:lstStyle/>
        <a:p>
          <a:endParaRPr lang="en-GB"/>
        </a:p>
      </dgm:t>
    </dgm:pt>
    <dgm:pt modelId="{90261A97-EB35-4916-89B7-CFE5B191416F}">
      <dgm:prSet phldrT="[Text]"/>
      <dgm:spPr>
        <a:blipFill rotWithShape="0">
          <a:blip xmlns:r="http://schemas.openxmlformats.org/officeDocument/2006/relationships" r:embed="rId8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E8A0AD8F-493B-49CB-A194-7CEFDB75C49F}" type="parTrans" cxnId="{5434031D-C6D7-4458-83FF-71025F4C0AF8}">
      <dgm:prSet/>
      <dgm:spPr/>
      <dgm:t>
        <a:bodyPr/>
        <a:lstStyle/>
        <a:p>
          <a:endParaRPr lang="en-GB"/>
        </a:p>
      </dgm:t>
    </dgm:pt>
    <dgm:pt modelId="{3E2A9520-49BA-466A-8975-DFB5D10DA7CD}" type="sibTrans" cxnId="{5434031D-C6D7-4458-83FF-71025F4C0AF8}">
      <dgm:prSet/>
      <dgm:spPr/>
      <dgm:t>
        <a:bodyPr/>
        <a:lstStyle/>
        <a:p>
          <a:endParaRPr lang="en-GB"/>
        </a:p>
      </dgm:t>
    </dgm:pt>
    <dgm:pt modelId="{58719904-46ED-4209-8ED0-3D575D3DD5CE}">
      <dgm:prSet phldrT="[Text]"/>
      <dgm:spPr>
        <a:blipFill rotWithShape="0">
          <a:blip xmlns:r="http://schemas.openxmlformats.org/officeDocument/2006/relationships" r:embed="rId7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49A854FE-8C15-43A4-834D-7BE2A6F25A7B}" type="parTrans" cxnId="{DE822BD7-EFA4-4E53-B3E1-768826B4C3AC}">
      <dgm:prSet/>
      <dgm:spPr/>
      <dgm:t>
        <a:bodyPr/>
        <a:lstStyle/>
        <a:p>
          <a:endParaRPr lang="en-GB"/>
        </a:p>
      </dgm:t>
    </dgm:pt>
    <dgm:pt modelId="{C59DA0AB-B963-4C41-A576-C99D90F67032}" type="sibTrans" cxnId="{DE822BD7-EFA4-4E53-B3E1-768826B4C3AC}">
      <dgm:prSet/>
      <dgm:spPr/>
      <dgm:t>
        <a:bodyPr/>
        <a:lstStyle/>
        <a:p>
          <a:endParaRPr lang="en-GB"/>
        </a:p>
      </dgm:t>
    </dgm:pt>
    <dgm:pt modelId="{F89AAC27-5550-4486-B6FA-B1695FD88335}">
      <dgm:prSet phldrT="[Text]"/>
      <dgm:spPr>
        <a:blipFill rotWithShape="0">
          <a:blip xmlns:r="http://schemas.openxmlformats.org/officeDocument/2006/relationships" r:embed="rId1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20AE0AB6-86B0-4569-BD16-A26F22D4EF17}" type="parTrans" cxnId="{4860E77B-CC9D-4040-8944-EDAA193E1D5F}">
      <dgm:prSet/>
      <dgm:spPr/>
      <dgm:t>
        <a:bodyPr/>
        <a:lstStyle/>
        <a:p>
          <a:endParaRPr lang="en-GB"/>
        </a:p>
      </dgm:t>
    </dgm:pt>
    <dgm:pt modelId="{D32CBE2F-8181-4569-8BB1-9C0105AE8AF4}" type="sibTrans" cxnId="{4860E77B-CC9D-4040-8944-EDAA193E1D5F}">
      <dgm:prSet/>
      <dgm:spPr/>
      <dgm:t>
        <a:bodyPr/>
        <a:lstStyle/>
        <a:p>
          <a:endParaRPr lang="en-GB"/>
        </a:p>
      </dgm:t>
    </dgm:pt>
    <dgm:pt modelId="{685AA220-1E5B-46C0-B8DE-B9D662CB20B6}">
      <dgm:prSet phldrT="[Text]"/>
      <dgm:spPr>
        <a:blipFill rotWithShape="0">
          <a:blip xmlns:r="http://schemas.openxmlformats.org/officeDocument/2006/relationships" r:embed="rId6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F1C38307-3990-487A-B707-E5ED6CFE2611}" type="parTrans" cxnId="{B2FD279C-52C0-4372-BF97-2D55A7AC4421}">
      <dgm:prSet/>
      <dgm:spPr/>
      <dgm:t>
        <a:bodyPr/>
        <a:lstStyle/>
        <a:p>
          <a:endParaRPr lang="en-GB"/>
        </a:p>
      </dgm:t>
    </dgm:pt>
    <dgm:pt modelId="{F10F2953-2130-4CDF-8CF5-0435AEA3BB8E}" type="sibTrans" cxnId="{B2FD279C-52C0-4372-BF97-2D55A7AC4421}">
      <dgm:prSet/>
      <dgm:spPr/>
      <dgm:t>
        <a:bodyPr/>
        <a:lstStyle/>
        <a:p>
          <a:endParaRPr lang="en-GB"/>
        </a:p>
      </dgm:t>
    </dgm:pt>
    <dgm:pt modelId="{E31AC7B2-AB5D-4879-A90D-2D23DAF0A578}">
      <dgm:prSet phldrT="[Text]"/>
      <dgm:spPr>
        <a:blipFill rotWithShape="0">
          <a:blip xmlns:r="http://schemas.openxmlformats.org/officeDocument/2006/relationships" r:embed="rId7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F9712647-95D8-4861-8C15-689A5E46EB9F}" type="parTrans" cxnId="{86E6D99E-5C2A-4B3D-B64D-060261205BE8}">
      <dgm:prSet/>
      <dgm:spPr/>
      <dgm:t>
        <a:bodyPr/>
        <a:lstStyle/>
        <a:p>
          <a:endParaRPr lang="en-GB"/>
        </a:p>
      </dgm:t>
    </dgm:pt>
    <dgm:pt modelId="{E1E682AC-229A-4A79-A9B3-8BB27F34F34A}" type="sibTrans" cxnId="{86E6D99E-5C2A-4B3D-B64D-060261205BE8}">
      <dgm:prSet/>
      <dgm:spPr/>
      <dgm:t>
        <a:bodyPr/>
        <a:lstStyle/>
        <a:p>
          <a:endParaRPr lang="en-GB"/>
        </a:p>
      </dgm:t>
    </dgm:pt>
    <dgm:pt modelId="{53F7C526-A305-4DDF-8415-E3D529522BAE}" type="pres">
      <dgm:prSet presAssocID="{6DEAC7EA-E4DD-4C83-9F88-71FE6CB42BF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BFFE88D-69DC-4B86-9284-510D078AD5BD}" type="pres">
      <dgm:prSet presAssocID="{26612691-C27C-42EA-A866-D79ADE728901}" presName="node" presStyleLbl="node1" presStyleIdx="0" presStyleCnt="21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FE2648E-C9E2-41B3-8D79-420D3A4DC31F}" type="pres">
      <dgm:prSet presAssocID="{26612691-C27C-42EA-A866-D79ADE728901}" presName="spNode" presStyleCnt="0"/>
      <dgm:spPr/>
    </dgm:pt>
    <dgm:pt modelId="{EC328850-426B-4187-B0E1-F2927C6F859D}" type="pres">
      <dgm:prSet presAssocID="{FD721607-C284-4C5E-BD28-38890780E7E9}" presName="sibTrans" presStyleLbl="sibTrans1D1" presStyleIdx="0" presStyleCnt="21"/>
      <dgm:spPr/>
      <dgm:t>
        <a:bodyPr/>
        <a:lstStyle/>
        <a:p>
          <a:endParaRPr lang="en-GB"/>
        </a:p>
      </dgm:t>
    </dgm:pt>
    <dgm:pt modelId="{AB2BBC2F-2861-45D2-ACC0-42D9845BA62D}" type="pres">
      <dgm:prSet presAssocID="{B72713C0-E37A-4927-B7F1-643DD674B5B4}" presName="node" presStyleLbl="node1" presStyleIdx="1" presStyleCnt="21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8DD1657-2A59-4B7B-A013-A38CD91352C4}" type="pres">
      <dgm:prSet presAssocID="{B72713C0-E37A-4927-B7F1-643DD674B5B4}" presName="spNode" presStyleCnt="0"/>
      <dgm:spPr/>
    </dgm:pt>
    <dgm:pt modelId="{14C85ED9-E72E-4DCF-8A49-93C1AF4C8131}" type="pres">
      <dgm:prSet presAssocID="{A1DED879-2367-49EE-B39A-CAD33286FED5}" presName="sibTrans" presStyleLbl="sibTrans1D1" presStyleIdx="1" presStyleCnt="21"/>
      <dgm:spPr/>
      <dgm:t>
        <a:bodyPr/>
        <a:lstStyle/>
        <a:p>
          <a:endParaRPr lang="en-GB"/>
        </a:p>
      </dgm:t>
    </dgm:pt>
    <dgm:pt modelId="{54FCC174-1FBF-48D3-A6D3-1A849EB865C9}" type="pres">
      <dgm:prSet presAssocID="{59CE7F2E-2433-4E53-8C0F-AD9526846DD1}" presName="node" presStyleLbl="node1" presStyleIdx="2" presStyleCnt="21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AD40F02-B3A1-4197-A692-0F2354FEBFF1}" type="pres">
      <dgm:prSet presAssocID="{59CE7F2E-2433-4E53-8C0F-AD9526846DD1}" presName="spNode" presStyleCnt="0"/>
      <dgm:spPr/>
    </dgm:pt>
    <dgm:pt modelId="{F204255F-B4F5-430C-9B4A-BD167926698A}" type="pres">
      <dgm:prSet presAssocID="{5E5EF1F4-4CF7-40F0-86A8-5E68C8393DEF}" presName="sibTrans" presStyleLbl="sibTrans1D1" presStyleIdx="2" presStyleCnt="21"/>
      <dgm:spPr/>
      <dgm:t>
        <a:bodyPr/>
        <a:lstStyle/>
        <a:p>
          <a:endParaRPr lang="en-GB"/>
        </a:p>
      </dgm:t>
    </dgm:pt>
    <dgm:pt modelId="{8A2FF4EC-A4B8-4247-8296-82C8A98269D1}" type="pres">
      <dgm:prSet presAssocID="{5C91F015-FD51-4326-B4CE-CC02E72534BD}" presName="node" presStyleLbl="node1" presStyleIdx="3" presStyleCnt="21" custScaleX="247642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16CF29F-C8E1-471D-A60C-A24347163011}" type="pres">
      <dgm:prSet presAssocID="{5C91F015-FD51-4326-B4CE-CC02E72534BD}" presName="spNode" presStyleCnt="0"/>
      <dgm:spPr/>
    </dgm:pt>
    <dgm:pt modelId="{8F7F3509-ACA6-4556-99D1-43B942392E62}" type="pres">
      <dgm:prSet presAssocID="{896A6010-309A-4EE5-9F69-22ECBF382023}" presName="sibTrans" presStyleLbl="sibTrans1D1" presStyleIdx="3" presStyleCnt="21"/>
      <dgm:spPr/>
      <dgm:t>
        <a:bodyPr/>
        <a:lstStyle/>
        <a:p>
          <a:endParaRPr lang="en-GB"/>
        </a:p>
      </dgm:t>
    </dgm:pt>
    <dgm:pt modelId="{934F1BCC-0B30-409C-A9D2-2C8A974D7E66}" type="pres">
      <dgm:prSet presAssocID="{012292B9-6B64-4CF0-8958-252096BF5F37}" presName="node" presStyleLbl="node1" presStyleIdx="4" presStyleCnt="21" custScaleX="2350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8EE43D9-DA41-4510-A0A8-54AD090026A3}" type="pres">
      <dgm:prSet presAssocID="{012292B9-6B64-4CF0-8958-252096BF5F37}" presName="spNode" presStyleCnt="0"/>
      <dgm:spPr/>
    </dgm:pt>
    <dgm:pt modelId="{B4EF382F-B38F-47C1-B056-4549D14306BF}" type="pres">
      <dgm:prSet presAssocID="{0221D20F-100D-4902-A511-017ED95F75E0}" presName="sibTrans" presStyleLbl="sibTrans1D1" presStyleIdx="4" presStyleCnt="21"/>
      <dgm:spPr/>
      <dgm:t>
        <a:bodyPr/>
        <a:lstStyle/>
        <a:p>
          <a:endParaRPr lang="en-GB"/>
        </a:p>
      </dgm:t>
    </dgm:pt>
    <dgm:pt modelId="{EE82996A-EAFB-4A7F-83A7-F0EFFDCB430D}" type="pres">
      <dgm:prSet presAssocID="{90261A97-EB35-4916-89B7-CFE5B191416F}" presName="node" presStyleLbl="node1" presStyleIdx="5" presStyleCnt="21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26850C0-60DC-4E44-AC27-16AA7E6F2139}" type="pres">
      <dgm:prSet presAssocID="{90261A97-EB35-4916-89B7-CFE5B191416F}" presName="spNode" presStyleCnt="0"/>
      <dgm:spPr/>
    </dgm:pt>
    <dgm:pt modelId="{4A524782-3415-4EFF-A420-3ADE3A005B93}" type="pres">
      <dgm:prSet presAssocID="{3E2A9520-49BA-466A-8975-DFB5D10DA7CD}" presName="sibTrans" presStyleLbl="sibTrans1D1" presStyleIdx="5" presStyleCnt="21"/>
      <dgm:spPr/>
      <dgm:t>
        <a:bodyPr/>
        <a:lstStyle/>
        <a:p>
          <a:endParaRPr lang="en-GB"/>
        </a:p>
      </dgm:t>
    </dgm:pt>
    <dgm:pt modelId="{3B2C7DC0-CB1D-4617-A114-20BF816922F8}" type="pres">
      <dgm:prSet presAssocID="{F89AAC27-5550-4486-B6FA-B1695FD88335}" presName="node" presStyleLbl="node1" presStyleIdx="6" presStyleCnt="21" custScaleX="337900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20C061D-0356-45A7-869C-13760139388B}" type="pres">
      <dgm:prSet presAssocID="{F89AAC27-5550-4486-B6FA-B1695FD88335}" presName="spNode" presStyleCnt="0"/>
      <dgm:spPr/>
    </dgm:pt>
    <dgm:pt modelId="{222F40F3-6107-4F47-85D9-0DF29C05AC11}" type="pres">
      <dgm:prSet presAssocID="{D32CBE2F-8181-4569-8BB1-9C0105AE8AF4}" presName="sibTrans" presStyleLbl="sibTrans1D1" presStyleIdx="6" presStyleCnt="21"/>
      <dgm:spPr/>
      <dgm:t>
        <a:bodyPr/>
        <a:lstStyle/>
        <a:p>
          <a:endParaRPr lang="en-GB"/>
        </a:p>
      </dgm:t>
    </dgm:pt>
    <dgm:pt modelId="{A52B7594-7C2D-4239-A2BB-74CB61C82FB8}" type="pres">
      <dgm:prSet presAssocID="{58719904-46ED-4209-8ED0-3D575D3DD5CE}" presName="node" presStyleLbl="node1" presStyleIdx="7" presStyleCnt="21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CFE017E-C272-40CD-A0C7-B0C7A4665BF8}" type="pres">
      <dgm:prSet presAssocID="{58719904-46ED-4209-8ED0-3D575D3DD5CE}" presName="spNode" presStyleCnt="0"/>
      <dgm:spPr/>
    </dgm:pt>
    <dgm:pt modelId="{4F9E6E01-2EEA-44C4-859E-0919EB07F046}" type="pres">
      <dgm:prSet presAssocID="{C59DA0AB-B963-4C41-A576-C99D90F67032}" presName="sibTrans" presStyleLbl="sibTrans1D1" presStyleIdx="7" presStyleCnt="21"/>
      <dgm:spPr/>
      <dgm:t>
        <a:bodyPr/>
        <a:lstStyle/>
        <a:p>
          <a:endParaRPr lang="en-GB"/>
        </a:p>
      </dgm:t>
    </dgm:pt>
    <dgm:pt modelId="{04A23EBB-600E-498E-B36E-44B5B3AED433}" type="pres">
      <dgm:prSet presAssocID="{685AA220-1E5B-46C0-B8DE-B9D662CB20B6}" presName="node" presStyleLbl="node1" presStyleIdx="8" presStyleCnt="21" custScaleX="221812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1AFF870-18C7-4FD6-97CD-ABF4EE3A1349}" type="pres">
      <dgm:prSet presAssocID="{685AA220-1E5B-46C0-B8DE-B9D662CB20B6}" presName="spNode" presStyleCnt="0"/>
      <dgm:spPr/>
    </dgm:pt>
    <dgm:pt modelId="{B0D2BE0D-E9FD-4194-933D-0615A90019A0}" type="pres">
      <dgm:prSet presAssocID="{F10F2953-2130-4CDF-8CF5-0435AEA3BB8E}" presName="sibTrans" presStyleLbl="sibTrans1D1" presStyleIdx="8" presStyleCnt="21"/>
      <dgm:spPr/>
      <dgm:t>
        <a:bodyPr/>
        <a:lstStyle/>
        <a:p>
          <a:endParaRPr lang="en-GB"/>
        </a:p>
      </dgm:t>
    </dgm:pt>
    <dgm:pt modelId="{CD311FEF-DFF9-4520-B750-01305BF4E833}" type="pres">
      <dgm:prSet presAssocID="{E31AC7B2-AB5D-4879-A90D-2D23DAF0A578}" presName="node" presStyleLbl="node1" presStyleIdx="9" presStyleCnt="21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F99AE0D-6047-4D72-81F7-9E74AE1CCAF6}" type="pres">
      <dgm:prSet presAssocID="{E31AC7B2-AB5D-4879-A90D-2D23DAF0A578}" presName="spNode" presStyleCnt="0"/>
      <dgm:spPr/>
    </dgm:pt>
    <dgm:pt modelId="{DC475FC2-1727-4E16-B819-599E6F915B6C}" type="pres">
      <dgm:prSet presAssocID="{E1E682AC-229A-4A79-A9B3-8BB27F34F34A}" presName="sibTrans" presStyleLbl="sibTrans1D1" presStyleIdx="9" presStyleCnt="21"/>
      <dgm:spPr/>
      <dgm:t>
        <a:bodyPr/>
        <a:lstStyle/>
        <a:p>
          <a:endParaRPr lang="en-GB"/>
        </a:p>
      </dgm:t>
    </dgm:pt>
    <dgm:pt modelId="{5653073A-AC47-46C3-86D7-A2D9410DDD2A}" type="pres">
      <dgm:prSet presAssocID="{705B1EE4-94FB-460D-A4A5-BBBB135473A1}" presName="node" presStyleLbl="node1" presStyleIdx="10" presStyleCnt="21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280634B-031D-4673-9CBB-9AB9FA37B59A}" type="pres">
      <dgm:prSet presAssocID="{705B1EE4-94FB-460D-A4A5-BBBB135473A1}" presName="spNode" presStyleCnt="0"/>
      <dgm:spPr/>
    </dgm:pt>
    <dgm:pt modelId="{6830F8B8-07FE-4160-9825-80C324792739}" type="pres">
      <dgm:prSet presAssocID="{24D570E7-AC04-4911-8AE0-1F4F8171E639}" presName="sibTrans" presStyleLbl="sibTrans1D1" presStyleIdx="10" presStyleCnt="21"/>
      <dgm:spPr/>
      <dgm:t>
        <a:bodyPr/>
        <a:lstStyle/>
        <a:p>
          <a:endParaRPr lang="en-GB"/>
        </a:p>
      </dgm:t>
    </dgm:pt>
    <dgm:pt modelId="{080F7E04-E859-4C0C-865B-0E0515664CEC}" type="pres">
      <dgm:prSet presAssocID="{8C2ABF21-4169-4F92-992B-B26A5BB85821}" presName="node" presStyleLbl="node1" presStyleIdx="11" presStyleCnt="21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71B0AC4-0897-478F-BCDA-B7C3B89B29C2}" type="pres">
      <dgm:prSet presAssocID="{8C2ABF21-4169-4F92-992B-B26A5BB85821}" presName="spNode" presStyleCnt="0"/>
      <dgm:spPr/>
    </dgm:pt>
    <dgm:pt modelId="{F7B1EEB3-AA1E-4453-82DD-ABDB0DD4B258}" type="pres">
      <dgm:prSet presAssocID="{9AE4F5F5-0EA1-4415-ABF8-623ADF2CFEEE}" presName="sibTrans" presStyleLbl="sibTrans1D1" presStyleIdx="11" presStyleCnt="21"/>
      <dgm:spPr/>
      <dgm:t>
        <a:bodyPr/>
        <a:lstStyle/>
        <a:p>
          <a:endParaRPr lang="en-GB"/>
        </a:p>
      </dgm:t>
    </dgm:pt>
    <dgm:pt modelId="{974838B5-1ACF-4D22-A8F1-9F27A820DA00}" type="pres">
      <dgm:prSet presAssocID="{533558F9-E757-4CB7-9A7D-BD5A710BDA01}" presName="node" presStyleLbl="node1" presStyleIdx="12" presStyleCnt="21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7EF5F74-FE0D-4B15-8697-810B6A7A0CAE}" type="pres">
      <dgm:prSet presAssocID="{533558F9-E757-4CB7-9A7D-BD5A710BDA01}" presName="spNode" presStyleCnt="0"/>
      <dgm:spPr/>
    </dgm:pt>
    <dgm:pt modelId="{F70036B5-0DDC-47D0-9F68-A9D834F0E61B}" type="pres">
      <dgm:prSet presAssocID="{3ACE1E40-5576-4F8B-971D-0010D0BD4080}" presName="sibTrans" presStyleLbl="sibTrans1D1" presStyleIdx="12" presStyleCnt="21"/>
      <dgm:spPr/>
      <dgm:t>
        <a:bodyPr/>
        <a:lstStyle/>
        <a:p>
          <a:endParaRPr lang="en-GB"/>
        </a:p>
      </dgm:t>
    </dgm:pt>
    <dgm:pt modelId="{230F75A9-8DC5-4172-AC80-B8542248E8BE}" type="pres">
      <dgm:prSet presAssocID="{BE28A756-02B9-4F75-A560-A7105EACB477}" presName="node" presStyleLbl="node1" presStyleIdx="13" presStyleCnt="21" custScaleX="228574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2DA5E31-8687-4D6A-B0BA-19C41FA63BE7}" type="pres">
      <dgm:prSet presAssocID="{BE28A756-02B9-4F75-A560-A7105EACB477}" presName="spNode" presStyleCnt="0"/>
      <dgm:spPr/>
    </dgm:pt>
    <dgm:pt modelId="{2B36FB0A-4AA6-4E22-A8FB-8F3216B55D04}" type="pres">
      <dgm:prSet presAssocID="{A18C1DDE-3C01-48B5-B44B-DAB0431C4063}" presName="sibTrans" presStyleLbl="sibTrans1D1" presStyleIdx="13" presStyleCnt="21"/>
      <dgm:spPr/>
      <dgm:t>
        <a:bodyPr/>
        <a:lstStyle/>
        <a:p>
          <a:endParaRPr lang="en-GB"/>
        </a:p>
      </dgm:t>
    </dgm:pt>
    <dgm:pt modelId="{D3B5E785-A63D-4186-92FE-F0D5CA0D3850}" type="pres">
      <dgm:prSet presAssocID="{E18EA010-06B9-459D-9046-03F81AAC44C2}" presName="node" presStyleLbl="node1" presStyleIdx="14" presStyleCnt="21" custScaleX="217793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50C1796-3BB0-4E76-B66B-746034DF57A0}" type="pres">
      <dgm:prSet presAssocID="{E18EA010-06B9-459D-9046-03F81AAC44C2}" presName="spNode" presStyleCnt="0"/>
      <dgm:spPr/>
    </dgm:pt>
    <dgm:pt modelId="{972DB64F-C07F-4AF1-8823-11EDC63BE200}" type="pres">
      <dgm:prSet presAssocID="{AB5A68D2-77AE-40EA-B0F2-A83E574BE687}" presName="sibTrans" presStyleLbl="sibTrans1D1" presStyleIdx="14" presStyleCnt="21"/>
      <dgm:spPr/>
      <dgm:t>
        <a:bodyPr/>
        <a:lstStyle/>
        <a:p>
          <a:endParaRPr lang="en-GB"/>
        </a:p>
      </dgm:t>
    </dgm:pt>
    <dgm:pt modelId="{B31425F7-36A5-4D0B-BCB7-0922B92069F1}" type="pres">
      <dgm:prSet presAssocID="{068DF65D-0E1E-4CA9-8B96-A7910304C848}" presName="node" presStyleLbl="node1" presStyleIdx="15" presStyleCnt="21" custScaleX="22146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D30409A-7C99-4FC4-B496-7090C578E365}" type="pres">
      <dgm:prSet presAssocID="{068DF65D-0E1E-4CA9-8B96-A7910304C848}" presName="spNode" presStyleCnt="0"/>
      <dgm:spPr/>
    </dgm:pt>
    <dgm:pt modelId="{06BEF2CA-C8BC-4E00-AA6C-C66B32F221EC}" type="pres">
      <dgm:prSet presAssocID="{C480DB87-EC2E-44A5-857F-94C30E3D92D6}" presName="sibTrans" presStyleLbl="sibTrans1D1" presStyleIdx="15" presStyleCnt="21"/>
      <dgm:spPr/>
      <dgm:t>
        <a:bodyPr/>
        <a:lstStyle/>
        <a:p>
          <a:endParaRPr lang="en-GB"/>
        </a:p>
      </dgm:t>
    </dgm:pt>
    <dgm:pt modelId="{CB8210D4-B5E9-49FE-8DB4-97FD169CB9A8}" type="pres">
      <dgm:prSet presAssocID="{38BE18E5-7EEF-4FFA-B11F-26BBBE9B6C6F}" presName="node" presStyleLbl="node1" presStyleIdx="16" presStyleCnt="21" custScaleX="245880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C13EAE6-CA4D-4E5C-9674-B050D8EE7E61}" type="pres">
      <dgm:prSet presAssocID="{38BE18E5-7EEF-4FFA-B11F-26BBBE9B6C6F}" presName="spNode" presStyleCnt="0"/>
      <dgm:spPr/>
    </dgm:pt>
    <dgm:pt modelId="{D53BB2C9-BA7F-4184-AFDB-22AFDB1E66DD}" type="pres">
      <dgm:prSet presAssocID="{FE096762-ED23-422F-AC8B-AAD3FF46F829}" presName="sibTrans" presStyleLbl="sibTrans1D1" presStyleIdx="16" presStyleCnt="21"/>
      <dgm:spPr/>
      <dgm:t>
        <a:bodyPr/>
        <a:lstStyle/>
        <a:p>
          <a:endParaRPr lang="en-GB"/>
        </a:p>
      </dgm:t>
    </dgm:pt>
    <dgm:pt modelId="{8C0326AC-85EE-4197-9D27-89C7276846E8}" type="pres">
      <dgm:prSet presAssocID="{E3B7D24F-8CB1-4E3A-B067-DE8B3D9861C5}" presName="node" presStyleLbl="node1" presStyleIdx="17" presStyleCnt="21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0DB745E-B1A9-4493-9169-68B1CA1DFBE5}" type="pres">
      <dgm:prSet presAssocID="{E3B7D24F-8CB1-4E3A-B067-DE8B3D9861C5}" presName="spNode" presStyleCnt="0"/>
      <dgm:spPr/>
    </dgm:pt>
    <dgm:pt modelId="{8AC4FCFB-AF6D-4787-B169-5EFBA2352424}" type="pres">
      <dgm:prSet presAssocID="{1D3D5C6A-8F8A-444E-AFF7-45BF2BA884A4}" presName="sibTrans" presStyleLbl="sibTrans1D1" presStyleIdx="17" presStyleCnt="21"/>
      <dgm:spPr/>
      <dgm:t>
        <a:bodyPr/>
        <a:lstStyle/>
        <a:p>
          <a:endParaRPr lang="en-GB"/>
        </a:p>
      </dgm:t>
    </dgm:pt>
    <dgm:pt modelId="{695104BF-8B6A-478B-A650-DE896F8CECD9}" type="pres">
      <dgm:prSet presAssocID="{89D1C96B-B0E9-4AB1-91AD-4A55E788F043}" presName="node" presStyleLbl="node1" presStyleIdx="18" presStyleCnt="21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FB87BD3-8959-43A2-A150-A35E628E8E3E}" type="pres">
      <dgm:prSet presAssocID="{89D1C96B-B0E9-4AB1-91AD-4A55E788F043}" presName="spNode" presStyleCnt="0"/>
      <dgm:spPr/>
    </dgm:pt>
    <dgm:pt modelId="{00EA599E-93CA-4E65-A8E8-FB74AD7F2144}" type="pres">
      <dgm:prSet presAssocID="{AAEC642D-BEA0-424A-93FA-CE91051E0CFE}" presName="sibTrans" presStyleLbl="sibTrans1D1" presStyleIdx="18" presStyleCnt="21"/>
      <dgm:spPr/>
      <dgm:t>
        <a:bodyPr/>
        <a:lstStyle/>
        <a:p>
          <a:endParaRPr lang="en-GB"/>
        </a:p>
      </dgm:t>
    </dgm:pt>
    <dgm:pt modelId="{2997C435-DF4F-48D2-A308-0BC411B81827}" type="pres">
      <dgm:prSet presAssocID="{B732A509-C503-4F33-899B-82485414BC13}" presName="node" presStyleLbl="node1" presStyleIdx="19" presStyleCnt="21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2790D49-946F-48BB-A454-B7552761C64F}" type="pres">
      <dgm:prSet presAssocID="{B732A509-C503-4F33-899B-82485414BC13}" presName="spNode" presStyleCnt="0"/>
      <dgm:spPr/>
    </dgm:pt>
    <dgm:pt modelId="{1C019606-BE26-4B4F-9A1A-EA376323199F}" type="pres">
      <dgm:prSet presAssocID="{8F6FA1D0-B892-45D3-8519-727B12979775}" presName="sibTrans" presStyleLbl="sibTrans1D1" presStyleIdx="19" presStyleCnt="21"/>
      <dgm:spPr/>
      <dgm:t>
        <a:bodyPr/>
        <a:lstStyle/>
        <a:p>
          <a:endParaRPr lang="en-GB"/>
        </a:p>
      </dgm:t>
    </dgm:pt>
    <dgm:pt modelId="{A2FC1AF0-2795-4D3C-A5BE-525A6331C5EB}" type="pres">
      <dgm:prSet presAssocID="{6CC98661-9AA2-44FE-B9BB-9D0CFF71A82E}" presName="node" presStyleLbl="node1" presStyleIdx="20" presStyleCnt="21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9A6A0A0-04C0-4475-BA29-FB102D077B18}" type="pres">
      <dgm:prSet presAssocID="{6CC98661-9AA2-44FE-B9BB-9D0CFF71A82E}" presName="spNode" presStyleCnt="0"/>
      <dgm:spPr/>
    </dgm:pt>
    <dgm:pt modelId="{EEDB36A0-D559-454C-B077-651B3351D639}" type="pres">
      <dgm:prSet presAssocID="{122AFB5A-DD44-4172-B753-C6A939AEEAE6}" presName="sibTrans" presStyleLbl="sibTrans1D1" presStyleIdx="20" presStyleCnt="21"/>
      <dgm:spPr/>
      <dgm:t>
        <a:bodyPr/>
        <a:lstStyle/>
        <a:p>
          <a:endParaRPr lang="en-GB"/>
        </a:p>
      </dgm:t>
    </dgm:pt>
  </dgm:ptLst>
  <dgm:cxnLst>
    <dgm:cxn modelId="{BBE2F544-C186-4A39-A9A1-A113C0FCBAE0}" type="presOf" srcId="{068DF65D-0E1E-4CA9-8B96-A7910304C848}" destId="{B31425F7-36A5-4D0B-BCB7-0922B92069F1}" srcOrd="0" destOrd="0" presId="urn:microsoft.com/office/officeart/2005/8/layout/cycle6"/>
    <dgm:cxn modelId="{54DF00AC-5ABF-482B-A11A-2DAF51EA1F89}" type="presOf" srcId="{685AA220-1E5B-46C0-B8DE-B9D662CB20B6}" destId="{04A23EBB-600E-498E-B36E-44B5B3AED433}" srcOrd="0" destOrd="0" presId="urn:microsoft.com/office/officeart/2005/8/layout/cycle6"/>
    <dgm:cxn modelId="{DFA0487F-2CEA-40E2-9854-71A4DE30D8F0}" srcId="{6DEAC7EA-E4DD-4C83-9F88-71FE6CB42BF6}" destId="{BE28A756-02B9-4F75-A560-A7105EACB477}" srcOrd="13" destOrd="0" parTransId="{ADE345F5-0734-48AC-B3EC-B0EFEC5AC0DB}" sibTransId="{A18C1DDE-3C01-48B5-B44B-DAB0431C4063}"/>
    <dgm:cxn modelId="{8EE02089-295F-4D31-A773-9AF6603D9AA9}" type="presOf" srcId="{012292B9-6B64-4CF0-8958-252096BF5F37}" destId="{934F1BCC-0B30-409C-A9D2-2C8A974D7E66}" srcOrd="0" destOrd="0" presId="urn:microsoft.com/office/officeart/2005/8/layout/cycle6"/>
    <dgm:cxn modelId="{F75F897D-8B88-4509-82E2-BBAD1DE77984}" srcId="{6DEAC7EA-E4DD-4C83-9F88-71FE6CB42BF6}" destId="{E3B7D24F-8CB1-4E3A-B067-DE8B3D9861C5}" srcOrd="17" destOrd="0" parTransId="{2238A66D-5BD7-4005-BAC6-7A57F1CD2C4C}" sibTransId="{1D3D5C6A-8F8A-444E-AFF7-45BF2BA884A4}"/>
    <dgm:cxn modelId="{936B4AFB-9B6F-4225-9B3F-E5B33F10ADD4}" type="presOf" srcId="{533558F9-E757-4CB7-9A7D-BD5A710BDA01}" destId="{974838B5-1ACF-4D22-A8F1-9F27A820DA00}" srcOrd="0" destOrd="0" presId="urn:microsoft.com/office/officeart/2005/8/layout/cycle6"/>
    <dgm:cxn modelId="{24239C52-4271-4360-8648-9465A763DFE6}" type="presOf" srcId="{5E5EF1F4-4CF7-40F0-86A8-5E68C8393DEF}" destId="{F204255F-B4F5-430C-9B4A-BD167926698A}" srcOrd="0" destOrd="0" presId="urn:microsoft.com/office/officeart/2005/8/layout/cycle6"/>
    <dgm:cxn modelId="{128BEEB2-5C8F-4C03-A878-E5D4A27C4E8E}" type="presOf" srcId="{122AFB5A-DD44-4172-B753-C6A939AEEAE6}" destId="{EEDB36A0-D559-454C-B077-651B3351D639}" srcOrd="0" destOrd="0" presId="urn:microsoft.com/office/officeart/2005/8/layout/cycle6"/>
    <dgm:cxn modelId="{6F1BD055-8070-4AAE-A8E2-4BDF20E20360}" type="presOf" srcId="{24D570E7-AC04-4911-8AE0-1F4F8171E639}" destId="{6830F8B8-07FE-4160-9825-80C324792739}" srcOrd="0" destOrd="0" presId="urn:microsoft.com/office/officeart/2005/8/layout/cycle6"/>
    <dgm:cxn modelId="{006E3480-A41F-46BD-A144-208698AE1CD0}" srcId="{6DEAC7EA-E4DD-4C83-9F88-71FE6CB42BF6}" destId="{8C2ABF21-4169-4F92-992B-B26A5BB85821}" srcOrd="11" destOrd="0" parTransId="{08C30186-EBC2-4B78-A08E-58A158813B9C}" sibTransId="{9AE4F5F5-0EA1-4415-ABF8-623ADF2CFEEE}"/>
    <dgm:cxn modelId="{DE8464EA-C24C-445B-9995-A65661908040}" type="presOf" srcId="{AB5A68D2-77AE-40EA-B0F2-A83E574BE687}" destId="{972DB64F-C07F-4AF1-8823-11EDC63BE200}" srcOrd="0" destOrd="0" presId="urn:microsoft.com/office/officeart/2005/8/layout/cycle6"/>
    <dgm:cxn modelId="{F5476F6F-F64B-4F06-956F-D7884FAE4819}" type="presOf" srcId="{E1E682AC-229A-4A79-A9B3-8BB27F34F34A}" destId="{DC475FC2-1727-4E16-B819-599E6F915B6C}" srcOrd="0" destOrd="0" presId="urn:microsoft.com/office/officeart/2005/8/layout/cycle6"/>
    <dgm:cxn modelId="{4860E77B-CC9D-4040-8944-EDAA193E1D5F}" srcId="{6DEAC7EA-E4DD-4C83-9F88-71FE6CB42BF6}" destId="{F89AAC27-5550-4486-B6FA-B1695FD88335}" srcOrd="6" destOrd="0" parTransId="{20AE0AB6-86B0-4569-BD16-A26F22D4EF17}" sibTransId="{D32CBE2F-8181-4569-8BB1-9C0105AE8AF4}"/>
    <dgm:cxn modelId="{4536660F-76E3-4F21-9CF3-30F94382DF58}" type="presOf" srcId="{705B1EE4-94FB-460D-A4A5-BBBB135473A1}" destId="{5653073A-AC47-46C3-86D7-A2D9410DDD2A}" srcOrd="0" destOrd="0" presId="urn:microsoft.com/office/officeart/2005/8/layout/cycle6"/>
    <dgm:cxn modelId="{3BBDAAAE-EB13-4994-BEF4-EC764580F94D}" type="presOf" srcId="{1D3D5C6A-8F8A-444E-AFF7-45BF2BA884A4}" destId="{8AC4FCFB-AF6D-4787-B169-5EFBA2352424}" srcOrd="0" destOrd="0" presId="urn:microsoft.com/office/officeart/2005/8/layout/cycle6"/>
    <dgm:cxn modelId="{707C32BD-AE73-46B8-9C46-C9543DB96430}" type="presOf" srcId="{5C91F015-FD51-4326-B4CE-CC02E72534BD}" destId="{8A2FF4EC-A4B8-4247-8296-82C8A98269D1}" srcOrd="0" destOrd="0" presId="urn:microsoft.com/office/officeart/2005/8/layout/cycle6"/>
    <dgm:cxn modelId="{B2FD279C-52C0-4372-BF97-2D55A7AC4421}" srcId="{6DEAC7EA-E4DD-4C83-9F88-71FE6CB42BF6}" destId="{685AA220-1E5B-46C0-B8DE-B9D662CB20B6}" srcOrd="8" destOrd="0" parTransId="{F1C38307-3990-487A-B707-E5ED6CFE2611}" sibTransId="{F10F2953-2130-4CDF-8CF5-0435AEA3BB8E}"/>
    <dgm:cxn modelId="{3A664438-0F75-428C-9E7F-42D97C69153D}" srcId="{6DEAC7EA-E4DD-4C83-9F88-71FE6CB42BF6}" destId="{012292B9-6B64-4CF0-8958-252096BF5F37}" srcOrd="4" destOrd="0" parTransId="{973E995A-1142-4621-86BD-2C89E1C95B06}" sibTransId="{0221D20F-100D-4902-A511-017ED95F75E0}"/>
    <dgm:cxn modelId="{DE4E9593-F3F7-4949-BE00-C7BFCDFAF62D}" type="presOf" srcId="{26612691-C27C-42EA-A866-D79ADE728901}" destId="{EBFFE88D-69DC-4B86-9284-510D078AD5BD}" srcOrd="0" destOrd="0" presId="urn:microsoft.com/office/officeart/2005/8/layout/cycle6"/>
    <dgm:cxn modelId="{88459F46-04A0-438E-8328-FFA9E52F27D3}" type="presOf" srcId="{C59DA0AB-B963-4C41-A576-C99D90F67032}" destId="{4F9E6E01-2EEA-44C4-859E-0919EB07F046}" srcOrd="0" destOrd="0" presId="urn:microsoft.com/office/officeart/2005/8/layout/cycle6"/>
    <dgm:cxn modelId="{5434031D-C6D7-4458-83FF-71025F4C0AF8}" srcId="{6DEAC7EA-E4DD-4C83-9F88-71FE6CB42BF6}" destId="{90261A97-EB35-4916-89B7-CFE5B191416F}" srcOrd="5" destOrd="0" parTransId="{E8A0AD8F-493B-49CB-A194-7CEFDB75C49F}" sibTransId="{3E2A9520-49BA-466A-8975-DFB5D10DA7CD}"/>
    <dgm:cxn modelId="{ADE9DE36-2AB0-4F20-9722-120E9AA4C349}" type="presOf" srcId="{6DEAC7EA-E4DD-4C83-9F88-71FE6CB42BF6}" destId="{53F7C526-A305-4DDF-8415-E3D529522BAE}" srcOrd="0" destOrd="0" presId="urn:microsoft.com/office/officeart/2005/8/layout/cycle6"/>
    <dgm:cxn modelId="{A8ED4639-69A4-4C20-8BA7-D0E9738B5710}" type="presOf" srcId="{8F6FA1D0-B892-45D3-8519-727B12979775}" destId="{1C019606-BE26-4B4F-9A1A-EA376323199F}" srcOrd="0" destOrd="0" presId="urn:microsoft.com/office/officeart/2005/8/layout/cycle6"/>
    <dgm:cxn modelId="{C908EBA4-1BEC-41CB-824B-C1AE7868ACB5}" type="presOf" srcId="{FE096762-ED23-422F-AC8B-AAD3FF46F829}" destId="{D53BB2C9-BA7F-4184-AFDB-22AFDB1E66DD}" srcOrd="0" destOrd="0" presId="urn:microsoft.com/office/officeart/2005/8/layout/cycle6"/>
    <dgm:cxn modelId="{86E6D99E-5C2A-4B3D-B64D-060261205BE8}" srcId="{6DEAC7EA-E4DD-4C83-9F88-71FE6CB42BF6}" destId="{E31AC7B2-AB5D-4879-A90D-2D23DAF0A578}" srcOrd="9" destOrd="0" parTransId="{F9712647-95D8-4861-8C15-689A5E46EB9F}" sibTransId="{E1E682AC-229A-4A79-A9B3-8BB27F34F34A}"/>
    <dgm:cxn modelId="{D978BA8B-CA4E-4D37-B28C-FD9ED44D5468}" srcId="{6DEAC7EA-E4DD-4C83-9F88-71FE6CB42BF6}" destId="{E18EA010-06B9-459D-9046-03F81AAC44C2}" srcOrd="14" destOrd="0" parTransId="{03F6EB63-D564-4527-A197-0897D30A9D1A}" sibTransId="{AB5A68D2-77AE-40EA-B0F2-A83E574BE687}"/>
    <dgm:cxn modelId="{53F15D08-9390-4166-BF91-F4A40663FC2B}" srcId="{6DEAC7EA-E4DD-4C83-9F88-71FE6CB42BF6}" destId="{89D1C96B-B0E9-4AB1-91AD-4A55E788F043}" srcOrd="18" destOrd="0" parTransId="{C6681032-0CD6-4AB7-9073-E9B5ED9247C7}" sibTransId="{AAEC642D-BEA0-424A-93FA-CE91051E0CFE}"/>
    <dgm:cxn modelId="{DE822BD7-EFA4-4E53-B3E1-768826B4C3AC}" srcId="{6DEAC7EA-E4DD-4C83-9F88-71FE6CB42BF6}" destId="{58719904-46ED-4209-8ED0-3D575D3DD5CE}" srcOrd="7" destOrd="0" parTransId="{49A854FE-8C15-43A4-834D-7BE2A6F25A7B}" sibTransId="{C59DA0AB-B963-4C41-A576-C99D90F67032}"/>
    <dgm:cxn modelId="{6692823C-2102-4AA3-8AB9-7D6B01007C21}" type="presOf" srcId="{6CC98661-9AA2-44FE-B9BB-9D0CFF71A82E}" destId="{A2FC1AF0-2795-4D3C-A5BE-525A6331C5EB}" srcOrd="0" destOrd="0" presId="urn:microsoft.com/office/officeart/2005/8/layout/cycle6"/>
    <dgm:cxn modelId="{7646D541-D945-4DCE-AE5A-4673D9383935}" srcId="{6DEAC7EA-E4DD-4C83-9F88-71FE6CB42BF6}" destId="{705B1EE4-94FB-460D-A4A5-BBBB135473A1}" srcOrd="10" destOrd="0" parTransId="{BF7F96F5-2287-4460-AB57-0DBC9ED8D4B6}" sibTransId="{24D570E7-AC04-4911-8AE0-1F4F8171E639}"/>
    <dgm:cxn modelId="{35A4686F-0C5A-43F6-95F5-CC1057A1F4E0}" type="presOf" srcId="{A1DED879-2367-49EE-B39A-CAD33286FED5}" destId="{14C85ED9-E72E-4DCF-8A49-93C1AF4C8131}" srcOrd="0" destOrd="0" presId="urn:microsoft.com/office/officeart/2005/8/layout/cycle6"/>
    <dgm:cxn modelId="{3152469D-0B74-4214-BB36-77AC4FC3A6CA}" type="presOf" srcId="{F89AAC27-5550-4486-B6FA-B1695FD88335}" destId="{3B2C7DC0-CB1D-4617-A114-20BF816922F8}" srcOrd="0" destOrd="0" presId="urn:microsoft.com/office/officeart/2005/8/layout/cycle6"/>
    <dgm:cxn modelId="{C5464C8D-3120-4A81-B678-E23D9AE67E14}" type="presOf" srcId="{E31AC7B2-AB5D-4879-A90D-2D23DAF0A578}" destId="{CD311FEF-DFF9-4520-B750-01305BF4E833}" srcOrd="0" destOrd="0" presId="urn:microsoft.com/office/officeart/2005/8/layout/cycle6"/>
    <dgm:cxn modelId="{5098C86D-259A-41E0-9B59-98FF97941BA5}" type="presOf" srcId="{0221D20F-100D-4902-A511-017ED95F75E0}" destId="{B4EF382F-B38F-47C1-B056-4549D14306BF}" srcOrd="0" destOrd="0" presId="urn:microsoft.com/office/officeart/2005/8/layout/cycle6"/>
    <dgm:cxn modelId="{76DD6ACD-837D-44E0-B0EA-AC2D88B94BB6}" type="presOf" srcId="{E18EA010-06B9-459D-9046-03F81AAC44C2}" destId="{D3B5E785-A63D-4186-92FE-F0D5CA0D3850}" srcOrd="0" destOrd="0" presId="urn:microsoft.com/office/officeart/2005/8/layout/cycle6"/>
    <dgm:cxn modelId="{2DFC87D7-409D-41F1-885F-D0B1475FF5FB}" type="presOf" srcId="{C480DB87-EC2E-44A5-857F-94C30E3D92D6}" destId="{06BEF2CA-C8BC-4E00-AA6C-C66B32F221EC}" srcOrd="0" destOrd="0" presId="urn:microsoft.com/office/officeart/2005/8/layout/cycle6"/>
    <dgm:cxn modelId="{6802964E-EC07-4835-BF5C-BEDCEDDCBC0E}" srcId="{6DEAC7EA-E4DD-4C83-9F88-71FE6CB42BF6}" destId="{6CC98661-9AA2-44FE-B9BB-9D0CFF71A82E}" srcOrd="20" destOrd="0" parTransId="{1E206E62-7BB2-403E-85A3-1854867FCFE2}" sibTransId="{122AFB5A-DD44-4172-B753-C6A939AEEAE6}"/>
    <dgm:cxn modelId="{ADF341FA-5D17-4DC8-802B-21E291DF3D91}" type="presOf" srcId="{E3B7D24F-8CB1-4E3A-B067-DE8B3D9861C5}" destId="{8C0326AC-85EE-4197-9D27-89C7276846E8}" srcOrd="0" destOrd="0" presId="urn:microsoft.com/office/officeart/2005/8/layout/cycle6"/>
    <dgm:cxn modelId="{1161F3A9-6C38-4AC2-8112-638E988AB60F}" type="presOf" srcId="{3ACE1E40-5576-4F8B-971D-0010D0BD4080}" destId="{F70036B5-0DDC-47D0-9F68-A9D834F0E61B}" srcOrd="0" destOrd="0" presId="urn:microsoft.com/office/officeart/2005/8/layout/cycle6"/>
    <dgm:cxn modelId="{3ABE98D9-B6AB-475B-9F82-352654452DE3}" srcId="{6DEAC7EA-E4DD-4C83-9F88-71FE6CB42BF6}" destId="{38BE18E5-7EEF-4FFA-B11F-26BBBE9B6C6F}" srcOrd="16" destOrd="0" parTransId="{10757860-AD28-434F-BB52-33AFB59162BB}" sibTransId="{FE096762-ED23-422F-AC8B-AAD3FF46F829}"/>
    <dgm:cxn modelId="{9363E0AB-F571-4784-A967-FAC653ED3508}" type="presOf" srcId="{3E2A9520-49BA-466A-8975-DFB5D10DA7CD}" destId="{4A524782-3415-4EFF-A420-3ADE3A005B93}" srcOrd="0" destOrd="0" presId="urn:microsoft.com/office/officeart/2005/8/layout/cycle6"/>
    <dgm:cxn modelId="{2EE7616D-2533-47F3-A60A-7C96D6D4B84F}" type="presOf" srcId="{BE28A756-02B9-4F75-A560-A7105EACB477}" destId="{230F75A9-8DC5-4172-AC80-B8542248E8BE}" srcOrd="0" destOrd="0" presId="urn:microsoft.com/office/officeart/2005/8/layout/cycle6"/>
    <dgm:cxn modelId="{F0FD6A34-589D-4985-A2DD-B9CCB0DF9EFE}" srcId="{6DEAC7EA-E4DD-4C83-9F88-71FE6CB42BF6}" destId="{B732A509-C503-4F33-899B-82485414BC13}" srcOrd="19" destOrd="0" parTransId="{94457224-220E-4396-9963-69C17109E01F}" sibTransId="{8F6FA1D0-B892-45D3-8519-727B12979775}"/>
    <dgm:cxn modelId="{E64F08A2-EFCE-46FA-AA72-F569BA425C66}" srcId="{6DEAC7EA-E4DD-4C83-9F88-71FE6CB42BF6}" destId="{068DF65D-0E1E-4CA9-8B96-A7910304C848}" srcOrd="15" destOrd="0" parTransId="{33F263ED-1953-49B6-8F02-B75DAAD44B5A}" sibTransId="{C480DB87-EC2E-44A5-857F-94C30E3D92D6}"/>
    <dgm:cxn modelId="{5E6B5D78-B449-4C06-99EF-70E328E0AAF5}" srcId="{6DEAC7EA-E4DD-4C83-9F88-71FE6CB42BF6}" destId="{5C91F015-FD51-4326-B4CE-CC02E72534BD}" srcOrd="3" destOrd="0" parTransId="{23FC4433-9192-4A44-B0B4-2119F3843EB6}" sibTransId="{896A6010-309A-4EE5-9F69-22ECBF382023}"/>
    <dgm:cxn modelId="{A6173266-AE62-4103-A6B3-8180BA8A411D}" type="presOf" srcId="{AAEC642D-BEA0-424A-93FA-CE91051E0CFE}" destId="{00EA599E-93CA-4E65-A8E8-FB74AD7F2144}" srcOrd="0" destOrd="0" presId="urn:microsoft.com/office/officeart/2005/8/layout/cycle6"/>
    <dgm:cxn modelId="{56D32311-68AC-4E25-BCC8-92AD69C63B12}" type="presOf" srcId="{FD721607-C284-4C5E-BD28-38890780E7E9}" destId="{EC328850-426B-4187-B0E1-F2927C6F859D}" srcOrd="0" destOrd="0" presId="urn:microsoft.com/office/officeart/2005/8/layout/cycle6"/>
    <dgm:cxn modelId="{21C35128-FBB3-4755-8DFC-81182948BDF2}" type="presOf" srcId="{90261A97-EB35-4916-89B7-CFE5B191416F}" destId="{EE82996A-EAFB-4A7F-83A7-F0EFFDCB430D}" srcOrd="0" destOrd="0" presId="urn:microsoft.com/office/officeart/2005/8/layout/cycle6"/>
    <dgm:cxn modelId="{58B0534E-0175-400E-9BBC-90CEAD034722}" type="presOf" srcId="{58719904-46ED-4209-8ED0-3D575D3DD5CE}" destId="{A52B7594-7C2D-4239-A2BB-74CB61C82FB8}" srcOrd="0" destOrd="0" presId="urn:microsoft.com/office/officeart/2005/8/layout/cycle6"/>
    <dgm:cxn modelId="{4CCD17EA-3E5A-4351-8976-966BC4D81558}" type="presOf" srcId="{A18C1DDE-3C01-48B5-B44B-DAB0431C4063}" destId="{2B36FB0A-4AA6-4E22-A8FB-8F3216B55D04}" srcOrd="0" destOrd="0" presId="urn:microsoft.com/office/officeart/2005/8/layout/cycle6"/>
    <dgm:cxn modelId="{8C7B0935-11F2-4D36-AC69-73BF9126A377}" type="presOf" srcId="{B72713C0-E37A-4927-B7F1-643DD674B5B4}" destId="{AB2BBC2F-2861-45D2-ACC0-42D9845BA62D}" srcOrd="0" destOrd="0" presId="urn:microsoft.com/office/officeart/2005/8/layout/cycle6"/>
    <dgm:cxn modelId="{20231D58-ACD0-47B0-968F-65F65EE2D3EC}" srcId="{6DEAC7EA-E4DD-4C83-9F88-71FE6CB42BF6}" destId="{B72713C0-E37A-4927-B7F1-643DD674B5B4}" srcOrd="1" destOrd="0" parTransId="{F3DDC807-8DD4-49F9-9C37-E77DBC918480}" sibTransId="{A1DED879-2367-49EE-B39A-CAD33286FED5}"/>
    <dgm:cxn modelId="{957E7481-9C31-4F5E-A5D7-C48146ACB4AC}" type="presOf" srcId="{59CE7F2E-2433-4E53-8C0F-AD9526846DD1}" destId="{54FCC174-1FBF-48D3-A6D3-1A849EB865C9}" srcOrd="0" destOrd="0" presId="urn:microsoft.com/office/officeart/2005/8/layout/cycle6"/>
    <dgm:cxn modelId="{7A2928E7-7DBD-4248-B8C5-3887D7ABCEB1}" type="presOf" srcId="{896A6010-309A-4EE5-9F69-22ECBF382023}" destId="{8F7F3509-ACA6-4556-99D1-43B942392E62}" srcOrd="0" destOrd="0" presId="urn:microsoft.com/office/officeart/2005/8/layout/cycle6"/>
    <dgm:cxn modelId="{74DE6DC1-D4F4-4067-A9ED-AB8D8C454CF1}" srcId="{6DEAC7EA-E4DD-4C83-9F88-71FE6CB42BF6}" destId="{26612691-C27C-42EA-A866-D79ADE728901}" srcOrd="0" destOrd="0" parTransId="{518BF0C8-67CC-4426-BC6B-851B462BB5FE}" sibTransId="{FD721607-C284-4C5E-BD28-38890780E7E9}"/>
    <dgm:cxn modelId="{93698253-065E-4023-9EF8-AC2E4EEA1BFE}" type="presOf" srcId="{89D1C96B-B0E9-4AB1-91AD-4A55E788F043}" destId="{695104BF-8B6A-478B-A650-DE896F8CECD9}" srcOrd="0" destOrd="0" presId="urn:microsoft.com/office/officeart/2005/8/layout/cycle6"/>
    <dgm:cxn modelId="{AF3B7C01-4019-4929-9D90-98CC0CE0D6CF}" type="presOf" srcId="{B732A509-C503-4F33-899B-82485414BC13}" destId="{2997C435-DF4F-48D2-A308-0BC411B81827}" srcOrd="0" destOrd="0" presId="urn:microsoft.com/office/officeart/2005/8/layout/cycle6"/>
    <dgm:cxn modelId="{929C4E80-B1B9-41E7-A40F-C78198BBAE20}" type="presOf" srcId="{F10F2953-2130-4CDF-8CF5-0435AEA3BB8E}" destId="{B0D2BE0D-E9FD-4194-933D-0615A90019A0}" srcOrd="0" destOrd="0" presId="urn:microsoft.com/office/officeart/2005/8/layout/cycle6"/>
    <dgm:cxn modelId="{2DCFB0A8-FF97-4EED-81A9-B0C7EFAB32F3}" srcId="{6DEAC7EA-E4DD-4C83-9F88-71FE6CB42BF6}" destId="{59CE7F2E-2433-4E53-8C0F-AD9526846DD1}" srcOrd="2" destOrd="0" parTransId="{E0414713-3F18-4A4E-93C3-80CED0029738}" sibTransId="{5E5EF1F4-4CF7-40F0-86A8-5E68C8393DEF}"/>
    <dgm:cxn modelId="{DD8A39A4-C83F-456B-9630-66BDA1E79257}" type="presOf" srcId="{9AE4F5F5-0EA1-4415-ABF8-623ADF2CFEEE}" destId="{F7B1EEB3-AA1E-4453-82DD-ABDB0DD4B258}" srcOrd="0" destOrd="0" presId="urn:microsoft.com/office/officeart/2005/8/layout/cycle6"/>
    <dgm:cxn modelId="{15AFB5B5-41EF-4BA0-8A2C-34B73F838F42}" type="presOf" srcId="{38BE18E5-7EEF-4FFA-B11F-26BBBE9B6C6F}" destId="{CB8210D4-B5E9-49FE-8DB4-97FD169CB9A8}" srcOrd="0" destOrd="0" presId="urn:microsoft.com/office/officeart/2005/8/layout/cycle6"/>
    <dgm:cxn modelId="{29344734-D0C2-4B56-AF98-9B8398B6E40F}" type="presOf" srcId="{D32CBE2F-8181-4569-8BB1-9C0105AE8AF4}" destId="{222F40F3-6107-4F47-85D9-0DF29C05AC11}" srcOrd="0" destOrd="0" presId="urn:microsoft.com/office/officeart/2005/8/layout/cycle6"/>
    <dgm:cxn modelId="{0788DD61-C62A-4A68-AF98-EBEB340C0ED7}" srcId="{6DEAC7EA-E4DD-4C83-9F88-71FE6CB42BF6}" destId="{533558F9-E757-4CB7-9A7D-BD5A710BDA01}" srcOrd="12" destOrd="0" parTransId="{C4F5A96E-95D3-4509-8950-E2192BD601DD}" sibTransId="{3ACE1E40-5576-4F8B-971D-0010D0BD4080}"/>
    <dgm:cxn modelId="{512C0C2D-A58D-46B4-BE4B-62DAEF50B2C0}" type="presOf" srcId="{8C2ABF21-4169-4F92-992B-B26A5BB85821}" destId="{080F7E04-E859-4C0C-865B-0E0515664CEC}" srcOrd="0" destOrd="0" presId="urn:microsoft.com/office/officeart/2005/8/layout/cycle6"/>
    <dgm:cxn modelId="{9B00616B-840B-47F9-9AE2-C838237BCD6E}" type="presParOf" srcId="{53F7C526-A305-4DDF-8415-E3D529522BAE}" destId="{EBFFE88D-69DC-4B86-9284-510D078AD5BD}" srcOrd="0" destOrd="0" presId="urn:microsoft.com/office/officeart/2005/8/layout/cycle6"/>
    <dgm:cxn modelId="{8692DCD1-647B-4B13-8C34-0780443F1493}" type="presParOf" srcId="{53F7C526-A305-4DDF-8415-E3D529522BAE}" destId="{DFE2648E-C9E2-41B3-8D79-420D3A4DC31F}" srcOrd="1" destOrd="0" presId="urn:microsoft.com/office/officeart/2005/8/layout/cycle6"/>
    <dgm:cxn modelId="{90EFBFD0-4D39-4779-89EB-C6CC16337058}" type="presParOf" srcId="{53F7C526-A305-4DDF-8415-E3D529522BAE}" destId="{EC328850-426B-4187-B0E1-F2927C6F859D}" srcOrd="2" destOrd="0" presId="urn:microsoft.com/office/officeart/2005/8/layout/cycle6"/>
    <dgm:cxn modelId="{F2473F64-6E43-4CD1-B62E-2CF95DAF7383}" type="presParOf" srcId="{53F7C526-A305-4DDF-8415-E3D529522BAE}" destId="{AB2BBC2F-2861-45D2-ACC0-42D9845BA62D}" srcOrd="3" destOrd="0" presId="urn:microsoft.com/office/officeart/2005/8/layout/cycle6"/>
    <dgm:cxn modelId="{4C383CF3-F009-45B4-9726-7CDC8A02A49A}" type="presParOf" srcId="{53F7C526-A305-4DDF-8415-E3D529522BAE}" destId="{88DD1657-2A59-4B7B-A013-A38CD91352C4}" srcOrd="4" destOrd="0" presId="urn:microsoft.com/office/officeart/2005/8/layout/cycle6"/>
    <dgm:cxn modelId="{50B02B8C-94C3-4926-9F21-287F68866E80}" type="presParOf" srcId="{53F7C526-A305-4DDF-8415-E3D529522BAE}" destId="{14C85ED9-E72E-4DCF-8A49-93C1AF4C8131}" srcOrd="5" destOrd="0" presId="urn:microsoft.com/office/officeart/2005/8/layout/cycle6"/>
    <dgm:cxn modelId="{EDFE20BB-C7D4-48B0-8C0F-809CE39AE738}" type="presParOf" srcId="{53F7C526-A305-4DDF-8415-E3D529522BAE}" destId="{54FCC174-1FBF-48D3-A6D3-1A849EB865C9}" srcOrd="6" destOrd="0" presId="urn:microsoft.com/office/officeart/2005/8/layout/cycle6"/>
    <dgm:cxn modelId="{14B824A1-FEA2-4C5A-BE2A-FE2E267E3BD0}" type="presParOf" srcId="{53F7C526-A305-4DDF-8415-E3D529522BAE}" destId="{4AD40F02-B3A1-4197-A692-0F2354FEBFF1}" srcOrd="7" destOrd="0" presId="urn:microsoft.com/office/officeart/2005/8/layout/cycle6"/>
    <dgm:cxn modelId="{E1B82127-2A8A-4513-B2B4-774CF31C0359}" type="presParOf" srcId="{53F7C526-A305-4DDF-8415-E3D529522BAE}" destId="{F204255F-B4F5-430C-9B4A-BD167926698A}" srcOrd="8" destOrd="0" presId="urn:microsoft.com/office/officeart/2005/8/layout/cycle6"/>
    <dgm:cxn modelId="{58458724-A04B-45C6-926F-E749016901B0}" type="presParOf" srcId="{53F7C526-A305-4DDF-8415-E3D529522BAE}" destId="{8A2FF4EC-A4B8-4247-8296-82C8A98269D1}" srcOrd="9" destOrd="0" presId="urn:microsoft.com/office/officeart/2005/8/layout/cycle6"/>
    <dgm:cxn modelId="{32878BDE-FD90-4BED-BE5C-CDFACD5E0575}" type="presParOf" srcId="{53F7C526-A305-4DDF-8415-E3D529522BAE}" destId="{616CF29F-C8E1-471D-A60C-A24347163011}" srcOrd="10" destOrd="0" presId="urn:microsoft.com/office/officeart/2005/8/layout/cycle6"/>
    <dgm:cxn modelId="{9CB3C663-2CB2-4534-A129-3759EA11D2C4}" type="presParOf" srcId="{53F7C526-A305-4DDF-8415-E3D529522BAE}" destId="{8F7F3509-ACA6-4556-99D1-43B942392E62}" srcOrd="11" destOrd="0" presId="urn:microsoft.com/office/officeart/2005/8/layout/cycle6"/>
    <dgm:cxn modelId="{C2082AE6-2334-4D1B-B16C-1B47BA8DE5F7}" type="presParOf" srcId="{53F7C526-A305-4DDF-8415-E3D529522BAE}" destId="{934F1BCC-0B30-409C-A9D2-2C8A974D7E66}" srcOrd="12" destOrd="0" presId="urn:microsoft.com/office/officeart/2005/8/layout/cycle6"/>
    <dgm:cxn modelId="{484FD483-C39C-45F0-A505-62F33D5B0D8B}" type="presParOf" srcId="{53F7C526-A305-4DDF-8415-E3D529522BAE}" destId="{18EE43D9-DA41-4510-A0A8-54AD090026A3}" srcOrd="13" destOrd="0" presId="urn:microsoft.com/office/officeart/2005/8/layout/cycle6"/>
    <dgm:cxn modelId="{C8CCAFF6-52F8-4B9C-8E98-5C848E535FA2}" type="presParOf" srcId="{53F7C526-A305-4DDF-8415-E3D529522BAE}" destId="{B4EF382F-B38F-47C1-B056-4549D14306BF}" srcOrd="14" destOrd="0" presId="urn:microsoft.com/office/officeart/2005/8/layout/cycle6"/>
    <dgm:cxn modelId="{F062A38F-2CE7-4977-8CA3-E7D2D1C163E0}" type="presParOf" srcId="{53F7C526-A305-4DDF-8415-E3D529522BAE}" destId="{EE82996A-EAFB-4A7F-83A7-F0EFFDCB430D}" srcOrd="15" destOrd="0" presId="urn:microsoft.com/office/officeart/2005/8/layout/cycle6"/>
    <dgm:cxn modelId="{A5D63007-BC6C-427F-AFE8-E48A9DCDC7B6}" type="presParOf" srcId="{53F7C526-A305-4DDF-8415-E3D529522BAE}" destId="{C26850C0-60DC-4E44-AC27-16AA7E6F2139}" srcOrd="16" destOrd="0" presId="urn:microsoft.com/office/officeart/2005/8/layout/cycle6"/>
    <dgm:cxn modelId="{E47A71DC-35B0-4BF8-ACF1-484F9F111D2B}" type="presParOf" srcId="{53F7C526-A305-4DDF-8415-E3D529522BAE}" destId="{4A524782-3415-4EFF-A420-3ADE3A005B93}" srcOrd="17" destOrd="0" presId="urn:microsoft.com/office/officeart/2005/8/layout/cycle6"/>
    <dgm:cxn modelId="{E59A3ADB-C414-4410-BCE7-55BEFC733951}" type="presParOf" srcId="{53F7C526-A305-4DDF-8415-E3D529522BAE}" destId="{3B2C7DC0-CB1D-4617-A114-20BF816922F8}" srcOrd="18" destOrd="0" presId="urn:microsoft.com/office/officeart/2005/8/layout/cycle6"/>
    <dgm:cxn modelId="{4BDD7D3D-3F0C-4EA9-A489-6CC91230BF9A}" type="presParOf" srcId="{53F7C526-A305-4DDF-8415-E3D529522BAE}" destId="{A20C061D-0356-45A7-869C-13760139388B}" srcOrd="19" destOrd="0" presId="urn:microsoft.com/office/officeart/2005/8/layout/cycle6"/>
    <dgm:cxn modelId="{198CF872-0D1E-4724-A28E-B0A082CACB96}" type="presParOf" srcId="{53F7C526-A305-4DDF-8415-E3D529522BAE}" destId="{222F40F3-6107-4F47-85D9-0DF29C05AC11}" srcOrd="20" destOrd="0" presId="urn:microsoft.com/office/officeart/2005/8/layout/cycle6"/>
    <dgm:cxn modelId="{4B37A294-6F14-4B7C-A751-7EC0E44EE373}" type="presParOf" srcId="{53F7C526-A305-4DDF-8415-E3D529522BAE}" destId="{A52B7594-7C2D-4239-A2BB-74CB61C82FB8}" srcOrd="21" destOrd="0" presId="urn:microsoft.com/office/officeart/2005/8/layout/cycle6"/>
    <dgm:cxn modelId="{3879425F-82A1-4500-B002-AC6B5E4D32D8}" type="presParOf" srcId="{53F7C526-A305-4DDF-8415-E3D529522BAE}" destId="{ACFE017E-C272-40CD-A0C7-B0C7A4665BF8}" srcOrd="22" destOrd="0" presId="urn:microsoft.com/office/officeart/2005/8/layout/cycle6"/>
    <dgm:cxn modelId="{66C63E83-EA95-474C-BCC2-9B0828D6DE54}" type="presParOf" srcId="{53F7C526-A305-4DDF-8415-E3D529522BAE}" destId="{4F9E6E01-2EEA-44C4-859E-0919EB07F046}" srcOrd="23" destOrd="0" presId="urn:microsoft.com/office/officeart/2005/8/layout/cycle6"/>
    <dgm:cxn modelId="{91EB36B8-97E1-45BA-A7D6-F628763FA606}" type="presParOf" srcId="{53F7C526-A305-4DDF-8415-E3D529522BAE}" destId="{04A23EBB-600E-498E-B36E-44B5B3AED433}" srcOrd="24" destOrd="0" presId="urn:microsoft.com/office/officeart/2005/8/layout/cycle6"/>
    <dgm:cxn modelId="{1DAA35E4-80A4-4488-B68A-67C57FB29B32}" type="presParOf" srcId="{53F7C526-A305-4DDF-8415-E3D529522BAE}" destId="{91AFF870-18C7-4FD6-97CD-ABF4EE3A1349}" srcOrd="25" destOrd="0" presId="urn:microsoft.com/office/officeart/2005/8/layout/cycle6"/>
    <dgm:cxn modelId="{4B3CB79F-0660-48D5-9788-3EED2F81C2AE}" type="presParOf" srcId="{53F7C526-A305-4DDF-8415-E3D529522BAE}" destId="{B0D2BE0D-E9FD-4194-933D-0615A90019A0}" srcOrd="26" destOrd="0" presId="urn:microsoft.com/office/officeart/2005/8/layout/cycle6"/>
    <dgm:cxn modelId="{10A892BE-6A8B-41AB-9BD9-B001C45353A3}" type="presParOf" srcId="{53F7C526-A305-4DDF-8415-E3D529522BAE}" destId="{CD311FEF-DFF9-4520-B750-01305BF4E833}" srcOrd="27" destOrd="0" presId="urn:microsoft.com/office/officeart/2005/8/layout/cycle6"/>
    <dgm:cxn modelId="{20BA594F-8EB6-4B3D-B17E-2FFAE5BCD575}" type="presParOf" srcId="{53F7C526-A305-4DDF-8415-E3D529522BAE}" destId="{6F99AE0D-6047-4D72-81F7-9E74AE1CCAF6}" srcOrd="28" destOrd="0" presId="urn:microsoft.com/office/officeart/2005/8/layout/cycle6"/>
    <dgm:cxn modelId="{91503CCC-DD95-4848-811C-4D3722C3501C}" type="presParOf" srcId="{53F7C526-A305-4DDF-8415-E3D529522BAE}" destId="{DC475FC2-1727-4E16-B819-599E6F915B6C}" srcOrd="29" destOrd="0" presId="urn:microsoft.com/office/officeart/2005/8/layout/cycle6"/>
    <dgm:cxn modelId="{6C09EC6A-CB1B-4F6A-87F8-ED22DB453DC3}" type="presParOf" srcId="{53F7C526-A305-4DDF-8415-E3D529522BAE}" destId="{5653073A-AC47-46C3-86D7-A2D9410DDD2A}" srcOrd="30" destOrd="0" presId="urn:microsoft.com/office/officeart/2005/8/layout/cycle6"/>
    <dgm:cxn modelId="{525BC5F0-EAAB-415A-A786-28F313D164E8}" type="presParOf" srcId="{53F7C526-A305-4DDF-8415-E3D529522BAE}" destId="{8280634B-031D-4673-9CBB-9AB9FA37B59A}" srcOrd="31" destOrd="0" presId="urn:microsoft.com/office/officeart/2005/8/layout/cycle6"/>
    <dgm:cxn modelId="{76766E13-6E4D-4FC3-B48A-42372E4F9D32}" type="presParOf" srcId="{53F7C526-A305-4DDF-8415-E3D529522BAE}" destId="{6830F8B8-07FE-4160-9825-80C324792739}" srcOrd="32" destOrd="0" presId="urn:microsoft.com/office/officeart/2005/8/layout/cycle6"/>
    <dgm:cxn modelId="{04F4AD98-0F1C-455F-99FB-5E821F2D67E8}" type="presParOf" srcId="{53F7C526-A305-4DDF-8415-E3D529522BAE}" destId="{080F7E04-E859-4C0C-865B-0E0515664CEC}" srcOrd="33" destOrd="0" presId="urn:microsoft.com/office/officeart/2005/8/layout/cycle6"/>
    <dgm:cxn modelId="{76C71E0D-ED7E-46FC-B546-D7F690B01AF8}" type="presParOf" srcId="{53F7C526-A305-4DDF-8415-E3D529522BAE}" destId="{271B0AC4-0897-478F-BCDA-B7C3B89B29C2}" srcOrd="34" destOrd="0" presId="urn:microsoft.com/office/officeart/2005/8/layout/cycle6"/>
    <dgm:cxn modelId="{DE60027B-5291-44FD-B18D-64AC5BB719A2}" type="presParOf" srcId="{53F7C526-A305-4DDF-8415-E3D529522BAE}" destId="{F7B1EEB3-AA1E-4453-82DD-ABDB0DD4B258}" srcOrd="35" destOrd="0" presId="urn:microsoft.com/office/officeart/2005/8/layout/cycle6"/>
    <dgm:cxn modelId="{34B5F44C-EB2F-48CA-B8B8-881C40DE570D}" type="presParOf" srcId="{53F7C526-A305-4DDF-8415-E3D529522BAE}" destId="{974838B5-1ACF-4D22-A8F1-9F27A820DA00}" srcOrd="36" destOrd="0" presId="urn:microsoft.com/office/officeart/2005/8/layout/cycle6"/>
    <dgm:cxn modelId="{9BF503BA-DCE9-412A-B10B-C52F26F8DD4E}" type="presParOf" srcId="{53F7C526-A305-4DDF-8415-E3D529522BAE}" destId="{E7EF5F74-FE0D-4B15-8697-810B6A7A0CAE}" srcOrd="37" destOrd="0" presId="urn:microsoft.com/office/officeart/2005/8/layout/cycle6"/>
    <dgm:cxn modelId="{6C3A89D4-48F3-4C5B-B6B1-63FADFB8A584}" type="presParOf" srcId="{53F7C526-A305-4DDF-8415-E3D529522BAE}" destId="{F70036B5-0DDC-47D0-9F68-A9D834F0E61B}" srcOrd="38" destOrd="0" presId="urn:microsoft.com/office/officeart/2005/8/layout/cycle6"/>
    <dgm:cxn modelId="{1745F93B-02B0-466A-BF0C-939DF9BB26D0}" type="presParOf" srcId="{53F7C526-A305-4DDF-8415-E3D529522BAE}" destId="{230F75A9-8DC5-4172-AC80-B8542248E8BE}" srcOrd="39" destOrd="0" presId="urn:microsoft.com/office/officeart/2005/8/layout/cycle6"/>
    <dgm:cxn modelId="{CCAD41DC-82A8-4DED-8085-CADFEB40BB95}" type="presParOf" srcId="{53F7C526-A305-4DDF-8415-E3D529522BAE}" destId="{22DA5E31-8687-4D6A-B0BA-19C41FA63BE7}" srcOrd="40" destOrd="0" presId="urn:microsoft.com/office/officeart/2005/8/layout/cycle6"/>
    <dgm:cxn modelId="{13CD79F9-C189-4D9C-8C79-AB01879EDC0B}" type="presParOf" srcId="{53F7C526-A305-4DDF-8415-E3D529522BAE}" destId="{2B36FB0A-4AA6-4E22-A8FB-8F3216B55D04}" srcOrd="41" destOrd="0" presId="urn:microsoft.com/office/officeart/2005/8/layout/cycle6"/>
    <dgm:cxn modelId="{38470AB1-2F21-4EC0-A669-A7BB4D4B1E1F}" type="presParOf" srcId="{53F7C526-A305-4DDF-8415-E3D529522BAE}" destId="{D3B5E785-A63D-4186-92FE-F0D5CA0D3850}" srcOrd="42" destOrd="0" presId="urn:microsoft.com/office/officeart/2005/8/layout/cycle6"/>
    <dgm:cxn modelId="{133764C2-9872-4B61-939C-D09AC774E0B9}" type="presParOf" srcId="{53F7C526-A305-4DDF-8415-E3D529522BAE}" destId="{C50C1796-3BB0-4E76-B66B-746034DF57A0}" srcOrd="43" destOrd="0" presId="urn:microsoft.com/office/officeart/2005/8/layout/cycle6"/>
    <dgm:cxn modelId="{7CB30259-2770-4453-8AAA-0D85C6871CBA}" type="presParOf" srcId="{53F7C526-A305-4DDF-8415-E3D529522BAE}" destId="{972DB64F-C07F-4AF1-8823-11EDC63BE200}" srcOrd="44" destOrd="0" presId="urn:microsoft.com/office/officeart/2005/8/layout/cycle6"/>
    <dgm:cxn modelId="{48F8FCEE-D0AF-4CFC-BAF3-BEA6DD61D74D}" type="presParOf" srcId="{53F7C526-A305-4DDF-8415-E3D529522BAE}" destId="{B31425F7-36A5-4D0B-BCB7-0922B92069F1}" srcOrd="45" destOrd="0" presId="urn:microsoft.com/office/officeart/2005/8/layout/cycle6"/>
    <dgm:cxn modelId="{B86F7E65-9826-40FC-8A52-9B84CD235257}" type="presParOf" srcId="{53F7C526-A305-4DDF-8415-E3D529522BAE}" destId="{7D30409A-7C99-4FC4-B496-7090C578E365}" srcOrd="46" destOrd="0" presId="urn:microsoft.com/office/officeart/2005/8/layout/cycle6"/>
    <dgm:cxn modelId="{CA3E947F-8068-488D-91D4-79D3E2F6974D}" type="presParOf" srcId="{53F7C526-A305-4DDF-8415-E3D529522BAE}" destId="{06BEF2CA-C8BC-4E00-AA6C-C66B32F221EC}" srcOrd="47" destOrd="0" presId="urn:microsoft.com/office/officeart/2005/8/layout/cycle6"/>
    <dgm:cxn modelId="{EB961475-04AA-40FD-8FED-BE3A37F1AB5D}" type="presParOf" srcId="{53F7C526-A305-4DDF-8415-E3D529522BAE}" destId="{CB8210D4-B5E9-49FE-8DB4-97FD169CB9A8}" srcOrd="48" destOrd="0" presId="urn:microsoft.com/office/officeart/2005/8/layout/cycle6"/>
    <dgm:cxn modelId="{ABEF5C15-C24D-4879-B4AC-D30A85CC3DF7}" type="presParOf" srcId="{53F7C526-A305-4DDF-8415-E3D529522BAE}" destId="{DC13EAE6-CA4D-4E5C-9674-B050D8EE7E61}" srcOrd="49" destOrd="0" presId="urn:microsoft.com/office/officeart/2005/8/layout/cycle6"/>
    <dgm:cxn modelId="{BC63D3E9-8302-4C37-BF9F-8BA103BDC2E8}" type="presParOf" srcId="{53F7C526-A305-4DDF-8415-E3D529522BAE}" destId="{D53BB2C9-BA7F-4184-AFDB-22AFDB1E66DD}" srcOrd="50" destOrd="0" presId="urn:microsoft.com/office/officeart/2005/8/layout/cycle6"/>
    <dgm:cxn modelId="{2D800EAA-564F-44E0-9EE7-E5B46F13A99D}" type="presParOf" srcId="{53F7C526-A305-4DDF-8415-E3D529522BAE}" destId="{8C0326AC-85EE-4197-9D27-89C7276846E8}" srcOrd="51" destOrd="0" presId="urn:microsoft.com/office/officeart/2005/8/layout/cycle6"/>
    <dgm:cxn modelId="{139105D5-B17B-4538-9B2C-BDB02BE0D680}" type="presParOf" srcId="{53F7C526-A305-4DDF-8415-E3D529522BAE}" destId="{00DB745E-B1A9-4493-9169-68B1CA1DFBE5}" srcOrd="52" destOrd="0" presId="urn:microsoft.com/office/officeart/2005/8/layout/cycle6"/>
    <dgm:cxn modelId="{4802FC90-B519-4ADB-962F-9C4DAB48FFE3}" type="presParOf" srcId="{53F7C526-A305-4DDF-8415-E3D529522BAE}" destId="{8AC4FCFB-AF6D-4787-B169-5EFBA2352424}" srcOrd="53" destOrd="0" presId="urn:microsoft.com/office/officeart/2005/8/layout/cycle6"/>
    <dgm:cxn modelId="{DA83FF82-96B6-4D4B-A889-62433998329C}" type="presParOf" srcId="{53F7C526-A305-4DDF-8415-E3D529522BAE}" destId="{695104BF-8B6A-478B-A650-DE896F8CECD9}" srcOrd="54" destOrd="0" presId="urn:microsoft.com/office/officeart/2005/8/layout/cycle6"/>
    <dgm:cxn modelId="{9E44DE42-11FF-4664-BCC9-A6874ED4690A}" type="presParOf" srcId="{53F7C526-A305-4DDF-8415-E3D529522BAE}" destId="{1FB87BD3-8959-43A2-A150-A35E628E8E3E}" srcOrd="55" destOrd="0" presId="urn:microsoft.com/office/officeart/2005/8/layout/cycle6"/>
    <dgm:cxn modelId="{92452DF2-AC88-4E51-A7E5-E37755546B26}" type="presParOf" srcId="{53F7C526-A305-4DDF-8415-E3D529522BAE}" destId="{00EA599E-93CA-4E65-A8E8-FB74AD7F2144}" srcOrd="56" destOrd="0" presId="urn:microsoft.com/office/officeart/2005/8/layout/cycle6"/>
    <dgm:cxn modelId="{542AAE9E-54D0-4B3D-A69D-883A419CE21D}" type="presParOf" srcId="{53F7C526-A305-4DDF-8415-E3D529522BAE}" destId="{2997C435-DF4F-48D2-A308-0BC411B81827}" srcOrd="57" destOrd="0" presId="urn:microsoft.com/office/officeart/2005/8/layout/cycle6"/>
    <dgm:cxn modelId="{85B38F82-9286-40F6-B8E6-E353683284D9}" type="presParOf" srcId="{53F7C526-A305-4DDF-8415-E3D529522BAE}" destId="{B2790D49-946F-48BB-A454-B7552761C64F}" srcOrd="58" destOrd="0" presId="urn:microsoft.com/office/officeart/2005/8/layout/cycle6"/>
    <dgm:cxn modelId="{95F25388-0640-4EEF-A05B-5BD6BD744FDA}" type="presParOf" srcId="{53F7C526-A305-4DDF-8415-E3D529522BAE}" destId="{1C019606-BE26-4B4F-9A1A-EA376323199F}" srcOrd="59" destOrd="0" presId="urn:microsoft.com/office/officeart/2005/8/layout/cycle6"/>
    <dgm:cxn modelId="{049B8305-9587-497F-B9B9-5A654B8438EA}" type="presParOf" srcId="{53F7C526-A305-4DDF-8415-E3D529522BAE}" destId="{A2FC1AF0-2795-4D3C-A5BE-525A6331C5EB}" srcOrd="60" destOrd="0" presId="urn:microsoft.com/office/officeart/2005/8/layout/cycle6"/>
    <dgm:cxn modelId="{3F8DAA84-F638-4F07-8F8D-4E84549D1B37}" type="presParOf" srcId="{53F7C526-A305-4DDF-8415-E3D529522BAE}" destId="{D9A6A0A0-04C0-4475-BA29-FB102D077B18}" srcOrd="61" destOrd="0" presId="urn:microsoft.com/office/officeart/2005/8/layout/cycle6"/>
    <dgm:cxn modelId="{C435220A-9749-48C7-BDB2-3FF7261108FC}" type="presParOf" srcId="{53F7C526-A305-4DDF-8415-E3D529522BAE}" destId="{EEDB36A0-D559-454C-B077-651B3351D639}" srcOrd="62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DEAC7EA-E4DD-4C83-9F88-71FE6CB42BF6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26612691-C27C-42EA-A866-D79ADE7289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26612691-C27C-42EA-A866-D79ADE7289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518BF0C8-67CC-4426-BC6B-851B462BB5FE}" type="parTrans" cxnId="{74DE6DC1-D4F4-4067-A9ED-AB8D8C454CF1}">
      <dgm:prSet/>
      <dgm:spPr/>
      <dgm:t>
        <a:bodyPr/>
        <a:lstStyle/>
        <a:p>
          <a:endParaRPr lang="en-GB"/>
        </a:p>
      </dgm:t>
    </dgm:pt>
    <dgm:pt modelId="{FD721607-C284-4C5E-BD28-38890780E7E9}" type="sibTrans" cxnId="{74DE6DC1-D4F4-4067-A9ED-AB8D8C454CF1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E28A756-02B9-4F75-A560-A7105EACB47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BE28A756-02B9-4F75-A560-A7105EACB47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ADE345F5-0734-48AC-B3EC-B0EFEC5AC0DB}" type="parTrans" cxnId="{DFA0487F-2CEA-40E2-9854-71A4DE30D8F0}">
      <dgm:prSet/>
      <dgm:spPr/>
      <dgm:t>
        <a:bodyPr/>
        <a:lstStyle/>
        <a:p>
          <a:endParaRPr lang="en-GB"/>
        </a:p>
      </dgm:t>
    </dgm:pt>
    <dgm:pt modelId="{A18C1DDE-3C01-48B5-B44B-DAB0431C4063}" type="sibTrans" cxnId="{DFA0487F-2CEA-40E2-9854-71A4DE30D8F0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E18EA010-06B9-459D-9046-03F81AAC44C2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E18EA010-06B9-459D-9046-03F81AAC44C2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03F6EB63-D564-4527-A197-0897D30A9D1A}" type="parTrans" cxnId="{D978BA8B-CA4E-4D37-B28C-FD9ED44D5468}">
      <dgm:prSet/>
      <dgm:spPr/>
      <dgm:t>
        <a:bodyPr/>
        <a:lstStyle/>
        <a:p>
          <a:endParaRPr lang="en-GB"/>
        </a:p>
      </dgm:t>
    </dgm:pt>
    <dgm:pt modelId="{AB5A68D2-77AE-40EA-B0F2-A83E574BE687}" type="sibTrans" cxnId="{D978BA8B-CA4E-4D37-B28C-FD9ED44D5468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068DF65D-0E1E-4CA9-8B96-A7910304C84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068DF65D-0E1E-4CA9-8B96-A7910304C84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33F263ED-1953-49B6-8F02-B75DAAD44B5A}" type="parTrans" cxnId="{E64F08A2-EFCE-46FA-AA72-F569BA425C66}">
      <dgm:prSet/>
      <dgm:spPr/>
      <dgm:t>
        <a:bodyPr/>
        <a:lstStyle/>
        <a:p>
          <a:endParaRPr lang="en-GB"/>
        </a:p>
      </dgm:t>
    </dgm:pt>
    <dgm:pt modelId="{C480DB87-EC2E-44A5-857F-94C30E3D92D6}" type="sibTrans" cxnId="{E64F08A2-EFCE-46FA-AA72-F569BA425C66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89D1C96B-B0E9-4AB1-91AD-4A55E788F04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 dirty="0"/>
            </a:p>
          </dgm:t>
        </dgm:pt>
      </mc:Choice>
      <mc:Fallback xmlns="">
        <dgm:pt modelId="{89D1C96B-B0E9-4AB1-91AD-4A55E788F04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 dirty="0"/>
            </a:p>
          </dgm:t>
        </dgm:pt>
      </mc:Fallback>
    </mc:AlternateContent>
    <dgm:pt modelId="{C6681032-0CD6-4AB7-9073-E9B5ED9247C7}" type="parTrans" cxnId="{53F15D08-9390-4166-BF91-F4A40663FC2B}">
      <dgm:prSet/>
      <dgm:spPr/>
      <dgm:t>
        <a:bodyPr/>
        <a:lstStyle/>
        <a:p>
          <a:endParaRPr lang="en-GB"/>
        </a:p>
      </dgm:t>
    </dgm:pt>
    <dgm:pt modelId="{AAEC642D-BEA0-424A-93FA-CE91051E0CFE}" type="sibTrans" cxnId="{53F15D08-9390-4166-BF91-F4A40663FC2B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732A509-C503-4F33-899B-82485414BC1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B732A509-C503-4F33-899B-82485414BC1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94457224-220E-4396-9963-69C17109E01F}" type="parTrans" cxnId="{F0FD6A34-589D-4985-A2DD-B9CCB0DF9EFE}">
      <dgm:prSet/>
      <dgm:spPr/>
      <dgm:t>
        <a:bodyPr/>
        <a:lstStyle/>
        <a:p>
          <a:endParaRPr lang="en-GB"/>
        </a:p>
      </dgm:t>
    </dgm:pt>
    <dgm:pt modelId="{8F6FA1D0-B892-45D3-8519-727B12979775}" type="sibTrans" cxnId="{F0FD6A34-589D-4985-A2DD-B9CCB0DF9EFE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6CC98661-9AA2-44FE-B9BB-9D0CFF71A82E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 dirty="0"/>
            </a:p>
          </dgm:t>
        </dgm:pt>
      </mc:Choice>
      <mc:Fallback xmlns="">
        <dgm:pt modelId="{6CC98661-9AA2-44FE-B9BB-9D0CFF71A82E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 dirty="0"/>
            </a:p>
          </dgm:t>
        </dgm:pt>
      </mc:Fallback>
    </mc:AlternateContent>
    <dgm:pt modelId="{1E206E62-7BB2-403E-85A3-1854867FCFE2}" type="parTrans" cxnId="{6802964E-EC07-4835-BF5C-BEDCEDDCBC0E}">
      <dgm:prSet/>
      <dgm:spPr/>
      <dgm:t>
        <a:bodyPr/>
        <a:lstStyle/>
        <a:p>
          <a:endParaRPr lang="en-GB"/>
        </a:p>
      </dgm:t>
    </dgm:pt>
    <dgm:pt modelId="{122AFB5A-DD44-4172-B753-C6A939AEEAE6}" type="sibTrans" cxnId="{6802964E-EC07-4835-BF5C-BEDCEDDCBC0E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533558F9-E757-4CB7-9A7D-BD5A710BDA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533558F9-E757-4CB7-9A7D-BD5A710BDA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C4F5A96E-95D3-4509-8950-E2192BD601DD}" type="parTrans" cxnId="{0788DD61-C62A-4A68-AF98-EBEB340C0ED7}">
      <dgm:prSet/>
      <dgm:spPr/>
      <dgm:t>
        <a:bodyPr/>
        <a:lstStyle/>
        <a:p>
          <a:endParaRPr lang="en-GB"/>
        </a:p>
      </dgm:t>
    </dgm:pt>
    <dgm:pt modelId="{3ACE1E40-5576-4F8B-971D-0010D0BD4080}" type="sibTrans" cxnId="{0788DD61-C62A-4A68-AF98-EBEB340C0ED7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51D94AB5-8A45-4B46-AF52-765FE3ADF63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 dirty="0"/>
            </a:p>
          </dgm:t>
        </dgm:pt>
      </mc:Choice>
      <mc:Fallback xmlns="">
        <dgm:pt modelId="{51D94AB5-8A45-4B46-AF52-765FE3ADF63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 dirty="0"/>
            </a:p>
          </dgm:t>
        </dgm:pt>
      </mc:Fallback>
    </mc:AlternateContent>
    <dgm:pt modelId="{BFDEA8D1-7918-4CF6-A23F-4EE9F527E09E}" type="parTrans" cxnId="{AFEE34BE-A131-4436-821B-77209BB8457D}">
      <dgm:prSet/>
      <dgm:spPr/>
      <dgm:t>
        <a:bodyPr/>
        <a:lstStyle/>
        <a:p>
          <a:endParaRPr lang="en-GB"/>
        </a:p>
      </dgm:t>
    </dgm:pt>
    <dgm:pt modelId="{23286DF3-30AE-4512-A1E0-004F04502CF4}" type="sibTrans" cxnId="{AFEE34BE-A131-4436-821B-77209BB8457D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8C2ABF21-4169-4F92-992B-B26A5BB8582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8C2ABF21-4169-4F92-992B-B26A5BB8582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9AE4F5F5-0EA1-4415-ABF8-623ADF2CFEEE}" type="sibTrans" cxnId="{006E3480-A41F-46BD-A144-208698AE1CD0}">
      <dgm:prSet/>
      <dgm:spPr/>
      <dgm:t>
        <a:bodyPr/>
        <a:lstStyle/>
        <a:p>
          <a:endParaRPr lang="en-GB"/>
        </a:p>
      </dgm:t>
    </dgm:pt>
    <dgm:pt modelId="{08C30186-EBC2-4B78-A08E-58A158813B9C}" type="parTrans" cxnId="{006E3480-A41F-46BD-A144-208698AE1CD0}">
      <dgm:prSet/>
      <dgm:spPr/>
      <dgm:t>
        <a:bodyPr/>
        <a:lstStyle/>
        <a:p>
          <a:endParaRPr lang="en-GB"/>
        </a:p>
      </dgm:t>
    </dgm:pt>
    <dgm:pt modelId="{53F7C526-A305-4DDF-8415-E3D529522BAE}" type="pres">
      <dgm:prSet presAssocID="{6DEAC7EA-E4DD-4C83-9F88-71FE6CB42BF6}" presName="cycle" presStyleCnt="0">
        <dgm:presLayoutVars>
          <dgm:dir/>
          <dgm:resizeHandles val="exact"/>
        </dgm:presLayoutVars>
      </dgm:prSet>
      <dgm:spPr/>
    </dgm:pt>
    <dgm:pt modelId="{EBFFE88D-69DC-4B86-9284-510D078AD5BD}" type="pres">
      <dgm:prSet presAssocID="{26612691-C27C-42EA-A866-D79ADE728901}" presName="node" presStyleLbl="node1" presStyleIdx="0" presStyleCnt="10" custScaleX="147086" custScaleY="129244">
        <dgm:presLayoutVars>
          <dgm:bulletEnabled val="1"/>
        </dgm:presLayoutVars>
      </dgm:prSet>
      <dgm:spPr/>
    </dgm:pt>
    <dgm:pt modelId="{DFE2648E-C9E2-41B3-8D79-420D3A4DC31F}" type="pres">
      <dgm:prSet presAssocID="{26612691-C27C-42EA-A866-D79ADE728901}" presName="spNode" presStyleCnt="0"/>
      <dgm:spPr/>
    </dgm:pt>
    <dgm:pt modelId="{EC328850-426B-4187-B0E1-F2927C6F859D}" type="pres">
      <dgm:prSet presAssocID="{FD721607-C284-4C5E-BD28-38890780E7E9}" presName="sibTrans" presStyleLbl="sibTrans1D1" presStyleIdx="0" presStyleCnt="10"/>
      <dgm:spPr/>
    </dgm:pt>
    <dgm:pt modelId="{080F7E04-E859-4C0C-865B-0E0515664CEC}" type="pres">
      <dgm:prSet presAssocID="{8C2ABF21-4169-4F92-992B-B26A5BB85821}" presName="node" presStyleLbl="node1" presStyleIdx="1" presStyleCnt="10" custScaleX="147086" custScaleY="129244">
        <dgm:presLayoutVars>
          <dgm:bulletEnabled val="1"/>
        </dgm:presLayoutVars>
      </dgm:prSet>
      <dgm:spPr/>
    </dgm:pt>
    <dgm:pt modelId="{271B0AC4-0897-478F-BCDA-B7C3B89B29C2}" type="pres">
      <dgm:prSet presAssocID="{8C2ABF21-4169-4F92-992B-B26A5BB85821}" presName="spNode" presStyleCnt="0"/>
      <dgm:spPr/>
    </dgm:pt>
    <dgm:pt modelId="{F7B1EEB3-AA1E-4453-82DD-ABDB0DD4B258}" type="pres">
      <dgm:prSet presAssocID="{9AE4F5F5-0EA1-4415-ABF8-623ADF2CFEEE}" presName="sibTrans" presStyleLbl="sibTrans1D1" presStyleIdx="1" presStyleCnt="10"/>
      <dgm:spPr/>
    </dgm:pt>
    <dgm:pt modelId="{974838B5-1ACF-4D22-A8F1-9F27A820DA00}" type="pres">
      <dgm:prSet presAssocID="{533558F9-E757-4CB7-9A7D-BD5A710BDA01}" presName="node" presStyleLbl="node1" presStyleIdx="2" presStyleCnt="10" custScaleX="147086" custScaleY="129244">
        <dgm:presLayoutVars>
          <dgm:bulletEnabled val="1"/>
        </dgm:presLayoutVars>
      </dgm:prSet>
      <dgm:spPr/>
    </dgm:pt>
    <dgm:pt modelId="{E7EF5F74-FE0D-4B15-8697-810B6A7A0CAE}" type="pres">
      <dgm:prSet presAssocID="{533558F9-E757-4CB7-9A7D-BD5A710BDA01}" presName="spNode" presStyleCnt="0"/>
      <dgm:spPr/>
    </dgm:pt>
    <dgm:pt modelId="{F70036B5-0DDC-47D0-9F68-A9D834F0E61B}" type="pres">
      <dgm:prSet presAssocID="{3ACE1E40-5576-4F8B-971D-0010D0BD4080}" presName="sibTrans" presStyleLbl="sibTrans1D1" presStyleIdx="2" presStyleCnt="10"/>
      <dgm:spPr/>
    </dgm:pt>
    <dgm:pt modelId="{230F75A9-8DC5-4172-AC80-B8542248E8BE}" type="pres">
      <dgm:prSet presAssocID="{BE28A756-02B9-4F75-A560-A7105EACB477}" presName="node" presStyleLbl="node1" presStyleIdx="3" presStyleCnt="10" custScaleX="147086" custScaleY="129244">
        <dgm:presLayoutVars>
          <dgm:bulletEnabled val="1"/>
        </dgm:presLayoutVars>
      </dgm:prSet>
      <dgm:spPr/>
    </dgm:pt>
    <dgm:pt modelId="{22DA5E31-8687-4D6A-B0BA-19C41FA63BE7}" type="pres">
      <dgm:prSet presAssocID="{BE28A756-02B9-4F75-A560-A7105EACB477}" presName="spNode" presStyleCnt="0"/>
      <dgm:spPr/>
    </dgm:pt>
    <dgm:pt modelId="{2B36FB0A-4AA6-4E22-A8FB-8F3216B55D04}" type="pres">
      <dgm:prSet presAssocID="{A18C1DDE-3C01-48B5-B44B-DAB0431C4063}" presName="sibTrans" presStyleLbl="sibTrans1D1" presStyleIdx="3" presStyleCnt="10"/>
      <dgm:spPr/>
    </dgm:pt>
    <dgm:pt modelId="{D3B5E785-A63D-4186-92FE-F0D5CA0D3850}" type="pres">
      <dgm:prSet presAssocID="{E18EA010-06B9-459D-9046-03F81AAC44C2}" presName="node" presStyleLbl="node1" presStyleIdx="4" presStyleCnt="10" custScaleX="147086" custScaleY="129244">
        <dgm:presLayoutVars>
          <dgm:bulletEnabled val="1"/>
        </dgm:presLayoutVars>
      </dgm:prSet>
      <dgm:spPr/>
    </dgm:pt>
    <dgm:pt modelId="{C50C1796-3BB0-4E76-B66B-746034DF57A0}" type="pres">
      <dgm:prSet presAssocID="{E18EA010-06B9-459D-9046-03F81AAC44C2}" presName="spNode" presStyleCnt="0"/>
      <dgm:spPr/>
    </dgm:pt>
    <dgm:pt modelId="{972DB64F-C07F-4AF1-8823-11EDC63BE200}" type="pres">
      <dgm:prSet presAssocID="{AB5A68D2-77AE-40EA-B0F2-A83E574BE687}" presName="sibTrans" presStyleLbl="sibTrans1D1" presStyleIdx="4" presStyleCnt="10"/>
      <dgm:spPr/>
    </dgm:pt>
    <dgm:pt modelId="{B31425F7-36A5-4D0B-BCB7-0922B92069F1}" type="pres">
      <dgm:prSet presAssocID="{068DF65D-0E1E-4CA9-8B96-A7910304C848}" presName="node" presStyleLbl="node1" presStyleIdx="5" presStyleCnt="10" custScaleX="147086" custScaleY="129244">
        <dgm:presLayoutVars>
          <dgm:bulletEnabled val="1"/>
        </dgm:presLayoutVars>
      </dgm:prSet>
      <dgm:spPr/>
    </dgm:pt>
    <dgm:pt modelId="{7D30409A-7C99-4FC4-B496-7090C578E365}" type="pres">
      <dgm:prSet presAssocID="{068DF65D-0E1E-4CA9-8B96-A7910304C848}" presName="spNode" presStyleCnt="0"/>
      <dgm:spPr/>
    </dgm:pt>
    <dgm:pt modelId="{06BEF2CA-C8BC-4E00-AA6C-C66B32F221EC}" type="pres">
      <dgm:prSet presAssocID="{C480DB87-EC2E-44A5-857F-94C30E3D92D6}" presName="sibTrans" presStyleLbl="sibTrans1D1" presStyleIdx="5" presStyleCnt="10"/>
      <dgm:spPr/>
    </dgm:pt>
    <dgm:pt modelId="{695104BF-8B6A-478B-A650-DE896F8CECD9}" type="pres">
      <dgm:prSet presAssocID="{89D1C96B-B0E9-4AB1-91AD-4A55E788F043}" presName="node" presStyleLbl="node1" presStyleIdx="6" presStyleCnt="10" custScaleX="147086" custScaleY="129244">
        <dgm:presLayoutVars>
          <dgm:bulletEnabled val="1"/>
        </dgm:presLayoutVars>
      </dgm:prSet>
      <dgm:spPr/>
    </dgm:pt>
    <dgm:pt modelId="{1FB87BD3-8959-43A2-A150-A35E628E8E3E}" type="pres">
      <dgm:prSet presAssocID="{89D1C96B-B0E9-4AB1-91AD-4A55E788F043}" presName="spNode" presStyleCnt="0"/>
      <dgm:spPr/>
    </dgm:pt>
    <dgm:pt modelId="{00EA599E-93CA-4E65-A8E8-FB74AD7F2144}" type="pres">
      <dgm:prSet presAssocID="{AAEC642D-BEA0-424A-93FA-CE91051E0CFE}" presName="sibTrans" presStyleLbl="sibTrans1D1" presStyleIdx="6" presStyleCnt="10"/>
      <dgm:spPr/>
    </dgm:pt>
    <dgm:pt modelId="{7889374B-D7BF-4686-82DC-C642663A7916}" type="pres">
      <dgm:prSet presAssocID="{51D94AB5-8A45-4B46-AF52-765FE3ADF638}" presName="node" presStyleLbl="node1" presStyleIdx="7" presStyleCnt="10" custScaleX="147086" custScaleY="129244">
        <dgm:presLayoutVars>
          <dgm:bulletEnabled val="1"/>
        </dgm:presLayoutVars>
      </dgm:prSet>
      <dgm:spPr/>
    </dgm:pt>
    <dgm:pt modelId="{18428378-555E-419D-AE85-629F08C97E92}" type="pres">
      <dgm:prSet presAssocID="{51D94AB5-8A45-4B46-AF52-765FE3ADF638}" presName="spNode" presStyleCnt="0"/>
      <dgm:spPr/>
    </dgm:pt>
    <dgm:pt modelId="{8E137AC4-C194-4E9B-A377-C96FE6E10CCB}" type="pres">
      <dgm:prSet presAssocID="{23286DF3-30AE-4512-A1E0-004F04502CF4}" presName="sibTrans" presStyleLbl="sibTrans1D1" presStyleIdx="7" presStyleCnt="10"/>
      <dgm:spPr/>
    </dgm:pt>
    <dgm:pt modelId="{2997C435-DF4F-48D2-A308-0BC411B81827}" type="pres">
      <dgm:prSet presAssocID="{B732A509-C503-4F33-899B-82485414BC13}" presName="node" presStyleLbl="node1" presStyleIdx="8" presStyleCnt="10" custScaleX="147086" custScaleY="129244">
        <dgm:presLayoutVars>
          <dgm:bulletEnabled val="1"/>
        </dgm:presLayoutVars>
      </dgm:prSet>
      <dgm:spPr/>
    </dgm:pt>
    <dgm:pt modelId="{B2790D49-946F-48BB-A454-B7552761C64F}" type="pres">
      <dgm:prSet presAssocID="{B732A509-C503-4F33-899B-82485414BC13}" presName="spNode" presStyleCnt="0"/>
      <dgm:spPr/>
    </dgm:pt>
    <dgm:pt modelId="{1C019606-BE26-4B4F-9A1A-EA376323199F}" type="pres">
      <dgm:prSet presAssocID="{8F6FA1D0-B892-45D3-8519-727B12979775}" presName="sibTrans" presStyleLbl="sibTrans1D1" presStyleIdx="8" presStyleCnt="10"/>
      <dgm:spPr/>
    </dgm:pt>
    <dgm:pt modelId="{A2FC1AF0-2795-4D3C-A5BE-525A6331C5EB}" type="pres">
      <dgm:prSet presAssocID="{6CC98661-9AA2-44FE-B9BB-9D0CFF71A82E}" presName="node" presStyleLbl="node1" presStyleIdx="9" presStyleCnt="10" custScaleX="147086" custScaleY="129244">
        <dgm:presLayoutVars>
          <dgm:bulletEnabled val="1"/>
        </dgm:presLayoutVars>
      </dgm:prSet>
      <dgm:spPr/>
    </dgm:pt>
    <dgm:pt modelId="{D9A6A0A0-04C0-4475-BA29-FB102D077B18}" type="pres">
      <dgm:prSet presAssocID="{6CC98661-9AA2-44FE-B9BB-9D0CFF71A82E}" presName="spNode" presStyleCnt="0"/>
      <dgm:spPr/>
    </dgm:pt>
    <dgm:pt modelId="{EEDB36A0-D559-454C-B077-651B3351D639}" type="pres">
      <dgm:prSet presAssocID="{122AFB5A-DD44-4172-B753-C6A939AEEAE6}" presName="sibTrans" presStyleLbl="sibTrans1D1" presStyleIdx="9" presStyleCnt="10"/>
      <dgm:spPr/>
    </dgm:pt>
  </dgm:ptLst>
  <dgm:cxnLst>
    <dgm:cxn modelId="{870B3803-B76E-4B01-980E-14FD4D2F8567}" type="presOf" srcId="{26612691-C27C-42EA-A866-D79ADE728901}" destId="{EBFFE88D-69DC-4B86-9284-510D078AD5BD}" srcOrd="0" destOrd="0" presId="urn:microsoft.com/office/officeart/2005/8/layout/cycle6"/>
    <dgm:cxn modelId="{53F15D08-9390-4166-BF91-F4A40663FC2B}" srcId="{6DEAC7EA-E4DD-4C83-9F88-71FE6CB42BF6}" destId="{89D1C96B-B0E9-4AB1-91AD-4A55E788F043}" srcOrd="6" destOrd="0" parTransId="{C6681032-0CD6-4AB7-9073-E9B5ED9247C7}" sibTransId="{AAEC642D-BEA0-424A-93FA-CE91051E0CFE}"/>
    <dgm:cxn modelId="{F0FD6A34-589D-4985-A2DD-B9CCB0DF9EFE}" srcId="{6DEAC7EA-E4DD-4C83-9F88-71FE6CB42BF6}" destId="{B732A509-C503-4F33-899B-82485414BC13}" srcOrd="8" destOrd="0" parTransId="{94457224-220E-4396-9963-69C17109E01F}" sibTransId="{8F6FA1D0-B892-45D3-8519-727B12979775}"/>
    <dgm:cxn modelId="{3E96823C-2C3C-47EE-9DC6-197998CDFD7D}" type="presOf" srcId="{23286DF3-30AE-4512-A1E0-004F04502CF4}" destId="{8E137AC4-C194-4E9B-A377-C96FE6E10CCB}" srcOrd="0" destOrd="0" presId="urn:microsoft.com/office/officeart/2005/8/layout/cycle6"/>
    <dgm:cxn modelId="{0788DD61-C62A-4A68-AF98-EBEB340C0ED7}" srcId="{6DEAC7EA-E4DD-4C83-9F88-71FE6CB42BF6}" destId="{533558F9-E757-4CB7-9A7D-BD5A710BDA01}" srcOrd="2" destOrd="0" parTransId="{C4F5A96E-95D3-4509-8950-E2192BD601DD}" sibTransId="{3ACE1E40-5576-4F8B-971D-0010D0BD4080}"/>
    <dgm:cxn modelId="{EF47E465-BA22-44EC-A07C-D96B9D4EB0D2}" type="presOf" srcId="{068DF65D-0E1E-4CA9-8B96-A7910304C848}" destId="{B31425F7-36A5-4D0B-BCB7-0922B92069F1}" srcOrd="0" destOrd="0" presId="urn:microsoft.com/office/officeart/2005/8/layout/cycle6"/>
    <dgm:cxn modelId="{58EC3C6C-7ABF-42E9-B711-97BBFFE9205D}" type="presOf" srcId="{FD721607-C284-4C5E-BD28-38890780E7E9}" destId="{EC328850-426B-4187-B0E1-F2927C6F859D}" srcOrd="0" destOrd="0" presId="urn:microsoft.com/office/officeart/2005/8/layout/cycle6"/>
    <dgm:cxn modelId="{6802964E-EC07-4835-BF5C-BEDCEDDCBC0E}" srcId="{6DEAC7EA-E4DD-4C83-9F88-71FE6CB42BF6}" destId="{6CC98661-9AA2-44FE-B9BB-9D0CFF71A82E}" srcOrd="9" destOrd="0" parTransId="{1E206E62-7BB2-403E-85A3-1854867FCFE2}" sibTransId="{122AFB5A-DD44-4172-B753-C6A939AEEAE6}"/>
    <dgm:cxn modelId="{E96FBB74-1B70-4A16-9466-FEA1043E92DB}" type="presOf" srcId="{BE28A756-02B9-4F75-A560-A7105EACB477}" destId="{230F75A9-8DC5-4172-AC80-B8542248E8BE}" srcOrd="0" destOrd="0" presId="urn:microsoft.com/office/officeart/2005/8/layout/cycle6"/>
    <dgm:cxn modelId="{DFBA0178-18C4-4F0E-A903-7103928C8F8A}" type="presOf" srcId="{AB5A68D2-77AE-40EA-B0F2-A83E574BE687}" destId="{972DB64F-C07F-4AF1-8823-11EDC63BE200}" srcOrd="0" destOrd="0" presId="urn:microsoft.com/office/officeart/2005/8/layout/cycle6"/>
    <dgm:cxn modelId="{B857797C-C4DC-422C-82B0-E1604DB69EAA}" type="presOf" srcId="{6DEAC7EA-E4DD-4C83-9F88-71FE6CB42BF6}" destId="{53F7C526-A305-4DDF-8415-E3D529522BAE}" srcOrd="0" destOrd="0" presId="urn:microsoft.com/office/officeart/2005/8/layout/cycle6"/>
    <dgm:cxn modelId="{DFA0487F-2CEA-40E2-9854-71A4DE30D8F0}" srcId="{6DEAC7EA-E4DD-4C83-9F88-71FE6CB42BF6}" destId="{BE28A756-02B9-4F75-A560-A7105EACB477}" srcOrd="3" destOrd="0" parTransId="{ADE345F5-0734-48AC-B3EC-B0EFEC5AC0DB}" sibTransId="{A18C1DDE-3C01-48B5-B44B-DAB0431C4063}"/>
    <dgm:cxn modelId="{006E3480-A41F-46BD-A144-208698AE1CD0}" srcId="{6DEAC7EA-E4DD-4C83-9F88-71FE6CB42BF6}" destId="{8C2ABF21-4169-4F92-992B-B26A5BB85821}" srcOrd="1" destOrd="0" parTransId="{08C30186-EBC2-4B78-A08E-58A158813B9C}" sibTransId="{9AE4F5F5-0EA1-4415-ABF8-623ADF2CFEEE}"/>
    <dgm:cxn modelId="{62347A81-2B9B-4950-AB79-9AD5BF79BFED}" type="presOf" srcId="{89D1C96B-B0E9-4AB1-91AD-4A55E788F043}" destId="{695104BF-8B6A-478B-A650-DE896F8CECD9}" srcOrd="0" destOrd="0" presId="urn:microsoft.com/office/officeart/2005/8/layout/cycle6"/>
    <dgm:cxn modelId="{1BB1E086-3587-4D62-9A14-2650C9D72E18}" type="presOf" srcId="{3ACE1E40-5576-4F8B-971D-0010D0BD4080}" destId="{F70036B5-0DDC-47D0-9F68-A9D834F0E61B}" srcOrd="0" destOrd="0" presId="urn:microsoft.com/office/officeart/2005/8/layout/cycle6"/>
    <dgm:cxn modelId="{D978BA8B-CA4E-4D37-B28C-FD9ED44D5468}" srcId="{6DEAC7EA-E4DD-4C83-9F88-71FE6CB42BF6}" destId="{E18EA010-06B9-459D-9046-03F81AAC44C2}" srcOrd="4" destOrd="0" parTransId="{03F6EB63-D564-4527-A197-0897D30A9D1A}" sibTransId="{AB5A68D2-77AE-40EA-B0F2-A83E574BE687}"/>
    <dgm:cxn modelId="{8FF84F8F-3F3C-484D-922A-A9D17ECA6A49}" type="presOf" srcId="{C480DB87-EC2E-44A5-857F-94C30E3D92D6}" destId="{06BEF2CA-C8BC-4E00-AA6C-C66B32F221EC}" srcOrd="0" destOrd="0" presId="urn:microsoft.com/office/officeart/2005/8/layout/cycle6"/>
    <dgm:cxn modelId="{E64F08A2-EFCE-46FA-AA72-F569BA425C66}" srcId="{6DEAC7EA-E4DD-4C83-9F88-71FE6CB42BF6}" destId="{068DF65D-0E1E-4CA9-8B96-A7910304C848}" srcOrd="5" destOrd="0" parTransId="{33F263ED-1953-49B6-8F02-B75DAAD44B5A}" sibTransId="{C480DB87-EC2E-44A5-857F-94C30E3D92D6}"/>
    <dgm:cxn modelId="{680E11A3-F43F-45C0-A655-3F3D6FB8079D}" type="presOf" srcId="{122AFB5A-DD44-4172-B753-C6A939AEEAE6}" destId="{EEDB36A0-D559-454C-B077-651B3351D639}" srcOrd="0" destOrd="0" presId="urn:microsoft.com/office/officeart/2005/8/layout/cycle6"/>
    <dgm:cxn modelId="{C9B893A9-9B27-4465-B4D4-B7E13BBDF749}" type="presOf" srcId="{B732A509-C503-4F33-899B-82485414BC13}" destId="{2997C435-DF4F-48D2-A308-0BC411B81827}" srcOrd="0" destOrd="0" presId="urn:microsoft.com/office/officeart/2005/8/layout/cycle6"/>
    <dgm:cxn modelId="{F85042AB-199A-406A-BFFE-253551A9FDE4}" type="presOf" srcId="{9AE4F5F5-0EA1-4415-ABF8-623ADF2CFEEE}" destId="{F7B1EEB3-AA1E-4453-82DD-ABDB0DD4B258}" srcOrd="0" destOrd="0" presId="urn:microsoft.com/office/officeart/2005/8/layout/cycle6"/>
    <dgm:cxn modelId="{3B42C5B1-32A2-4632-8431-9FCDBBB8048E}" type="presOf" srcId="{E18EA010-06B9-459D-9046-03F81AAC44C2}" destId="{D3B5E785-A63D-4186-92FE-F0D5CA0D3850}" srcOrd="0" destOrd="0" presId="urn:microsoft.com/office/officeart/2005/8/layout/cycle6"/>
    <dgm:cxn modelId="{C1C3E9B3-BF17-43A3-BA86-B3209B2E51EB}" type="presOf" srcId="{51D94AB5-8A45-4B46-AF52-765FE3ADF638}" destId="{7889374B-D7BF-4686-82DC-C642663A7916}" srcOrd="0" destOrd="0" presId="urn:microsoft.com/office/officeart/2005/8/layout/cycle6"/>
    <dgm:cxn modelId="{6909F1BD-714E-4801-A3D4-AA61024D7D12}" type="presOf" srcId="{533558F9-E757-4CB7-9A7D-BD5A710BDA01}" destId="{974838B5-1ACF-4D22-A8F1-9F27A820DA00}" srcOrd="0" destOrd="0" presId="urn:microsoft.com/office/officeart/2005/8/layout/cycle6"/>
    <dgm:cxn modelId="{AFEE34BE-A131-4436-821B-77209BB8457D}" srcId="{6DEAC7EA-E4DD-4C83-9F88-71FE6CB42BF6}" destId="{51D94AB5-8A45-4B46-AF52-765FE3ADF638}" srcOrd="7" destOrd="0" parTransId="{BFDEA8D1-7918-4CF6-A23F-4EE9F527E09E}" sibTransId="{23286DF3-30AE-4512-A1E0-004F04502CF4}"/>
    <dgm:cxn modelId="{74DE6DC1-D4F4-4067-A9ED-AB8D8C454CF1}" srcId="{6DEAC7EA-E4DD-4C83-9F88-71FE6CB42BF6}" destId="{26612691-C27C-42EA-A866-D79ADE728901}" srcOrd="0" destOrd="0" parTransId="{518BF0C8-67CC-4426-BC6B-851B462BB5FE}" sibTransId="{FD721607-C284-4C5E-BD28-38890780E7E9}"/>
    <dgm:cxn modelId="{AE9808D2-3CF1-4362-B21F-AE2EC811E874}" type="presOf" srcId="{A18C1DDE-3C01-48B5-B44B-DAB0431C4063}" destId="{2B36FB0A-4AA6-4E22-A8FB-8F3216B55D04}" srcOrd="0" destOrd="0" presId="urn:microsoft.com/office/officeart/2005/8/layout/cycle6"/>
    <dgm:cxn modelId="{299CDFD9-DB7F-47E0-8DA1-4D6A4C89124E}" type="presOf" srcId="{6CC98661-9AA2-44FE-B9BB-9D0CFF71A82E}" destId="{A2FC1AF0-2795-4D3C-A5BE-525A6331C5EB}" srcOrd="0" destOrd="0" presId="urn:microsoft.com/office/officeart/2005/8/layout/cycle6"/>
    <dgm:cxn modelId="{41C5D3EB-0BF6-4CB6-9499-6EEE229A49A1}" type="presOf" srcId="{AAEC642D-BEA0-424A-93FA-CE91051E0CFE}" destId="{00EA599E-93CA-4E65-A8E8-FB74AD7F2144}" srcOrd="0" destOrd="0" presId="urn:microsoft.com/office/officeart/2005/8/layout/cycle6"/>
    <dgm:cxn modelId="{7DD529EF-A4BB-4700-95E2-06BAACF07834}" type="presOf" srcId="{8C2ABF21-4169-4F92-992B-B26A5BB85821}" destId="{080F7E04-E859-4C0C-865B-0E0515664CEC}" srcOrd="0" destOrd="0" presId="urn:microsoft.com/office/officeart/2005/8/layout/cycle6"/>
    <dgm:cxn modelId="{1A214FF7-F2F3-4026-B377-1FA79EA8B36C}" type="presOf" srcId="{8F6FA1D0-B892-45D3-8519-727B12979775}" destId="{1C019606-BE26-4B4F-9A1A-EA376323199F}" srcOrd="0" destOrd="0" presId="urn:microsoft.com/office/officeart/2005/8/layout/cycle6"/>
    <dgm:cxn modelId="{15A6B53D-8865-43D6-9A21-7C9A5870DEED}" type="presParOf" srcId="{53F7C526-A305-4DDF-8415-E3D529522BAE}" destId="{EBFFE88D-69DC-4B86-9284-510D078AD5BD}" srcOrd="0" destOrd="0" presId="urn:microsoft.com/office/officeart/2005/8/layout/cycle6"/>
    <dgm:cxn modelId="{E7952E65-B5D7-492F-9B59-050256905D41}" type="presParOf" srcId="{53F7C526-A305-4DDF-8415-E3D529522BAE}" destId="{DFE2648E-C9E2-41B3-8D79-420D3A4DC31F}" srcOrd="1" destOrd="0" presId="urn:microsoft.com/office/officeart/2005/8/layout/cycle6"/>
    <dgm:cxn modelId="{BC4A3281-AD9C-4BEF-A515-7FF3D8134CC2}" type="presParOf" srcId="{53F7C526-A305-4DDF-8415-E3D529522BAE}" destId="{EC328850-426B-4187-B0E1-F2927C6F859D}" srcOrd="2" destOrd="0" presId="urn:microsoft.com/office/officeart/2005/8/layout/cycle6"/>
    <dgm:cxn modelId="{0D0FB703-D4AE-43D2-B071-D339AEFFA0CC}" type="presParOf" srcId="{53F7C526-A305-4DDF-8415-E3D529522BAE}" destId="{080F7E04-E859-4C0C-865B-0E0515664CEC}" srcOrd="3" destOrd="0" presId="urn:microsoft.com/office/officeart/2005/8/layout/cycle6"/>
    <dgm:cxn modelId="{6954051B-79D1-4669-B891-E40FBA12B06C}" type="presParOf" srcId="{53F7C526-A305-4DDF-8415-E3D529522BAE}" destId="{271B0AC4-0897-478F-BCDA-B7C3B89B29C2}" srcOrd="4" destOrd="0" presId="urn:microsoft.com/office/officeart/2005/8/layout/cycle6"/>
    <dgm:cxn modelId="{38BA9257-6637-48A6-B115-26E8CECE623E}" type="presParOf" srcId="{53F7C526-A305-4DDF-8415-E3D529522BAE}" destId="{F7B1EEB3-AA1E-4453-82DD-ABDB0DD4B258}" srcOrd="5" destOrd="0" presId="urn:microsoft.com/office/officeart/2005/8/layout/cycle6"/>
    <dgm:cxn modelId="{F0F155D5-CB23-4EDE-93E4-99B5557EEAAA}" type="presParOf" srcId="{53F7C526-A305-4DDF-8415-E3D529522BAE}" destId="{974838B5-1ACF-4D22-A8F1-9F27A820DA00}" srcOrd="6" destOrd="0" presId="urn:microsoft.com/office/officeart/2005/8/layout/cycle6"/>
    <dgm:cxn modelId="{83771C69-45E8-41F4-9D7E-DCFB70AB7BA5}" type="presParOf" srcId="{53F7C526-A305-4DDF-8415-E3D529522BAE}" destId="{E7EF5F74-FE0D-4B15-8697-810B6A7A0CAE}" srcOrd="7" destOrd="0" presId="urn:microsoft.com/office/officeart/2005/8/layout/cycle6"/>
    <dgm:cxn modelId="{35DE2B57-01AE-45E8-8934-DF318047386B}" type="presParOf" srcId="{53F7C526-A305-4DDF-8415-E3D529522BAE}" destId="{F70036B5-0DDC-47D0-9F68-A9D834F0E61B}" srcOrd="8" destOrd="0" presId="urn:microsoft.com/office/officeart/2005/8/layout/cycle6"/>
    <dgm:cxn modelId="{047EA6EA-79DE-4D97-ADFF-98F57C0B229D}" type="presParOf" srcId="{53F7C526-A305-4DDF-8415-E3D529522BAE}" destId="{230F75A9-8DC5-4172-AC80-B8542248E8BE}" srcOrd="9" destOrd="0" presId="urn:microsoft.com/office/officeart/2005/8/layout/cycle6"/>
    <dgm:cxn modelId="{1B212529-08D4-43C4-A2E1-191DE160F712}" type="presParOf" srcId="{53F7C526-A305-4DDF-8415-E3D529522BAE}" destId="{22DA5E31-8687-4D6A-B0BA-19C41FA63BE7}" srcOrd="10" destOrd="0" presId="urn:microsoft.com/office/officeart/2005/8/layout/cycle6"/>
    <dgm:cxn modelId="{B0DDDB00-6D17-4D23-8263-05CBC3288F87}" type="presParOf" srcId="{53F7C526-A305-4DDF-8415-E3D529522BAE}" destId="{2B36FB0A-4AA6-4E22-A8FB-8F3216B55D04}" srcOrd="11" destOrd="0" presId="urn:microsoft.com/office/officeart/2005/8/layout/cycle6"/>
    <dgm:cxn modelId="{064A2A21-DF97-47CC-A224-AF0BEED7E641}" type="presParOf" srcId="{53F7C526-A305-4DDF-8415-E3D529522BAE}" destId="{D3B5E785-A63D-4186-92FE-F0D5CA0D3850}" srcOrd="12" destOrd="0" presId="urn:microsoft.com/office/officeart/2005/8/layout/cycle6"/>
    <dgm:cxn modelId="{9A963F87-91B9-4097-9144-90E9AA361C2D}" type="presParOf" srcId="{53F7C526-A305-4DDF-8415-E3D529522BAE}" destId="{C50C1796-3BB0-4E76-B66B-746034DF57A0}" srcOrd="13" destOrd="0" presId="urn:microsoft.com/office/officeart/2005/8/layout/cycle6"/>
    <dgm:cxn modelId="{707B37CB-F0D0-4027-8D53-BB6B4DB64E0E}" type="presParOf" srcId="{53F7C526-A305-4DDF-8415-E3D529522BAE}" destId="{972DB64F-C07F-4AF1-8823-11EDC63BE200}" srcOrd="14" destOrd="0" presId="urn:microsoft.com/office/officeart/2005/8/layout/cycle6"/>
    <dgm:cxn modelId="{28FE0A26-682A-431D-B716-4914F307CC47}" type="presParOf" srcId="{53F7C526-A305-4DDF-8415-E3D529522BAE}" destId="{B31425F7-36A5-4D0B-BCB7-0922B92069F1}" srcOrd="15" destOrd="0" presId="urn:microsoft.com/office/officeart/2005/8/layout/cycle6"/>
    <dgm:cxn modelId="{8A925267-56DC-424E-A183-829538178FAE}" type="presParOf" srcId="{53F7C526-A305-4DDF-8415-E3D529522BAE}" destId="{7D30409A-7C99-4FC4-B496-7090C578E365}" srcOrd="16" destOrd="0" presId="urn:microsoft.com/office/officeart/2005/8/layout/cycle6"/>
    <dgm:cxn modelId="{32034F15-31CE-4332-92EB-D2B366E40DD7}" type="presParOf" srcId="{53F7C526-A305-4DDF-8415-E3D529522BAE}" destId="{06BEF2CA-C8BC-4E00-AA6C-C66B32F221EC}" srcOrd="17" destOrd="0" presId="urn:microsoft.com/office/officeart/2005/8/layout/cycle6"/>
    <dgm:cxn modelId="{CA65D075-0EF3-4A1D-901E-080D37A23970}" type="presParOf" srcId="{53F7C526-A305-4DDF-8415-E3D529522BAE}" destId="{695104BF-8B6A-478B-A650-DE896F8CECD9}" srcOrd="18" destOrd="0" presId="urn:microsoft.com/office/officeart/2005/8/layout/cycle6"/>
    <dgm:cxn modelId="{1DA3A2FD-3BED-409A-8BB3-369523B04049}" type="presParOf" srcId="{53F7C526-A305-4DDF-8415-E3D529522BAE}" destId="{1FB87BD3-8959-43A2-A150-A35E628E8E3E}" srcOrd="19" destOrd="0" presId="urn:microsoft.com/office/officeart/2005/8/layout/cycle6"/>
    <dgm:cxn modelId="{C42448FE-FE06-4E63-810F-726145BB875D}" type="presParOf" srcId="{53F7C526-A305-4DDF-8415-E3D529522BAE}" destId="{00EA599E-93CA-4E65-A8E8-FB74AD7F2144}" srcOrd="20" destOrd="0" presId="urn:microsoft.com/office/officeart/2005/8/layout/cycle6"/>
    <dgm:cxn modelId="{A42C3A25-BF5E-43EA-99BD-426A43ABFDB0}" type="presParOf" srcId="{53F7C526-A305-4DDF-8415-E3D529522BAE}" destId="{7889374B-D7BF-4686-82DC-C642663A7916}" srcOrd="21" destOrd="0" presId="urn:microsoft.com/office/officeart/2005/8/layout/cycle6"/>
    <dgm:cxn modelId="{E5070B02-1637-49FF-B1BB-649D2E0E58A7}" type="presParOf" srcId="{53F7C526-A305-4DDF-8415-E3D529522BAE}" destId="{18428378-555E-419D-AE85-629F08C97E92}" srcOrd="22" destOrd="0" presId="urn:microsoft.com/office/officeart/2005/8/layout/cycle6"/>
    <dgm:cxn modelId="{B0243627-C545-4892-B410-9334B3BB0EB6}" type="presParOf" srcId="{53F7C526-A305-4DDF-8415-E3D529522BAE}" destId="{8E137AC4-C194-4E9B-A377-C96FE6E10CCB}" srcOrd="23" destOrd="0" presId="urn:microsoft.com/office/officeart/2005/8/layout/cycle6"/>
    <dgm:cxn modelId="{ECFE23F6-F51D-410A-9A2C-E49C31438807}" type="presParOf" srcId="{53F7C526-A305-4DDF-8415-E3D529522BAE}" destId="{2997C435-DF4F-48D2-A308-0BC411B81827}" srcOrd="24" destOrd="0" presId="urn:microsoft.com/office/officeart/2005/8/layout/cycle6"/>
    <dgm:cxn modelId="{D9F96515-97C1-4485-B4F4-DA0A027F0EE1}" type="presParOf" srcId="{53F7C526-A305-4DDF-8415-E3D529522BAE}" destId="{B2790D49-946F-48BB-A454-B7552761C64F}" srcOrd="25" destOrd="0" presId="urn:microsoft.com/office/officeart/2005/8/layout/cycle6"/>
    <dgm:cxn modelId="{A730444C-91A0-467E-97A7-914D89C9E630}" type="presParOf" srcId="{53F7C526-A305-4DDF-8415-E3D529522BAE}" destId="{1C019606-BE26-4B4F-9A1A-EA376323199F}" srcOrd="26" destOrd="0" presId="urn:microsoft.com/office/officeart/2005/8/layout/cycle6"/>
    <dgm:cxn modelId="{EB4C3E1C-AA27-43E4-8928-9CBE147005D5}" type="presParOf" srcId="{53F7C526-A305-4DDF-8415-E3D529522BAE}" destId="{A2FC1AF0-2795-4D3C-A5BE-525A6331C5EB}" srcOrd="27" destOrd="0" presId="urn:microsoft.com/office/officeart/2005/8/layout/cycle6"/>
    <dgm:cxn modelId="{2E0F765D-86E0-4C01-AC1B-2A1BD9D3BA4E}" type="presParOf" srcId="{53F7C526-A305-4DDF-8415-E3D529522BAE}" destId="{D9A6A0A0-04C0-4475-BA29-FB102D077B18}" srcOrd="28" destOrd="0" presId="urn:microsoft.com/office/officeart/2005/8/layout/cycle6"/>
    <dgm:cxn modelId="{A88B2946-261D-4C39-94E8-C74356B6109C}" type="presParOf" srcId="{53F7C526-A305-4DDF-8415-E3D529522BAE}" destId="{EEDB36A0-D559-454C-B077-651B3351D639}" srcOrd="29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DEAC7EA-E4DD-4C83-9F88-71FE6CB42BF6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6612691-C27C-42EA-A866-D79ADE728901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518BF0C8-67CC-4426-BC6B-851B462BB5FE}" type="parTrans" cxnId="{74DE6DC1-D4F4-4067-A9ED-AB8D8C454CF1}">
      <dgm:prSet/>
      <dgm:spPr/>
      <dgm:t>
        <a:bodyPr/>
        <a:lstStyle/>
        <a:p>
          <a:endParaRPr lang="en-GB"/>
        </a:p>
      </dgm:t>
    </dgm:pt>
    <dgm:pt modelId="{FD721607-C284-4C5E-BD28-38890780E7E9}" type="sibTrans" cxnId="{74DE6DC1-D4F4-4067-A9ED-AB8D8C454CF1}">
      <dgm:prSet/>
      <dgm:spPr/>
      <dgm:t>
        <a:bodyPr/>
        <a:lstStyle/>
        <a:p>
          <a:endParaRPr lang="en-GB"/>
        </a:p>
      </dgm:t>
    </dgm:pt>
    <dgm:pt modelId="{BE28A756-02B9-4F75-A560-A7105EACB477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ADE345F5-0734-48AC-B3EC-B0EFEC5AC0DB}" type="parTrans" cxnId="{DFA0487F-2CEA-40E2-9854-71A4DE30D8F0}">
      <dgm:prSet/>
      <dgm:spPr/>
      <dgm:t>
        <a:bodyPr/>
        <a:lstStyle/>
        <a:p>
          <a:endParaRPr lang="en-GB"/>
        </a:p>
      </dgm:t>
    </dgm:pt>
    <dgm:pt modelId="{A18C1DDE-3C01-48B5-B44B-DAB0431C4063}" type="sibTrans" cxnId="{DFA0487F-2CEA-40E2-9854-71A4DE30D8F0}">
      <dgm:prSet/>
      <dgm:spPr/>
      <dgm:t>
        <a:bodyPr/>
        <a:lstStyle/>
        <a:p>
          <a:endParaRPr lang="en-GB"/>
        </a:p>
      </dgm:t>
    </dgm:pt>
    <dgm:pt modelId="{E18EA010-06B9-459D-9046-03F81AAC44C2}">
      <dgm:prSet phldrT="[Text]"/>
      <dgm:spPr>
        <a:blipFill rotWithShape="0">
          <a:blip xmlns:r="http://schemas.openxmlformats.org/officeDocument/2006/relationships" r:embed="rId3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03F6EB63-D564-4527-A197-0897D30A9D1A}" type="parTrans" cxnId="{D978BA8B-CA4E-4D37-B28C-FD9ED44D5468}">
      <dgm:prSet/>
      <dgm:spPr/>
      <dgm:t>
        <a:bodyPr/>
        <a:lstStyle/>
        <a:p>
          <a:endParaRPr lang="en-GB"/>
        </a:p>
      </dgm:t>
    </dgm:pt>
    <dgm:pt modelId="{AB5A68D2-77AE-40EA-B0F2-A83E574BE687}" type="sibTrans" cxnId="{D978BA8B-CA4E-4D37-B28C-FD9ED44D5468}">
      <dgm:prSet/>
      <dgm:spPr/>
      <dgm:t>
        <a:bodyPr/>
        <a:lstStyle/>
        <a:p>
          <a:endParaRPr lang="en-GB"/>
        </a:p>
      </dgm:t>
    </dgm:pt>
    <dgm:pt modelId="{068DF65D-0E1E-4CA9-8B96-A7910304C848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33F263ED-1953-49B6-8F02-B75DAAD44B5A}" type="parTrans" cxnId="{E64F08A2-EFCE-46FA-AA72-F569BA425C66}">
      <dgm:prSet/>
      <dgm:spPr/>
      <dgm:t>
        <a:bodyPr/>
        <a:lstStyle/>
        <a:p>
          <a:endParaRPr lang="en-GB"/>
        </a:p>
      </dgm:t>
    </dgm:pt>
    <dgm:pt modelId="{C480DB87-EC2E-44A5-857F-94C30E3D92D6}" type="sibTrans" cxnId="{E64F08A2-EFCE-46FA-AA72-F569BA425C66}">
      <dgm:prSet/>
      <dgm:spPr/>
      <dgm:t>
        <a:bodyPr/>
        <a:lstStyle/>
        <a:p>
          <a:endParaRPr lang="en-GB"/>
        </a:p>
      </dgm:t>
    </dgm:pt>
    <dgm:pt modelId="{89D1C96B-B0E9-4AB1-91AD-4A55E788F043}">
      <dgm:prSet phldrT="[Text]"/>
      <dgm:spPr>
        <a:blipFill rotWithShape="0">
          <a:blip xmlns:r="http://schemas.openxmlformats.org/officeDocument/2006/relationships" r:embed="rId3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C6681032-0CD6-4AB7-9073-E9B5ED9247C7}" type="parTrans" cxnId="{53F15D08-9390-4166-BF91-F4A40663FC2B}">
      <dgm:prSet/>
      <dgm:spPr/>
      <dgm:t>
        <a:bodyPr/>
        <a:lstStyle/>
        <a:p>
          <a:endParaRPr lang="en-GB"/>
        </a:p>
      </dgm:t>
    </dgm:pt>
    <dgm:pt modelId="{AAEC642D-BEA0-424A-93FA-CE91051E0CFE}" type="sibTrans" cxnId="{53F15D08-9390-4166-BF91-F4A40663FC2B}">
      <dgm:prSet/>
      <dgm:spPr/>
      <dgm:t>
        <a:bodyPr/>
        <a:lstStyle/>
        <a:p>
          <a:endParaRPr lang="en-GB"/>
        </a:p>
      </dgm:t>
    </dgm:pt>
    <dgm:pt modelId="{B732A509-C503-4F33-899B-82485414BC13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94457224-220E-4396-9963-69C17109E01F}" type="parTrans" cxnId="{F0FD6A34-589D-4985-A2DD-B9CCB0DF9EFE}">
      <dgm:prSet/>
      <dgm:spPr/>
      <dgm:t>
        <a:bodyPr/>
        <a:lstStyle/>
        <a:p>
          <a:endParaRPr lang="en-GB"/>
        </a:p>
      </dgm:t>
    </dgm:pt>
    <dgm:pt modelId="{8F6FA1D0-B892-45D3-8519-727B12979775}" type="sibTrans" cxnId="{F0FD6A34-589D-4985-A2DD-B9CCB0DF9EFE}">
      <dgm:prSet/>
      <dgm:spPr/>
      <dgm:t>
        <a:bodyPr/>
        <a:lstStyle/>
        <a:p>
          <a:endParaRPr lang="en-GB"/>
        </a:p>
      </dgm:t>
    </dgm:pt>
    <dgm:pt modelId="{6CC98661-9AA2-44FE-B9BB-9D0CFF71A82E}">
      <dgm:prSet phldrT="[Text]"/>
      <dgm:spPr>
        <a:blipFill rotWithShape="0">
          <a:blip xmlns:r="http://schemas.openxmlformats.org/officeDocument/2006/relationships" r:embed="rId3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1E206E62-7BB2-403E-85A3-1854867FCFE2}" type="parTrans" cxnId="{6802964E-EC07-4835-BF5C-BEDCEDDCBC0E}">
      <dgm:prSet/>
      <dgm:spPr/>
      <dgm:t>
        <a:bodyPr/>
        <a:lstStyle/>
        <a:p>
          <a:endParaRPr lang="en-GB"/>
        </a:p>
      </dgm:t>
    </dgm:pt>
    <dgm:pt modelId="{122AFB5A-DD44-4172-B753-C6A939AEEAE6}" type="sibTrans" cxnId="{6802964E-EC07-4835-BF5C-BEDCEDDCBC0E}">
      <dgm:prSet/>
      <dgm:spPr/>
      <dgm:t>
        <a:bodyPr/>
        <a:lstStyle/>
        <a:p>
          <a:endParaRPr lang="en-GB"/>
        </a:p>
      </dgm:t>
    </dgm:pt>
    <dgm:pt modelId="{533558F9-E757-4CB7-9A7D-BD5A710BDA01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C4F5A96E-95D3-4509-8950-E2192BD601DD}" type="parTrans" cxnId="{0788DD61-C62A-4A68-AF98-EBEB340C0ED7}">
      <dgm:prSet/>
      <dgm:spPr/>
      <dgm:t>
        <a:bodyPr/>
        <a:lstStyle/>
        <a:p>
          <a:endParaRPr lang="en-GB"/>
        </a:p>
      </dgm:t>
    </dgm:pt>
    <dgm:pt modelId="{3ACE1E40-5576-4F8B-971D-0010D0BD4080}" type="sibTrans" cxnId="{0788DD61-C62A-4A68-AF98-EBEB340C0ED7}">
      <dgm:prSet/>
      <dgm:spPr/>
      <dgm:t>
        <a:bodyPr/>
        <a:lstStyle/>
        <a:p>
          <a:endParaRPr lang="en-GB"/>
        </a:p>
      </dgm:t>
    </dgm:pt>
    <dgm:pt modelId="{51D94AB5-8A45-4B46-AF52-765FE3ADF638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BFDEA8D1-7918-4CF6-A23F-4EE9F527E09E}" type="parTrans" cxnId="{AFEE34BE-A131-4436-821B-77209BB8457D}">
      <dgm:prSet/>
      <dgm:spPr/>
      <dgm:t>
        <a:bodyPr/>
        <a:lstStyle/>
        <a:p>
          <a:endParaRPr lang="en-GB"/>
        </a:p>
      </dgm:t>
    </dgm:pt>
    <dgm:pt modelId="{23286DF3-30AE-4512-A1E0-004F04502CF4}" type="sibTrans" cxnId="{AFEE34BE-A131-4436-821B-77209BB8457D}">
      <dgm:prSet/>
      <dgm:spPr/>
      <dgm:t>
        <a:bodyPr/>
        <a:lstStyle/>
        <a:p>
          <a:endParaRPr lang="en-GB"/>
        </a:p>
      </dgm:t>
    </dgm:pt>
    <dgm:pt modelId="{8C2ABF21-4169-4F92-992B-B26A5BB85821}">
      <dgm:prSet phldrT="[Text]"/>
      <dgm:spPr>
        <a:blipFill rotWithShape="0">
          <a:blip xmlns:r="http://schemas.openxmlformats.org/officeDocument/2006/relationships" r:embed="rId3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9AE4F5F5-0EA1-4415-ABF8-623ADF2CFEEE}" type="sibTrans" cxnId="{006E3480-A41F-46BD-A144-208698AE1CD0}">
      <dgm:prSet/>
      <dgm:spPr/>
      <dgm:t>
        <a:bodyPr/>
        <a:lstStyle/>
        <a:p>
          <a:endParaRPr lang="en-GB"/>
        </a:p>
      </dgm:t>
    </dgm:pt>
    <dgm:pt modelId="{08C30186-EBC2-4B78-A08E-58A158813B9C}" type="parTrans" cxnId="{006E3480-A41F-46BD-A144-208698AE1CD0}">
      <dgm:prSet/>
      <dgm:spPr/>
      <dgm:t>
        <a:bodyPr/>
        <a:lstStyle/>
        <a:p>
          <a:endParaRPr lang="en-GB"/>
        </a:p>
      </dgm:t>
    </dgm:pt>
    <dgm:pt modelId="{53F7C526-A305-4DDF-8415-E3D529522BAE}" type="pres">
      <dgm:prSet presAssocID="{6DEAC7EA-E4DD-4C83-9F88-71FE6CB42BF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BFFE88D-69DC-4B86-9284-510D078AD5BD}" type="pres">
      <dgm:prSet presAssocID="{26612691-C27C-42EA-A866-D79ADE728901}" presName="node" presStyleLbl="node1" presStyleIdx="0" presStyleCnt="10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FE2648E-C9E2-41B3-8D79-420D3A4DC31F}" type="pres">
      <dgm:prSet presAssocID="{26612691-C27C-42EA-A866-D79ADE728901}" presName="spNode" presStyleCnt="0"/>
      <dgm:spPr/>
    </dgm:pt>
    <dgm:pt modelId="{EC328850-426B-4187-B0E1-F2927C6F859D}" type="pres">
      <dgm:prSet presAssocID="{FD721607-C284-4C5E-BD28-38890780E7E9}" presName="sibTrans" presStyleLbl="sibTrans1D1" presStyleIdx="0" presStyleCnt="10"/>
      <dgm:spPr/>
      <dgm:t>
        <a:bodyPr/>
        <a:lstStyle/>
        <a:p>
          <a:endParaRPr lang="en-GB"/>
        </a:p>
      </dgm:t>
    </dgm:pt>
    <dgm:pt modelId="{080F7E04-E859-4C0C-865B-0E0515664CEC}" type="pres">
      <dgm:prSet presAssocID="{8C2ABF21-4169-4F92-992B-B26A5BB85821}" presName="node" presStyleLbl="node1" presStyleIdx="1" presStyleCnt="10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71B0AC4-0897-478F-BCDA-B7C3B89B29C2}" type="pres">
      <dgm:prSet presAssocID="{8C2ABF21-4169-4F92-992B-B26A5BB85821}" presName="spNode" presStyleCnt="0"/>
      <dgm:spPr/>
    </dgm:pt>
    <dgm:pt modelId="{F7B1EEB3-AA1E-4453-82DD-ABDB0DD4B258}" type="pres">
      <dgm:prSet presAssocID="{9AE4F5F5-0EA1-4415-ABF8-623ADF2CFEEE}" presName="sibTrans" presStyleLbl="sibTrans1D1" presStyleIdx="1" presStyleCnt="10"/>
      <dgm:spPr/>
      <dgm:t>
        <a:bodyPr/>
        <a:lstStyle/>
        <a:p>
          <a:endParaRPr lang="en-GB"/>
        </a:p>
      </dgm:t>
    </dgm:pt>
    <dgm:pt modelId="{974838B5-1ACF-4D22-A8F1-9F27A820DA00}" type="pres">
      <dgm:prSet presAssocID="{533558F9-E757-4CB7-9A7D-BD5A710BDA01}" presName="node" presStyleLbl="node1" presStyleIdx="2" presStyleCnt="10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7EF5F74-FE0D-4B15-8697-810B6A7A0CAE}" type="pres">
      <dgm:prSet presAssocID="{533558F9-E757-4CB7-9A7D-BD5A710BDA01}" presName="spNode" presStyleCnt="0"/>
      <dgm:spPr/>
    </dgm:pt>
    <dgm:pt modelId="{F70036B5-0DDC-47D0-9F68-A9D834F0E61B}" type="pres">
      <dgm:prSet presAssocID="{3ACE1E40-5576-4F8B-971D-0010D0BD4080}" presName="sibTrans" presStyleLbl="sibTrans1D1" presStyleIdx="2" presStyleCnt="10"/>
      <dgm:spPr/>
      <dgm:t>
        <a:bodyPr/>
        <a:lstStyle/>
        <a:p>
          <a:endParaRPr lang="en-GB"/>
        </a:p>
      </dgm:t>
    </dgm:pt>
    <dgm:pt modelId="{230F75A9-8DC5-4172-AC80-B8542248E8BE}" type="pres">
      <dgm:prSet presAssocID="{BE28A756-02B9-4F75-A560-A7105EACB477}" presName="node" presStyleLbl="node1" presStyleIdx="3" presStyleCnt="10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2DA5E31-8687-4D6A-B0BA-19C41FA63BE7}" type="pres">
      <dgm:prSet presAssocID="{BE28A756-02B9-4F75-A560-A7105EACB477}" presName="spNode" presStyleCnt="0"/>
      <dgm:spPr/>
    </dgm:pt>
    <dgm:pt modelId="{2B36FB0A-4AA6-4E22-A8FB-8F3216B55D04}" type="pres">
      <dgm:prSet presAssocID="{A18C1DDE-3C01-48B5-B44B-DAB0431C4063}" presName="sibTrans" presStyleLbl="sibTrans1D1" presStyleIdx="3" presStyleCnt="10"/>
      <dgm:spPr/>
      <dgm:t>
        <a:bodyPr/>
        <a:lstStyle/>
        <a:p>
          <a:endParaRPr lang="en-GB"/>
        </a:p>
      </dgm:t>
    </dgm:pt>
    <dgm:pt modelId="{D3B5E785-A63D-4186-92FE-F0D5CA0D3850}" type="pres">
      <dgm:prSet presAssocID="{E18EA010-06B9-459D-9046-03F81AAC44C2}" presName="node" presStyleLbl="node1" presStyleIdx="4" presStyleCnt="10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50C1796-3BB0-4E76-B66B-746034DF57A0}" type="pres">
      <dgm:prSet presAssocID="{E18EA010-06B9-459D-9046-03F81AAC44C2}" presName="spNode" presStyleCnt="0"/>
      <dgm:spPr/>
    </dgm:pt>
    <dgm:pt modelId="{972DB64F-C07F-4AF1-8823-11EDC63BE200}" type="pres">
      <dgm:prSet presAssocID="{AB5A68D2-77AE-40EA-B0F2-A83E574BE687}" presName="sibTrans" presStyleLbl="sibTrans1D1" presStyleIdx="4" presStyleCnt="10"/>
      <dgm:spPr/>
      <dgm:t>
        <a:bodyPr/>
        <a:lstStyle/>
        <a:p>
          <a:endParaRPr lang="en-GB"/>
        </a:p>
      </dgm:t>
    </dgm:pt>
    <dgm:pt modelId="{B31425F7-36A5-4D0B-BCB7-0922B92069F1}" type="pres">
      <dgm:prSet presAssocID="{068DF65D-0E1E-4CA9-8B96-A7910304C848}" presName="node" presStyleLbl="node1" presStyleIdx="5" presStyleCnt="10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D30409A-7C99-4FC4-B496-7090C578E365}" type="pres">
      <dgm:prSet presAssocID="{068DF65D-0E1E-4CA9-8B96-A7910304C848}" presName="spNode" presStyleCnt="0"/>
      <dgm:spPr/>
    </dgm:pt>
    <dgm:pt modelId="{06BEF2CA-C8BC-4E00-AA6C-C66B32F221EC}" type="pres">
      <dgm:prSet presAssocID="{C480DB87-EC2E-44A5-857F-94C30E3D92D6}" presName="sibTrans" presStyleLbl="sibTrans1D1" presStyleIdx="5" presStyleCnt="10"/>
      <dgm:spPr/>
      <dgm:t>
        <a:bodyPr/>
        <a:lstStyle/>
        <a:p>
          <a:endParaRPr lang="en-GB"/>
        </a:p>
      </dgm:t>
    </dgm:pt>
    <dgm:pt modelId="{695104BF-8B6A-478B-A650-DE896F8CECD9}" type="pres">
      <dgm:prSet presAssocID="{89D1C96B-B0E9-4AB1-91AD-4A55E788F043}" presName="node" presStyleLbl="node1" presStyleIdx="6" presStyleCnt="10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FB87BD3-8959-43A2-A150-A35E628E8E3E}" type="pres">
      <dgm:prSet presAssocID="{89D1C96B-B0E9-4AB1-91AD-4A55E788F043}" presName="spNode" presStyleCnt="0"/>
      <dgm:spPr/>
    </dgm:pt>
    <dgm:pt modelId="{00EA599E-93CA-4E65-A8E8-FB74AD7F2144}" type="pres">
      <dgm:prSet presAssocID="{AAEC642D-BEA0-424A-93FA-CE91051E0CFE}" presName="sibTrans" presStyleLbl="sibTrans1D1" presStyleIdx="6" presStyleCnt="10"/>
      <dgm:spPr/>
      <dgm:t>
        <a:bodyPr/>
        <a:lstStyle/>
        <a:p>
          <a:endParaRPr lang="en-GB"/>
        </a:p>
      </dgm:t>
    </dgm:pt>
    <dgm:pt modelId="{7889374B-D7BF-4686-82DC-C642663A7916}" type="pres">
      <dgm:prSet presAssocID="{51D94AB5-8A45-4B46-AF52-765FE3ADF638}" presName="node" presStyleLbl="node1" presStyleIdx="7" presStyleCnt="10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8428378-555E-419D-AE85-629F08C97E92}" type="pres">
      <dgm:prSet presAssocID="{51D94AB5-8A45-4B46-AF52-765FE3ADF638}" presName="spNode" presStyleCnt="0"/>
      <dgm:spPr/>
    </dgm:pt>
    <dgm:pt modelId="{8E137AC4-C194-4E9B-A377-C96FE6E10CCB}" type="pres">
      <dgm:prSet presAssocID="{23286DF3-30AE-4512-A1E0-004F04502CF4}" presName="sibTrans" presStyleLbl="sibTrans1D1" presStyleIdx="7" presStyleCnt="10"/>
      <dgm:spPr/>
    </dgm:pt>
    <dgm:pt modelId="{2997C435-DF4F-48D2-A308-0BC411B81827}" type="pres">
      <dgm:prSet presAssocID="{B732A509-C503-4F33-899B-82485414BC13}" presName="node" presStyleLbl="node1" presStyleIdx="8" presStyleCnt="10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2790D49-946F-48BB-A454-B7552761C64F}" type="pres">
      <dgm:prSet presAssocID="{B732A509-C503-4F33-899B-82485414BC13}" presName="spNode" presStyleCnt="0"/>
      <dgm:spPr/>
    </dgm:pt>
    <dgm:pt modelId="{1C019606-BE26-4B4F-9A1A-EA376323199F}" type="pres">
      <dgm:prSet presAssocID="{8F6FA1D0-B892-45D3-8519-727B12979775}" presName="sibTrans" presStyleLbl="sibTrans1D1" presStyleIdx="8" presStyleCnt="10"/>
      <dgm:spPr/>
      <dgm:t>
        <a:bodyPr/>
        <a:lstStyle/>
        <a:p>
          <a:endParaRPr lang="en-GB"/>
        </a:p>
      </dgm:t>
    </dgm:pt>
    <dgm:pt modelId="{A2FC1AF0-2795-4D3C-A5BE-525A6331C5EB}" type="pres">
      <dgm:prSet presAssocID="{6CC98661-9AA2-44FE-B9BB-9D0CFF71A82E}" presName="node" presStyleLbl="node1" presStyleIdx="9" presStyleCnt="10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9A6A0A0-04C0-4475-BA29-FB102D077B18}" type="pres">
      <dgm:prSet presAssocID="{6CC98661-9AA2-44FE-B9BB-9D0CFF71A82E}" presName="spNode" presStyleCnt="0"/>
      <dgm:spPr/>
    </dgm:pt>
    <dgm:pt modelId="{EEDB36A0-D559-454C-B077-651B3351D639}" type="pres">
      <dgm:prSet presAssocID="{122AFB5A-DD44-4172-B753-C6A939AEEAE6}" presName="sibTrans" presStyleLbl="sibTrans1D1" presStyleIdx="9" presStyleCnt="10"/>
      <dgm:spPr/>
      <dgm:t>
        <a:bodyPr/>
        <a:lstStyle/>
        <a:p>
          <a:endParaRPr lang="en-GB"/>
        </a:p>
      </dgm:t>
    </dgm:pt>
  </dgm:ptLst>
  <dgm:cxnLst>
    <dgm:cxn modelId="{53F15D08-9390-4166-BF91-F4A40663FC2B}" srcId="{6DEAC7EA-E4DD-4C83-9F88-71FE6CB42BF6}" destId="{89D1C96B-B0E9-4AB1-91AD-4A55E788F043}" srcOrd="6" destOrd="0" parTransId="{C6681032-0CD6-4AB7-9073-E9B5ED9247C7}" sibTransId="{AAEC642D-BEA0-424A-93FA-CE91051E0CFE}"/>
    <dgm:cxn modelId="{7DD529EF-A4BB-4700-95E2-06BAACF07834}" type="presOf" srcId="{8C2ABF21-4169-4F92-992B-B26A5BB85821}" destId="{080F7E04-E859-4C0C-865B-0E0515664CEC}" srcOrd="0" destOrd="0" presId="urn:microsoft.com/office/officeart/2005/8/layout/cycle6"/>
    <dgm:cxn modelId="{C1C3E9B3-BF17-43A3-BA86-B3209B2E51EB}" type="presOf" srcId="{51D94AB5-8A45-4B46-AF52-765FE3ADF638}" destId="{7889374B-D7BF-4686-82DC-C642663A7916}" srcOrd="0" destOrd="0" presId="urn:microsoft.com/office/officeart/2005/8/layout/cycle6"/>
    <dgm:cxn modelId="{DFBA0178-18C4-4F0E-A903-7103928C8F8A}" type="presOf" srcId="{AB5A68D2-77AE-40EA-B0F2-A83E574BE687}" destId="{972DB64F-C07F-4AF1-8823-11EDC63BE200}" srcOrd="0" destOrd="0" presId="urn:microsoft.com/office/officeart/2005/8/layout/cycle6"/>
    <dgm:cxn modelId="{EF47E465-BA22-44EC-A07C-D96B9D4EB0D2}" type="presOf" srcId="{068DF65D-0E1E-4CA9-8B96-A7910304C848}" destId="{B31425F7-36A5-4D0B-BCB7-0922B92069F1}" srcOrd="0" destOrd="0" presId="urn:microsoft.com/office/officeart/2005/8/layout/cycle6"/>
    <dgm:cxn modelId="{E64F08A2-EFCE-46FA-AA72-F569BA425C66}" srcId="{6DEAC7EA-E4DD-4C83-9F88-71FE6CB42BF6}" destId="{068DF65D-0E1E-4CA9-8B96-A7910304C848}" srcOrd="5" destOrd="0" parTransId="{33F263ED-1953-49B6-8F02-B75DAAD44B5A}" sibTransId="{C480DB87-EC2E-44A5-857F-94C30E3D92D6}"/>
    <dgm:cxn modelId="{62347A81-2B9B-4950-AB79-9AD5BF79BFED}" type="presOf" srcId="{89D1C96B-B0E9-4AB1-91AD-4A55E788F043}" destId="{695104BF-8B6A-478B-A650-DE896F8CECD9}" srcOrd="0" destOrd="0" presId="urn:microsoft.com/office/officeart/2005/8/layout/cycle6"/>
    <dgm:cxn modelId="{1A214FF7-F2F3-4026-B377-1FA79EA8B36C}" type="presOf" srcId="{8F6FA1D0-B892-45D3-8519-727B12979775}" destId="{1C019606-BE26-4B4F-9A1A-EA376323199F}" srcOrd="0" destOrd="0" presId="urn:microsoft.com/office/officeart/2005/8/layout/cycle6"/>
    <dgm:cxn modelId="{AE9808D2-3CF1-4362-B21F-AE2EC811E874}" type="presOf" srcId="{A18C1DDE-3C01-48B5-B44B-DAB0431C4063}" destId="{2B36FB0A-4AA6-4E22-A8FB-8F3216B55D04}" srcOrd="0" destOrd="0" presId="urn:microsoft.com/office/officeart/2005/8/layout/cycle6"/>
    <dgm:cxn modelId="{E96FBB74-1B70-4A16-9466-FEA1043E92DB}" type="presOf" srcId="{BE28A756-02B9-4F75-A560-A7105EACB477}" destId="{230F75A9-8DC5-4172-AC80-B8542248E8BE}" srcOrd="0" destOrd="0" presId="urn:microsoft.com/office/officeart/2005/8/layout/cycle6"/>
    <dgm:cxn modelId="{D978BA8B-CA4E-4D37-B28C-FD9ED44D5468}" srcId="{6DEAC7EA-E4DD-4C83-9F88-71FE6CB42BF6}" destId="{E18EA010-06B9-459D-9046-03F81AAC44C2}" srcOrd="4" destOrd="0" parTransId="{03F6EB63-D564-4527-A197-0897D30A9D1A}" sibTransId="{AB5A68D2-77AE-40EA-B0F2-A83E574BE687}"/>
    <dgm:cxn modelId="{41C5D3EB-0BF6-4CB6-9499-6EEE229A49A1}" type="presOf" srcId="{AAEC642D-BEA0-424A-93FA-CE91051E0CFE}" destId="{00EA599E-93CA-4E65-A8E8-FB74AD7F2144}" srcOrd="0" destOrd="0" presId="urn:microsoft.com/office/officeart/2005/8/layout/cycle6"/>
    <dgm:cxn modelId="{AFEE34BE-A131-4436-821B-77209BB8457D}" srcId="{6DEAC7EA-E4DD-4C83-9F88-71FE6CB42BF6}" destId="{51D94AB5-8A45-4B46-AF52-765FE3ADF638}" srcOrd="7" destOrd="0" parTransId="{BFDEA8D1-7918-4CF6-A23F-4EE9F527E09E}" sibTransId="{23286DF3-30AE-4512-A1E0-004F04502CF4}"/>
    <dgm:cxn modelId="{3E96823C-2C3C-47EE-9DC6-197998CDFD7D}" type="presOf" srcId="{23286DF3-30AE-4512-A1E0-004F04502CF4}" destId="{8E137AC4-C194-4E9B-A377-C96FE6E10CCB}" srcOrd="0" destOrd="0" presId="urn:microsoft.com/office/officeart/2005/8/layout/cycle6"/>
    <dgm:cxn modelId="{DFA0487F-2CEA-40E2-9854-71A4DE30D8F0}" srcId="{6DEAC7EA-E4DD-4C83-9F88-71FE6CB42BF6}" destId="{BE28A756-02B9-4F75-A560-A7105EACB477}" srcOrd="3" destOrd="0" parTransId="{ADE345F5-0734-48AC-B3EC-B0EFEC5AC0DB}" sibTransId="{A18C1DDE-3C01-48B5-B44B-DAB0431C4063}"/>
    <dgm:cxn modelId="{74DE6DC1-D4F4-4067-A9ED-AB8D8C454CF1}" srcId="{6DEAC7EA-E4DD-4C83-9F88-71FE6CB42BF6}" destId="{26612691-C27C-42EA-A866-D79ADE728901}" srcOrd="0" destOrd="0" parTransId="{518BF0C8-67CC-4426-BC6B-851B462BB5FE}" sibTransId="{FD721607-C284-4C5E-BD28-38890780E7E9}"/>
    <dgm:cxn modelId="{1BB1E086-3587-4D62-9A14-2650C9D72E18}" type="presOf" srcId="{3ACE1E40-5576-4F8B-971D-0010D0BD4080}" destId="{F70036B5-0DDC-47D0-9F68-A9D834F0E61B}" srcOrd="0" destOrd="0" presId="urn:microsoft.com/office/officeart/2005/8/layout/cycle6"/>
    <dgm:cxn modelId="{0788DD61-C62A-4A68-AF98-EBEB340C0ED7}" srcId="{6DEAC7EA-E4DD-4C83-9F88-71FE6CB42BF6}" destId="{533558F9-E757-4CB7-9A7D-BD5A710BDA01}" srcOrd="2" destOrd="0" parTransId="{C4F5A96E-95D3-4509-8950-E2192BD601DD}" sibTransId="{3ACE1E40-5576-4F8B-971D-0010D0BD4080}"/>
    <dgm:cxn modelId="{B857797C-C4DC-422C-82B0-E1604DB69EAA}" type="presOf" srcId="{6DEAC7EA-E4DD-4C83-9F88-71FE6CB42BF6}" destId="{53F7C526-A305-4DDF-8415-E3D529522BAE}" srcOrd="0" destOrd="0" presId="urn:microsoft.com/office/officeart/2005/8/layout/cycle6"/>
    <dgm:cxn modelId="{58EC3C6C-7ABF-42E9-B711-97BBFFE9205D}" type="presOf" srcId="{FD721607-C284-4C5E-BD28-38890780E7E9}" destId="{EC328850-426B-4187-B0E1-F2927C6F859D}" srcOrd="0" destOrd="0" presId="urn:microsoft.com/office/officeart/2005/8/layout/cycle6"/>
    <dgm:cxn modelId="{F85042AB-199A-406A-BFFE-253551A9FDE4}" type="presOf" srcId="{9AE4F5F5-0EA1-4415-ABF8-623ADF2CFEEE}" destId="{F7B1EEB3-AA1E-4453-82DD-ABDB0DD4B258}" srcOrd="0" destOrd="0" presId="urn:microsoft.com/office/officeart/2005/8/layout/cycle6"/>
    <dgm:cxn modelId="{C9B893A9-9B27-4465-B4D4-B7E13BBDF749}" type="presOf" srcId="{B732A509-C503-4F33-899B-82485414BC13}" destId="{2997C435-DF4F-48D2-A308-0BC411B81827}" srcOrd="0" destOrd="0" presId="urn:microsoft.com/office/officeart/2005/8/layout/cycle6"/>
    <dgm:cxn modelId="{680E11A3-F43F-45C0-A655-3F3D6FB8079D}" type="presOf" srcId="{122AFB5A-DD44-4172-B753-C6A939AEEAE6}" destId="{EEDB36A0-D559-454C-B077-651B3351D639}" srcOrd="0" destOrd="0" presId="urn:microsoft.com/office/officeart/2005/8/layout/cycle6"/>
    <dgm:cxn modelId="{8FF84F8F-3F3C-484D-922A-A9D17ECA6A49}" type="presOf" srcId="{C480DB87-EC2E-44A5-857F-94C30E3D92D6}" destId="{06BEF2CA-C8BC-4E00-AA6C-C66B32F221EC}" srcOrd="0" destOrd="0" presId="urn:microsoft.com/office/officeart/2005/8/layout/cycle6"/>
    <dgm:cxn modelId="{F0FD6A34-589D-4985-A2DD-B9CCB0DF9EFE}" srcId="{6DEAC7EA-E4DD-4C83-9F88-71FE6CB42BF6}" destId="{B732A509-C503-4F33-899B-82485414BC13}" srcOrd="8" destOrd="0" parTransId="{94457224-220E-4396-9963-69C17109E01F}" sibTransId="{8F6FA1D0-B892-45D3-8519-727B12979775}"/>
    <dgm:cxn modelId="{3B42C5B1-32A2-4632-8431-9FCDBBB8048E}" type="presOf" srcId="{E18EA010-06B9-459D-9046-03F81AAC44C2}" destId="{D3B5E785-A63D-4186-92FE-F0D5CA0D3850}" srcOrd="0" destOrd="0" presId="urn:microsoft.com/office/officeart/2005/8/layout/cycle6"/>
    <dgm:cxn modelId="{6802964E-EC07-4835-BF5C-BEDCEDDCBC0E}" srcId="{6DEAC7EA-E4DD-4C83-9F88-71FE6CB42BF6}" destId="{6CC98661-9AA2-44FE-B9BB-9D0CFF71A82E}" srcOrd="9" destOrd="0" parTransId="{1E206E62-7BB2-403E-85A3-1854867FCFE2}" sibTransId="{122AFB5A-DD44-4172-B753-C6A939AEEAE6}"/>
    <dgm:cxn modelId="{006E3480-A41F-46BD-A144-208698AE1CD0}" srcId="{6DEAC7EA-E4DD-4C83-9F88-71FE6CB42BF6}" destId="{8C2ABF21-4169-4F92-992B-B26A5BB85821}" srcOrd="1" destOrd="0" parTransId="{08C30186-EBC2-4B78-A08E-58A158813B9C}" sibTransId="{9AE4F5F5-0EA1-4415-ABF8-623ADF2CFEEE}"/>
    <dgm:cxn modelId="{870B3803-B76E-4B01-980E-14FD4D2F8567}" type="presOf" srcId="{26612691-C27C-42EA-A866-D79ADE728901}" destId="{EBFFE88D-69DC-4B86-9284-510D078AD5BD}" srcOrd="0" destOrd="0" presId="urn:microsoft.com/office/officeart/2005/8/layout/cycle6"/>
    <dgm:cxn modelId="{6909F1BD-714E-4801-A3D4-AA61024D7D12}" type="presOf" srcId="{533558F9-E757-4CB7-9A7D-BD5A710BDA01}" destId="{974838B5-1ACF-4D22-A8F1-9F27A820DA00}" srcOrd="0" destOrd="0" presId="urn:microsoft.com/office/officeart/2005/8/layout/cycle6"/>
    <dgm:cxn modelId="{299CDFD9-DB7F-47E0-8DA1-4D6A4C89124E}" type="presOf" srcId="{6CC98661-9AA2-44FE-B9BB-9D0CFF71A82E}" destId="{A2FC1AF0-2795-4D3C-A5BE-525A6331C5EB}" srcOrd="0" destOrd="0" presId="urn:microsoft.com/office/officeart/2005/8/layout/cycle6"/>
    <dgm:cxn modelId="{15A6B53D-8865-43D6-9A21-7C9A5870DEED}" type="presParOf" srcId="{53F7C526-A305-4DDF-8415-E3D529522BAE}" destId="{EBFFE88D-69DC-4B86-9284-510D078AD5BD}" srcOrd="0" destOrd="0" presId="urn:microsoft.com/office/officeart/2005/8/layout/cycle6"/>
    <dgm:cxn modelId="{E7952E65-B5D7-492F-9B59-050256905D41}" type="presParOf" srcId="{53F7C526-A305-4DDF-8415-E3D529522BAE}" destId="{DFE2648E-C9E2-41B3-8D79-420D3A4DC31F}" srcOrd="1" destOrd="0" presId="urn:microsoft.com/office/officeart/2005/8/layout/cycle6"/>
    <dgm:cxn modelId="{BC4A3281-AD9C-4BEF-A515-7FF3D8134CC2}" type="presParOf" srcId="{53F7C526-A305-4DDF-8415-E3D529522BAE}" destId="{EC328850-426B-4187-B0E1-F2927C6F859D}" srcOrd="2" destOrd="0" presId="urn:microsoft.com/office/officeart/2005/8/layout/cycle6"/>
    <dgm:cxn modelId="{0D0FB703-D4AE-43D2-B071-D339AEFFA0CC}" type="presParOf" srcId="{53F7C526-A305-4DDF-8415-E3D529522BAE}" destId="{080F7E04-E859-4C0C-865B-0E0515664CEC}" srcOrd="3" destOrd="0" presId="urn:microsoft.com/office/officeart/2005/8/layout/cycle6"/>
    <dgm:cxn modelId="{6954051B-79D1-4669-B891-E40FBA12B06C}" type="presParOf" srcId="{53F7C526-A305-4DDF-8415-E3D529522BAE}" destId="{271B0AC4-0897-478F-BCDA-B7C3B89B29C2}" srcOrd="4" destOrd="0" presId="urn:microsoft.com/office/officeart/2005/8/layout/cycle6"/>
    <dgm:cxn modelId="{38BA9257-6637-48A6-B115-26E8CECE623E}" type="presParOf" srcId="{53F7C526-A305-4DDF-8415-E3D529522BAE}" destId="{F7B1EEB3-AA1E-4453-82DD-ABDB0DD4B258}" srcOrd="5" destOrd="0" presId="urn:microsoft.com/office/officeart/2005/8/layout/cycle6"/>
    <dgm:cxn modelId="{F0F155D5-CB23-4EDE-93E4-99B5557EEAAA}" type="presParOf" srcId="{53F7C526-A305-4DDF-8415-E3D529522BAE}" destId="{974838B5-1ACF-4D22-A8F1-9F27A820DA00}" srcOrd="6" destOrd="0" presId="urn:microsoft.com/office/officeart/2005/8/layout/cycle6"/>
    <dgm:cxn modelId="{83771C69-45E8-41F4-9D7E-DCFB70AB7BA5}" type="presParOf" srcId="{53F7C526-A305-4DDF-8415-E3D529522BAE}" destId="{E7EF5F74-FE0D-4B15-8697-810B6A7A0CAE}" srcOrd="7" destOrd="0" presId="urn:microsoft.com/office/officeart/2005/8/layout/cycle6"/>
    <dgm:cxn modelId="{35DE2B57-01AE-45E8-8934-DF318047386B}" type="presParOf" srcId="{53F7C526-A305-4DDF-8415-E3D529522BAE}" destId="{F70036B5-0DDC-47D0-9F68-A9D834F0E61B}" srcOrd="8" destOrd="0" presId="urn:microsoft.com/office/officeart/2005/8/layout/cycle6"/>
    <dgm:cxn modelId="{047EA6EA-79DE-4D97-ADFF-98F57C0B229D}" type="presParOf" srcId="{53F7C526-A305-4DDF-8415-E3D529522BAE}" destId="{230F75A9-8DC5-4172-AC80-B8542248E8BE}" srcOrd="9" destOrd="0" presId="urn:microsoft.com/office/officeart/2005/8/layout/cycle6"/>
    <dgm:cxn modelId="{1B212529-08D4-43C4-A2E1-191DE160F712}" type="presParOf" srcId="{53F7C526-A305-4DDF-8415-E3D529522BAE}" destId="{22DA5E31-8687-4D6A-B0BA-19C41FA63BE7}" srcOrd="10" destOrd="0" presId="urn:microsoft.com/office/officeart/2005/8/layout/cycle6"/>
    <dgm:cxn modelId="{B0DDDB00-6D17-4D23-8263-05CBC3288F87}" type="presParOf" srcId="{53F7C526-A305-4DDF-8415-E3D529522BAE}" destId="{2B36FB0A-4AA6-4E22-A8FB-8F3216B55D04}" srcOrd="11" destOrd="0" presId="urn:microsoft.com/office/officeart/2005/8/layout/cycle6"/>
    <dgm:cxn modelId="{064A2A21-DF97-47CC-A224-AF0BEED7E641}" type="presParOf" srcId="{53F7C526-A305-4DDF-8415-E3D529522BAE}" destId="{D3B5E785-A63D-4186-92FE-F0D5CA0D3850}" srcOrd="12" destOrd="0" presId="urn:microsoft.com/office/officeart/2005/8/layout/cycle6"/>
    <dgm:cxn modelId="{9A963F87-91B9-4097-9144-90E9AA361C2D}" type="presParOf" srcId="{53F7C526-A305-4DDF-8415-E3D529522BAE}" destId="{C50C1796-3BB0-4E76-B66B-746034DF57A0}" srcOrd="13" destOrd="0" presId="urn:microsoft.com/office/officeart/2005/8/layout/cycle6"/>
    <dgm:cxn modelId="{707B37CB-F0D0-4027-8D53-BB6B4DB64E0E}" type="presParOf" srcId="{53F7C526-A305-4DDF-8415-E3D529522BAE}" destId="{972DB64F-C07F-4AF1-8823-11EDC63BE200}" srcOrd="14" destOrd="0" presId="urn:microsoft.com/office/officeart/2005/8/layout/cycle6"/>
    <dgm:cxn modelId="{28FE0A26-682A-431D-B716-4914F307CC47}" type="presParOf" srcId="{53F7C526-A305-4DDF-8415-E3D529522BAE}" destId="{B31425F7-36A5-4D0B-BCB7-0922B92069F1}" srcOrd="15" destOrd="0" presId="urn:microsoft.com/office/officeart/2005/8/layout/cycle6"/>
    <dgm:cxn modelId="{8A925267-56DC-424E-A183-829538178FAE}" type="presParOf" srcId="{53F7C526-A305-4DDF-8415-E3D529522BAE}" destId="{7D30409A-7C99-4FC4-B496-7090C578E365}" srcOrd="16" destOrd="0" presId="urn:microsoft.com/office/officeart/2005/8/layout/cycle6"/>
    <dgm:cxn modelId="{32034F15-31CE-4332-92EB-D2B366E40DD7}" type="presParOf" srcId="{53F7C526-A305-4DDF-8415-E3D529522BAE}" destId="{06BEF2CA-C8BC-4E00-AA6C-C66B32F221EC}" srcOrd="17" destOrd="0" presId="urn:microsoft.com/office/officeart/2005/8/layout/cycle6"/>
    <dgm:cxn modelId="{CA65D075-0EF3-4A1D-901E-080D37A23970}" type="presParOf" srcId="{53F7C526-A305-4DDF-8415-E3D529522BAE}" destId="{695104BF-8B6A-478B-A650-DE896F8CECD9}" srcOrd="18" destOrd="0" presId="urn:microsoft.com/office/officeart/2005/8/layout/cycle6"/>
    <dgm:cxn modelId="{1DA3A2FD-3BED-409A-8BB3-369523B04049}" type="presParOf" srcId="{53F7C526-A305-4DDF-8415-E3D529522BAE}" destId="{1FB87BD3-8959-43A2-A150-A35E628E8E3E}" srcOrd="19" destOrd="0" presId="urn:microsoft.com/office/officeart/2005/8/layout/cycle6"/>
    <dgm:cxn modelId="{C42448FE-FE06-4E63-810F-726145BB875D}" type="presParOf" srcId="{53F7C526-A305-4DDF-8415-E3D529522BAE}" destId="{00EA599E-93CA-4E65-A8E8-FB74AD7F2144}" srcOrd="20" destOrd="0" presId="urn:microsoft.com/office/officeart/2005/8/layout/cycle6"/>
    <dgm:cxn modelId="{A42C3A25-BF5E-43EA-99BD-426A43ABFDB0}" type="presParOf" srcId="{53F7C526-A305-4DDF-8415-E3D529522BAE}" destId="{7889374B-D7BF-4686-82DC-C642663A7916}" srcOrd="21" destOrd="0" presId="urn:microsoft.com/office/officeart/2005/8/layout/cycle6"/>
    <dgm:cxn modelId="{E5070B02-1637-49FF-B1BB-649D2E0E58A7}" type="presParOf" srcId="{53F7C526-A305-4DDF-8415-E3D529522BAE}" destId="{18428378-555E-419D-AE85-629F08C97E92}" srcOrd="22" destOrd="0" presId="urn:microsoft.com/office/officeart/2005/8/layout/cycle6"/>
    <dgm:cxn modelId="{B0243627-C545-4892-B410-9334B3BB0EB6}" type="presParOf" srcId="{53F7C526-A305-4DDF-8415-E3D529522BAE}" destId="{8E137AC4-C194-4E9B-A377-C96FE6E10CCB}" srcOrd="23" destOrd="0" presId="urn:microsoft.com/office/officeart/2005/8/layout/cycle6"/>
    <dgm:cxn modelId="{ECFE23F6-F51D-410A-9A2C-E49C31438807}" type="presParOf" srcId="{53F7C526-A305-4DDF-8415-E3D529522BAE}" destId="{2997C435-DF4F-48D2-A308-0BC411B81827}" srcOrd="24" destOrd="0" presId="urn:microsoft.com/office/officeart/2005/8/layout/cycle6"/>
    <dgm:cxn modelId="{D9F96515-97C1-4485-B4F4-DA0A027F0EE1}" type="presParOf" srcId="{53F7C526-A305-4DDF-8415-E3D529522BAE}" destId="{B2790D49-946F-48BB-A454-B7552761C64F}" srcOrd="25" destOrd="0" presId="urn:microsoft.com/office/officeart/2005/8/layout/cycle6"/>
    <dgm:cxn modelId="{A730444C-91A0-467E-97A7-914D89C9E630}" type="presParOf" srcId="{53F7C526-A305-4DDF-8415-E3D529522BAE}" destId="{1C019606-BE26-4B4F-9A1A-EA376323199F}" srcOrd="26" destOrd="0" presId="urn:microsoft.com/office/officeart/2005/8/layout/cycle6"/>
    <dgm:cxn modelId="{EB4C3E1C-AA27-43E4-8928-9CBE147005D5}" type="presParOf" srcId="{53F7C526-A305-4DDF-8415-E3D529522BAE}" destId="{A2FC1AF0-2795-4D3C-A5BE-525A6331C5EB}" srcOrd="27" destOrd="0" presId="urn:microsoft.com/office/officeart/2005/8/layout/cycle6"/>
    <dgm:cxn modelId="{2E0F765D-86E0-4C01-AC1B-2A1BD9D3BA4E}" type="presParOf" srcId="{53F7C526-A305-4DDF-8415-E3D529522BAE}" destId="{D9A6A0A0-04C0-4475-BA29-FB102D077B18}" srcOrd="28" destOrd="0" presId="urn:microsoft.com/office/officeart/2005/8/layout/cycle6"/>
    <dgm:cxn modelId="{A88B2946-261D-4C39-94E8-C74356B6109C}" type="presParOf" srcId="{53F7C526-A305-4DDF-8415-E3D529522BAE}" destId="{EEDB36A0-D559-454C-B077-651B3351D639}" srcOrd="29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DEAC7EA-E4DD-4C83-9F88-71FE6CB42BF6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26612691-C27C-42EA-A866-D79ADE7289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26612691-C27C-42EA-A866-D79ADE7289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518BF0C8-67CC-4426-BC6B-851B462BB5FE}" type="parTrans" cxnId="{74DE6DC1-D4F4-4067-A9ED-AB8D8C454CF1}">
      <dgm:prSet/>
      <dgm:spPr/>
      <dgm:t>
        <a:bodyPr/>
        <a:lstStyle/>
        <a:p>
          <a:endParaRPr lang="en-GB"/>
        </a:p>
      </dgm:t>
    </dgm:pt>
    <dgm:pt modelId="{FD721607-C284-4C5E-BD28-38890780E7E9}" type="sibTrans" cxnId="{74DE6DC1-D4F4-4067-A9ED-AB8D8C454CF1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72713C0-E37A-4927-B7F1-643DD674B5B4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B72713C0-E37A-4927-B7F1-643DD674B5B4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F3DDC807-8DD4-49F9-9C37-E77DBC918480}" type="parTrans" cxnId="{20231D58-ACD0-47B0-968F-65F65EE2D3EC}">
      <dgm:prSet/>
      <dgm:spPr/>
      <dgm:t>
        <a:bodyPr/>
        <a:lstStyle/>
        <a:p>
          <a:endParaRPr lang="en-GB"/>
        </a:p>
      </dgm:t>
    </dgm:pt>
    <dgm:pt modelId="{A1DED879-2367-49EE-B39A-CAD33286FED5}" type="sibTrans" cxnId="{20231D58-ACD0-47B0-968F-65F65EE2D3EC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5C91F015-FD51-4326-B4CE-CC02E72534BD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5C91F015-FD51-4326-B4CE-CC02E72534BD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23FC4433-9192-4A44-B0B4-2119F3843EB6}" type="parTrans" cxnId="{5E6B5D78-B449-4C06-99EF-70E328E0AAF5}">
      <dgm:prSet/>
      <dgm:spPr/>
      <dgm:t>
        <a:bodyPr/>
        <a:lstStyle/>
        <a:p>
          <a:endParaRPr lang="en-GB"/>
        </a:p>
      </dgm:t>
    </dgm:pt>
    <dgm:pt modelId="{896A6010-309A-4EE5-9F69-22ECBF382023}" type="sibTrans" cxnId="{5E6B5D78-B449-4C06-99EF-70E328E0AAF5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E28A756-02B9-4F75-A560-A7105EACB47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BE28A756-02B9-4F75-A560-A7105EACB47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ADE345F5-0734-48AC-B3EC-B0EFEC5AC0DB}" type="parTrans" cxnId="{DFA0487F-2CEA-40E2-9854-71A4DE30D8F0}">
      <dgm:prSet/>
      <dgm:spPr/>
      <dgm:t>
        <a:bodyPr/>
        <a:lstStyle/>
        <a:p>
          <a:endParaRPr lang="en-GB"/>
        </a:p>
      </dgm:t>
    </dgm:pt>
    <dgm:pt modelId="{A18C1DDE-3C01-48B5-B44B-DAB0431C4063}" type="sibTrans" cxnId="{DFA0487F-2CEA-40E2-9854-71A4DE30D8F0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E18EA010-06B9-459D-9046-03F81AAC44C2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E18EA010-06B9-459D-9046-03F81AAC44C2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03F6EB63-D564-4527-A197-0897D30A9D1A}" type="parTrans" cxnId="{D978BA8B-CA4E-4D37-B28C-FD9ED44D5468}">
      <dgm:prSet/>
      <dgm:spPr/>
      <dgm:t>
        <a:bodyPr/>
        <a:lstStyle/>
        <a:p>
          <a:endParaRPr lang="en-GB"/>
        </a:p>
      </dgm:t>
    </dgm:pt>
    <dgm:pt modelId="{AB5A68D2-77AE-40EA-B0F2-A83E574BE687}" type="sibTrans" cxnId="{D978BA8B-CA4E-4D37-B28C-FD9ED44D5468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068DF65D-0E1E-4CA9-8B96-A7910304C84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068DF65D-0E1E-4CA9-8B96-A7910304C84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33F263ED-1953-49B6-8F02-B75DAAD44B5A}" type="parTrans" cxnId="{E64F08A2-EFCE-46FA-AA72-F569BA425C66}">
      <dgm:prSet/>
      <dgm:spPr/>
      <dgm:t>
        <a:bodyPr/>
        <a:lstStyle/>
        <a:p>
          <a:endParaRPr lang="en-GB"/>
        </a:p>
      </dgm:t>
    </dgm:pt>
    <dgm:pt modelId="{C480DB87-EC2E-44A5-857F-94C30E3D92D6}" type="sibTrans" cxnId="{E64F08A2-EFCE-46FA-AA72-F569BA425C66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89D1C96B-B0E9-4AB1-91AD-4A55E788F04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 dirty="0"/>
            </a:p>
          </dgm:t>
        </dgm:pt>
      </mc:Choice>
      <mc:Fallback xmlns="">
        <dgm:pt modelId="{89D1C96B-B0E9-4AB1-91AD-4A55E788F04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 dirty="0"/>
            </a:p>
          </dgm:t>
        </dgm:pt>
      </mc:Fallback>
    </mc:AlternateContent>
    <dgm:pt modelId="{C6681032-0CD6-4AB7-9073-E9B5ED9247C7}" type="parTrans" cxnId="{53F15D08-9390-4166-BF91-F4A40663FC2B}">
      <dgm:prSet/>
      <dgm:spPr/>
      <dgm:t>
        <a:bodyPr/>
        <a:lstStyle/>
        <a:p>
          <a:endParaRPr lang="en-GB"/>
        </a:p>
      </dgm:t>
    </dgm:pt>
    <dgm:pt modelId="{AAEC642D-BEA0-424A-93FA-CE91051E0CFE}" type="sibTrans" cxnId="{53F15D08-9390-4166-BF91-F4A40663FC2B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732A509-C503-4F33-899B-82485414BC1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B732A509-C503-4F33-899B-82485414BC1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94457224-220E-4396-9963-69C17109E01F}" type="parTrans" cxnId="{F0FD6A34-589D-4985-A2DD-B9CCB0DF9EFE}">
      <dgm:prSet/>
      <dgm:spPr/>
      <dgm:t>
        <a:bodyPr/>
        <a:lstStyle/>
        <a:p>
          <a:endParaRPr lang="en-GB"/>
        </a:p>
      </dgm:t>
    </dgm:pt>
    <dgm:pt modelId="{8F6FA1D0-B892-45D3-8519-727B12979775}" type="sibTrans" cxnId="{F0FD6A34-589D-4985-A2DD-B9CCB0DF9EFE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6CC98661-9AA2-44FE-B9BB-9D0CFF71A82E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 dirty="0"/>
            </a:p>
          </dgm:t>
        </dgm:pt>
      </mc:Choice>
      <mc:Fallback xmlns="">
        <dgm:pt modelId="{6CC98661-9AA2-44FE-B9BB-9D0CFF71A82E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 dirty="0"/>
            </a:p>
          </dgm:t>
        </dgm:pt>
      </mc:Fallback>
    </mc:AlternateContent>
    <dgm:pt modelId="{1E206E62-7BB2-403E-85A3-1854867FCFE2}" type="parTrans" cxnId="{6802964E-EC07-4835-BF5C-BEDCEDDCBC0E}">
      <dgm:prSet/>
      <dgm:spPr/>
      <dgm:t>
        <a:bodyPr/>
        <a:lstStyle/>
        <a:p>
          <a:endParaRPr lang="en-GB"/>
        </a:p>
      </dgm:t>
    </dgm:pt>
    <dgm:pt modelId="{122AFB5A-DD44-4172-B753-C6A939AEEAE6}" type="sibTrans" cxnId="{6802964E-EC07-4835-BF5C-BEDCEDDCBC0E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012292B9-6B64-4CF0-8958-252096BF5F3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 dirty="0"/>
            </a:p>
          </dgm:t>
        </dgm:pt>
      </mc:Choice>
      <mc:Fallback xmlns="">
        <dgm:pt modelId="{012292B9-6B64-4CF0-8958-252096BF5F3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973E995A-1142-4621-86BD-2C89E1C95B06}" type="parTrans" cxnId="{3A664438-0F75-428C-9E7F-42D97C69153D}">
      <dgm:prSet/>
      <dgm:spPr/>
      <dgm:t>
        <a:bodyPr/>
        <a:lstStyle/>
        <a:p>
          <a:endParaRPr lang="en-GB"/>
        </a:p>
      </dgm:t>
    </dgm:pt>
    <dgm:pt modelId="{0221D20F-100D-4902-A511-017ED95F75E0}" type="sibTrans" cxnId="{3A664438-0F75-428C-9E7F-42D97C69153D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59CE7F2E-2433-4E53-8C0F-AD9526846DD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59CE7F2E-2433-4E53-8C0F-AD9526846DD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E0414713-3F18-4A4E-93C3-80CED0029738}" type="parTrans" cxnId="{2DCFB0A8-FF97-4EED-81A9-B0C7EFAB32F3}">
      <dgm:prSet/>
      <dgm:spPr/>
      <dgm:t>
        <a:bodyPr/>
        <a:lstStyle/>
        <a:p>
          <a:endParaRPr lang="en-GB"/>
        </a:p>
      </dgm:t>
    </dgm:pt>
    <dgm:pt modelId="{5E5EF1F4-4CF7-40F0-86A8-5E68C8393DEF}" type="sibTrans" cxnId="{2DCFB0A8-FF97-4EED-81A9-B0C7EFAB32F3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38BE18E5-7EEF-4FFA-B11F-26BBBE9B6C6F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38BE18E5-7EEF-4FFA-B11F-26BBBE9B6C6F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10757860-AD28-434F-BB52-33AFB59162BB}" type="parTrans" cxnId="{3ABE98D9-B6AB-475B-9F82-352654452DE3}">
      <dgm:prSet/>
      <dgm:spPr/>
      <dgm:t>
        <a:bodyPr/>
        <a:lstStyle/>
        <a:p>
          <a:endParaRPr lang="en-GB"/>
        </a:p>
      </dgm:t>
    </dgm:pt>
    <dgm:pt modelId="{FE096762-ED23-422F-AC8B-AAD3FF46F829}" type="sibTrans" cxnId="{3ABE98D9-B6AB-475B-9F82-352654452DE3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E3B7D24F-8CB1-4E3A-B067-DE8B3D9861C5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E3B7D24F-8CB1-4E3A-B067-DE8B3D9861C5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2238A66D-5BD7-4005-BAC6-7A57F1CD2C4C}" type="parTrans" cxnId="{F75F897D-8B88-4509-82E2-BBAD1DE77984}">
      <dgm:prSet/>
      <dgm:spPr/>
      <dgm:t>
        <a:bodyPr/>
        <a:lstStyle/>
        <a:p>
          <a:endParaRPr lang="en-GB"/>
        </a:p>
      </dgm:t>
    </dgm:pt>
    <dgm:pt modelId="{1D3D5C6A-8F8A-444E-AFF7-45BF2BA884A4}" type="sibTrans" cxnId="{F75F897D-8B88-4509-82E2-BBAD1DE77984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90261A97-EB35-4916-89B7-CFE5B191416F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90261A97-EB35-4916-89B7-CFE5B191416F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E8A0AD8F-493B-49CB-A194-7CEFDB75C49F}" type="parTrans" cxnId="{5434031D-C6D7-4458-83FF-71025F4C0AF8}">
      <dgm:prSet/>
      <dgm:spPr/>
      <dgm:t>
        <a:bodyPr/>
        <a:lstStyle/>
        <a:p>
          <a:endParaRPr lang="en-GB"/>
        </a:p>
      </dgm:t>
    </dgm:pt>
    <dgm:pt modelId="{3E2A9520-49BA-466A-8975-DFB5D10DA7CD}" type="sibTrans" cxnId="{5434031D-C6D7-4458-83FF-71025F4C0AF8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685AA220-1E5B-46C0-B8DE-B9D662CB20B6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685AA220-1E5B-46C0-B8DE-B9D662CB20B6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F1C38307-3990-487A-B707-E5ED6CFE2611}" type="parTrans" cxnId="{B2FD279C-52C0-4372-BF97-2D55A7AC4421}">
      <dgm:prSet/>
      <dgm:spPr/>
      <dgm:t>
        <a:bodyPr/>
        <a:lstStyle/>
        <a:p>
          <a:endParaRPr lang="en-GB"/>
        </a:p>
      </dgm:t>
    </dgm:pt>
    <dgm:pt modelId="{F10F2953-2130-4CDF-8CF5-0435AEA3BB8E}" type="sibTrans" cxnId="{B2FD279C-52C0-4372-BF97-2D55A7AC4421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105FF660-9F18-4550-8661-248D65512B9F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105FF660-9F18-4550-8661-248D65512B9F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38AA7F62-36D7-4CFF-8C70-552C95D5E5E0}" type="parTrans" cxnId="{DF5A5D14-A5CF-4AB1-920A-34620C96D05D}">
      <dgm:prSet/>
      <dgm:spPr/>
      <dgm:t>
        <a:bodyPr/>
        <a:lstStyle/>
        <a:p>
          <a:endParaRPr lang="en-GB"/>
        </a:p>
      </dgm:t>
    </dgm:pt>
    <dgm:pt modelId="{153A3B90-A0B7-4893-9FB7-3774ABB3F3CA}" type="sibTrans" cxnId="{DF5A5D14-A5CF-4AB1-920A-34620C96D05D}">
      <dgm:prSet/>
      <dgm:spPr/>
      <dgm:t>
        <a:bodyPr/>
        <a:lstStyle/>
        <a:p>
          <a:endParaRPr lang="en-GB"/>
        </a:p>
      </dgm:t>
    </dgm:pt>
    <dgm:pt modelId="{53F7C526-A305-4DDF-8415-E3D529522BAE}" type="pres">
      <dgm:prSet presAssocID="{6DEAC7EA-E4DD-4C83-9F88-71FE6CB42BF6}" presName="cycle" presStyleCnt="0">
        <dgm:presLayoutVars>
          <dgm:dir/>
          <dgm:resizeHandles val="exact"/>
        </dgm:presLayoutVars>
      </dgm:prSet>
      <dgm:spPr/>
    </dgm:pt>
    <dgm:pt modelId="{EBFFE88D-69DC-4B86-9284-510D078AD5BD}" type="pres">
      <dgm:prSet presAssocID="{26612691-C27C-42EA-A866-D79ADE728901}" presName="node" presStyleLbl="node1" presStyleIdx="0" presStyleCnt="16" custScaleX="158471" custScaleY="129244">
        <dgm:presLayoutVars>
          <dgm:bulletEnabled val="1"/>
        </dgm:presLayoutVars>
      </dgm:prSet>
      <dgm:spPr/>
    </dgm:pt>
    <dgm:pt modelId="{DFE2648E-C9E2-41B3-8D79-420D3A4DC31F}" type="pres">
      <dgm:prSet presAssocID="{26612691-C27C-42EA-A866-D79ADE728901}" presName="spNode" presStyleCnt="0"/>
      <dgm:spPr/>
    </dgm:pt>
    <dgm:pt modelId="{EC328850-426B-4187-B0E1-F2927C6F859D}" type="pres">
      <dgm:prSet presAssocID="{FD721607-C284-4C5E-BD28-38890780E7E9}" presName="sibTrans" presStyleLbl="sibTrans1D1" presStyleIdx="0" presStyleCnt="16"/>
      <dgm:spPr/>
    </dgm:pt>
    <dgm:pt modelId="{AB2BBC2F-2861-45D2-ACC0-42D9845BA62D}" type="pres">
      <dgm:prSet presAssocID="{B72713C0-E37A-4927-B7F1-643DD674B5B4}" presName="node" presStyleLbl="node1" presStyleIdx="1" presStyleCnt="16" custScaleX="158471" custScaleY="129244">
        <dgm:presLayoutVars>
          <dgm:bulletEnabled val="1"/>
        </dgm:presLayoutVars>
      </dgm:prSet>
      <dgm:spPr/>
    </dgm:pt>
    <dgm:pt modelId="{88DD1657-2A59-4B7B-A013-A38CD91352C4}" type="pres">
      <dgm:prSet presAssocID="{B72713C0-E37A-4927-B7F1-643DD674B5B4}" presName="spNode" presStyleCnt="0"/>
      <dgm:spPr/>
    </dgm:pt>
    <dgm:pt modelId="{14C85ED9-E72E-4DCF-8A49-93C1AF4C8131}" type="pres">
      <dgm:prSet presAssocID="{A1DED879-2367-49EE-B39A-CAD33286FED5}" presName="sibTrans" presStyleLbl="sibTrans1D1" presStyleIdx="1" presStyleCnt="16"/>
      <dgm:spPr/>
    </dgm:pt>
    <dgm:pt modelId="{54FCC174-1FBF-48D3-A6D3-1A849EB865C9}" type="pres">
      <dgm:prSet presAssocID="{59CE7F2E-2433-4E53-8C0F-AD9526846DD1}" presName="node" presStyleLbl="node1" presStyleIdx="2" presStyleCnt="16" custScaleX="224155" custScaleY="129244">
        <dgm:presLayoutVars>
          <dgm:bulletEnabled val="1"/>
        </dgm:presLayoutVars>
      </dgm:prSet>
      <dgm:spPr/>
    </dgm:pt>
    <dgm:pt modelId="{4AD40F02-B3A1-4197-A692-0F2354FEBFF1}" type="pres">
      <dgm:prSet presAssocID="{59CE7F2E-2433-4E53-8C0F-AD9526846DD1}" presName="spNode" presStyleCnt="0"/>
      <dgm:spPr/>
    </dgm:pt>
    <dgm:pt modelId="{F204255F-B4F5-430C-9B4A-BD167926698A}" type="pres">
      <dgm:prSet presAssocID="{5E5EF1F4-4CF7-40F0-86A8-5E68C8393DEF}" presName="sibTrans" presStyleLbl="sibTrans1D1" presStyleIdx="2" presStyleCnt="16"/>
      <dgm:spPr/>
    </dgm:pt>
    <dgm:pt modelId="{8A2FF4EC-A4B8-4247-8296-82C8A98269D1}" type="pres">
      <dgm:prSet presAssocID="{5C91F015-FD51-4326-B4CE-CC02E72534BD}" presName="node" presStyleLbl="node1" presStyleIdx="3" presStyleCnt="16" custScaleX="158471" custScaleY="129244">
        <dgm:presLayoutVars>
          <dgm:bulletEnabled val="1"/>
        </dgm:presLayoutVars>
      </dgm:prSet>
      <dgm:spPr/>
    </dgm:pt>
    <dgm:pt modelId="{616CF29F-C8E1-471D-A60C-A24347163011}" type="pres">
      <dgm:prSet presAssocID="{5C91F015-FD51-4326-B4CE-CC02E72534BD}" presName="spNode" presStyleCnt="0"/>
      <dgm:spPr/>
    </dgm:pt>
    <dgm:pt modelId="{8F7F3509-ACA6-4556-99D1-43B942392E62}" type="pres">
      <dgm:prSet presAssocID="{896A6010-309A-4EE5-9F69-22ECBF382023}" presName="sibTrans" presStyleLbl="sibTrans1D1" presStyleIdx="3" presStyleCnt="16"/>
      <dgm:spPr/>
    </dgm:pt>
    <dgm:pt modelId="{934F1BCC-0B30-409C-A9D2-2C8A974D7E66}" type="pres">
      <dgm:prSet presAssocID="{012292B9-6B64-4CF0-8958-252096BF5F37}" presName="node" presStyleLbl="node1" presStyleIdx="4" presStyleCnt="16" custScaleX="192897" custScaleY="129244">
        <dgm:presLayoutVars>
          <dgm:bulletEnabled val="1"/>
        </dgm:presLayoutVars>
      </dgm:prSet>
      <dgm:spPr/>
    </dgm:pt>
    <dgm:pt modelId="{18EE43D9-DA41-4510-A0A8-54AD090026A3}" type="pres">
      <dgm:prSet presAssocID="{012292B9-6B64-4CF0-8958-252096BF5F37}" presName="spNode" presStyleCnt="0"/>
      <dgm:spPr/>
    </dgm:pt>
    <dgm:pt modelId="{B4EF382F-B38F-47C1-B056-4549D14306BF}" type="pres">
      <dgm:prSet presAssocID="{0221D20F-100D-4902-A511-017ED95F75E0}" presName="sibTrans" presStyleLbl="sibTrans1D1" presStyleIdx="4" presStyleCnt="16"/>
      <dgm:spPr/>
    </dgm:pt>
    <dgm:pt modelId="{EE82996A-EAFB-4A7F-83A7-F0EFFDCB430D}" type="pres">
      <dgm:prSet presAssocID="{90261A97-EB35-4916-89B7-CFE5B191416F}" presName="node" presStyleLbl="node1" presStyleIdx="5" presStyleCnt="16" custScaleX="262268" custScaleY="129244">
        <dgm:presLayoutVars>
          <dgm:bulletEnabled val="1"/>
        </dgm:presLayoutVars>
      </dgm:prSet>
      <dgm:spPr/>
    </dgm:pt>
    <dgm:pt modelId="{C26850C0-60DC-4E44-AC27-16AA7E6F2139}" type="pres">
      <dgm:prSet presAssocID="{90261A97-EB35-4916-89B7-CFE5B191416F}" presName="spNode" presStyleCnt="0"/>
      <dgm:spPr/>
    </dgm:pt>
    <dgm:pt modelId="{4A524782-3415-4EFF-A420-3ADE3A005B93}" type="pres">
      <dgm:prSet presAssocID="{3E2A9520-49BA-466A-8975-DFB5D10DA7CD}" presName="sibTrans" presStyleLbl="sibTrans1D1" presStyleIdx="5" presStyleCnt="16"/>
      <dgm:spPr/>
    </dgm:pt>
    <dgm:pt modelId="{04A23EBB-600E-498E-B36E-44B5B3AED433}" type="pres">
      <dgm:prSet presAssocID="{685AA220-1E5B-46C0-B8DE-B9D662CB20B6}" presName="node" presStyleLbl="node1" presStyleIdx="6" presStyleCnt="16" custScaleX="158471" custScaleY="129244">
        <dgm:presLayoutVars>
          <dgm:bulletEnabled val="1"/>
        </dgm:presLayoutVars>
      </dgm:prSet>
      <dgm:spPr/>
    </dgm:pt>
    <dgm:pt modelId="{91AFF870-18C7-4FD6-97CD-ABF4EE3A1349}" type="pres">
      <dgm:prSet presAssocID="{685AA220-1E5B-46C0-B8DE-B9D662CB20B6}" presName="spNode" presStyleCnt="0"/>
      <dgm:spPr/>
    </dgm:pt>
    <dgm:pt modelId="{B0D2BE0D-E9FD-4194-933D-0615A90019A0}" type="pres">
      <dgm:prSet presAssocID="{F10F2953-2130-4CDF-8CF5-0435AEA3BB8E}" presName="sibTrans" presStyleLbl="sibTrans1D1" presStyleIdx="6" presStyleCnt="16"/>
      <dgm:spPr/>
    </dgm:pt>
    <dgm:pt modelId="{5EEEB963-1B67-449D-9691-CD14FDF5BE24}" type="pres">
      <dgm:prSet presAssocID="{105FF660-9F18-4550-8661-248D65512B9F}" presName="node" presStyleLbl="node1" presStyleIdx="7" presStyleCnt="16" custScaleX="158471" custScaleY="129244">
        <dgm:presLayoutVars>
          <dgm:bulletEnabled val="1"/>
        </dgm:presLayoutVars>
      </dgm:prSet>
      <dgm:spPr/>
    </dgm:pt>
    <dgm:pt modelId="{583FC74C-6385-45DA-8BD2-AB8B6E7BF3A9}" type="pres">
      <dgm:prSet presAssocID="{105FF660-9F18-4550-8661-248D65512B9F}" presName="spNode" presStyleCnt="0"/>
      <dgm:spPr/>
    </dgm:pt>
    <dgm:pt modelId="{59B74FE1-4B71-4451-A4E0-C1E073C37057}" type="pres">
      <dgm:prSet presAssocID="{153A3B90-A0B7-4893-9FB7-3774ABB3F3CA}" presName="sibTrans" presStyleLbl="sibTrans1D1" presStyleIdx="7" presStyleCnt="16"/>
      <dgm:spPr/>
    </dgm:pt>
    <dgm:pt modelId="{230F75A9-8DC5-4172-AC80-B8542248E8BE}" type="pres">
      <dgm:prSet presAssocID="{BE28A756-02B9-4F75-A560-A7105EACB477}" presName="node" presStyleLbl="node1" presStyleIdx="8" presStyleCnt="16" custScaleX="158471" custScaleY="129244">
        <dgm:presLayoutVars>
          <dgm:bulletEnabled val="1"/>
        </dgm:presLayoutVars>
      </dgm:prSet>
      <dgm:spPr/>
    </dgm:pt>
    <dgm:pt modelId="{22DA5E31-8687-4D6A-B0BA-19C41FA63BE7}" type="pres">
      <dgm:prSet presAssocID="{BE28A756-02B9-4F75-A560-A7105EACB477}" presName="spNode" presStyleCnt="0"/>
      <dgm:spPr/>
    </dgm:pt>
    <dgm:pt modelId="{2B36FB0A-4AA6-4E22-A8FB-8F3216B55D04}" type="pres">
      <dgm:prSet presAssocID="{A18C1DDE-3C01-48B5-B44B-DAB0431C4063}" presName="sibTrans" presStyleLbl="sibTrans1D1" presStyleIdx="8" presStyleCnt="16"/>
      <dgm:spPr/>
    </dgm:pt>
    <dgm:pt modelId="{D3B5E785-A63D-4186-92FE-F0D5CA0D3850}" type="pres">
      <dgm:prSet presAssocID="{E18EA010-06B9-459D-9046-03F81AAC44C2}" presName="node" presStyleLbl="node1" presStyleIdx="9" presStyleCnt="16" custScaleX="158471" custScaleY="129244">
        <dgm:presLayoutVars>
          <dgm:bulletEnabled val="1"/>
        </dgm:presLayoutVars>
      </dgm:prSet>
      <dgm:spPr/>
    </dgm:pt>
    <dgm:pt modelId="{C50C1796-3BB0-4E76-B66B-746034DF57A0}" type="pres">
      <dgm:prSet presAssocID="{E18EA010-06B9-459D-9046-03F81AAC44C2}" presName="spNode" presStyleCnt="0"/>
      <dgm:spPr/>
    </dgm:pt>
    <dgm:pt modelId="{972DB64F-C07F-4AF1-8823-11EDC63BE200}" type="pres">
      <dgm:prSet presAssocID="{AB5A68D2-77AE-40EA-B0F2-A83E574BE687}" presName="sibTrans" presStyleLbl="sibTrans1D1" presStyleIdx="9" presStyleCnt="16"/>
      <dgm:spPr/>
    </dgm:pt>
    <dgm:pt modelId="{B31425F7-36A5-4D0B-BCB7-0922B92069F1}" type="pres">
      <dgm:prSet presAssocID="{068DF65D-0E1E-4CA9-8B96-A7910304C848}" presName="node" presStyleLbl="node1" presStyleIdx="10" presStyleCnt="16" custScaleX="158471" custScaleY="129244">
        <dgm:presLayoutVars>
          <dgm:bulletEnabled val="1"/>
        </dgm:presLayoutVars>
      </dgm:prSet>
      <dgm:spPr/>
    </dgm:pt>
    <dgm:pt modelId="{7D30409A-7C99-4FC4-B496-7090C578E365}" type="pres">
      <dgm:prSet presAssocID="{068DF65D-0E1E-4CA9-8B96-A7910304C848}" presName="spNode" presStyleCnt="0"/>
      <dgm:spPr/>
    </dgm:pt>
    <dgm:pt modelId="{06BEF2CA-C8BC-4E00-AA6C-C66B32F221EC}" type="pres">
      <dgm:prSet presAssocID="{C480DB87-EC2E-44A5-857F-94C30E3D92D6}" presName="sibTrans" presStyleLbl="sibTrans1D1" presStyleIdx="10" presStyleCnt="16"/>
      <dgm:spPr/>
    </dgm:pt>
    <dgm:pt modelId="{CB8210D4-B5E9-49FE-8DB4-97FD169CB9A8}" type="pres">
      <dgm:prSet presAssocID="{38BE18E5-7EEF-4FFA-B11F-26BBBE9B6C6F}" presName="node" presStyleLbl="node1" presStyleIdx="11" presStyleCnt="16" custScaleX="158471" custScaleY="129244">
        <dgm:presLayoutVars>
          <dgm:bulletEnabled val="1"/>
        </dgm:presLayoutVars>
      </dgm:prSet>
      <dgm:spPr/>
    </dgm:pt>
    <dgm:pt modelId="{DC13EAE6-CA4D-4E5C-9674-B050D8EE7E61}" type="pres">
      <dgm:prSet presAssocID="{38BE18E5-7EEF-4FFA-B11F-26BBBE9B6C6F}" presName="spNode" presStyleCnt="0"/>
      <dgm:spPr/>
    </dgm:pt>
    <dgm:pt modelId="{D53BB2C9-BA7F-4184-AFDB-22AFDB1E66DD}" type="pres">
      <dgm:prSet presAssocID="{FE096762-ED23-422F-AC8B-AAD3FF46F829}" presName="sibTrans" presStyleLbl="sibTrans1D1" presStyleIdx="11" presStyleCnt="16"/>
      <dgm:spPr/>
    </dgm:pt>
    <dgm:pt modelId="{8C0326AC-85EE-4197-9D27-89C7276846E8}" type="pres">
      <dgm:prSet presAssocID="{E3B7D24F-8CB1-4E3A-B067-DE8B3D9861C5}" presName="node" presStyleLbl="node1" presStyleIdx="12" presStyleCnt="16" custScaleX="158471" custScaleY="129244">
        <dgm:presLayoutVars>
          <dgm:bulletEnabled val="1"/>
        </dgm:presLayoutVars>
      </dgm:prSet>
      <dgm:spPr/>
    </dgm:pt>
    <dgm:pt modelId="{00DB745E-B1A9-4493-9169-68B1CA1DFBE5}" type="pres">
      <dgm:prSet presAssocID="{E3B7D24F-8CB1-4E3A-B067-DE8B3D9861C5}" presName="spNode" presStyleCnt="0"/>
      <dgm:spPr/>
    </dgm:pt>
    <dgm:pt modelId="{8AC4FCFB-AF6D-4787-B169-5EFBA2352424}" type="pres">
      <dgm:prSet presAssocID="{1D3D5C6A-8F8A-444E-AFF7-45BF2BA884A4}" presName="sibTrans" presStyleLbl="sibTrans1D1" presStyleIdx="12" presStyleCnt="16"/>
      <dgm:spPr/>
    </dgm:pt>
    <dgm:pt modelId="{695104BF-8B6A-478B-A650-DE896F8CECD9}" type="pres">
      <dgm:prSet presAssocID="{89D1C96B-B0E9-4AB1-91AD-4A55E788F043}" presName="node" presStyleLbl="node1" presStyleIdx="13" presStyleCnt="16" custScaleX="158471" custScaleY="129244">
        <dgm:presLayoutVars>
          <dgm:bulletEnabled val="1"/>
        </dgm:presLayoutVars>
      </dgm:prSet>
      <dgm:spPr/>
    </dgm:pt>
    <dgm:pt modelId="{1FB87BD3-8959-43A2-A150-A35E628E8E3E}" type="pres">
      <dgm:prSet presAssocID="{89D1C96B-B0E9-4AB1-91AD-4A55E788F043}" presName="spNode" presStyleCnt="0"/>
      <dgm:spPr/>
    </dgm:pt>
    <dgm:pt modelId="{00EA599E-93CA-4E65-A8E8-FB74AD7F2144}" type="pres">
      <dgm:prSet presAssocID="{AAEC642D-BEA0-424A-93FA-CE91051E0CFE}" presName="sibTrans" presStyleLbl="sibTrans1D1" presStyleIdx="13" presStyleCnt="16"/>
      <dgm:spPr/>
    </dgm:pt>
    <dgm:pt modelId="{2997C435-DF4F-48D2-A308-0BC411B81827}" type="pres">
      <dgm:prSet presAssocID="{B732A509-C503-4F33-899B-82485414BC13}" presName="node" presStyleLbl="node1" presStyleIdx="14" presStyleCnt="16" custScaleX="158471" custScaleY="129244">
        <dgm:presLayoutVars>
          <dgm:bulletEnabled val="1"/>
        </dgm:presLayoutVars>
      </dgm:prSet>
      <dgm:spPr/>
    </dgm:pt>
    <dgm:pt modelId="{B2790D49-946F-48BB-A454-B7552761C64F}" type="pres">
      <dgm:prSet presAssocID="{B732A509-C503-4F33-899B-82485414BC13}" presName="spNode" presStyleCnt="0"/>
      <dgm:spPr/>
    </dgm:pt>
    <dgm:pt modelId="{1C019606-BE26-4B4F-9A1A-EA376323199F}" type="pres">
      <dgm:prSet presAssocID="{8F6FA1D0-B892-45D3-8519-727B12979775}" presName="sibTrans" presStyleLbl="sibTrans1D1" presStyleIdx="14" presStyleCnt="16"/>
      <dgm:spPr/>
    </dgm:pt>
    <dgm:pt modelId="{A2FC1AF0-2795-4D3C-A5BE-525A6331C5EB}" type="pres">
      <dgm:prSet presAssocID="{6CC98661-9AA2-44FE-B9BB-9D0CFF71A82E}" presName="node" presStyleLbl="node1" presStyleIdx="15" presStyleCnt="16" custScaleX="158471" custScaleY="129244">
        <dgm:presLayoutVars>
          <dgm:bulletEnabled val="1"/>
        </dgm:presLayoutVars>
      </dgm:prSet>
      <dgm:spPr/>
    </dgm:pt>
    <dgm:pt modelId="{D9A6A0A0-04C0-4475-BA29-FB102D077B18}" type="pres">
      <dgm:prSet presAssocID="{6CC98661-9AA2-44FE-B9BB-9D0CFF71A82E}" presName="spNode" presStyleCnt="0"/>
      <dgm:spPr/>
    </dgm:pt>
    <dgm:pt modelId="{EEDB36A0-D559-454C-B077-651B3351D639}" type="pres">
      <dgm:prSet presAssocID="{122AFB5A-DD44-4172-B753-C6A939AEEAE6}" presName="sibTrans" presStyleLbl="sibTrans1D1" presStyleIdx="15" presStyleCnt="16"/>
      <dgm:spPr/>
    </dgm:pt>
  </dgm:ptLst>
  <dgm:cxnLst>
    <dgm:cxn modelId="{1D361C00-325C-468A-97CC-774BFAAFC313}" type="presOf" srcId="{E3B7D24F-8CB1-4E3A-B067-DE8B3D9861C5}" destId="{8C0326AC-85EE-4197-9D27-89C7276846E8}" srcOrd="0" destOrd="0" presId="urn:microsoft.com/office/officeart/2005/8/layout/cycle6"/>
    <dgm:cxn modelId="{F7C1BD00-54D6-4F70-A31E-A31777040EA5}" type="presOf" srcId="{89D1C96B-B0E9-4AB1-91AD-4A55E788F043}" destId="{695104BF-8B6A-478B-A650-DE896F8CECD9}" srcOrd="0" destOrd="0" presId="urn:microsoft.com/office/officeart/2005/8/layout/cycle6"/>
    <dgm:cxn modelId="{73122C03-BC56-4C49-BD18-46EE4AF83624}" type="presOf" srcId="{38BE18E5-7EEF-4FFA-B11F-26BBBE9B6C6F}" destId="{CB8210D4-B5E9-49FE-8DB4-97FD169CB9A8}" srcOrd="0" destOrd="0" presId="urn:microsoft.com/office/officeart/2005/8/layout/cycle6"/>
    <dgm:cxn modelId="{53F15D08-9390-4166-BF91-F4A40663FC2B}" srcId="{6DEAC7EA-E4DD-4C83-9F88-71FE6CB42BF6}" destId="{89D1C96B-B0E9-4AB1-91AD-4A55E788F043}" srcOrd="13" destOrd="0" parTransId="{C6681032-0CD6-4AB7-9073-E9B5ED9247C7}" sibTransId="{AAEC642D-BEA0-424A-93FA-CE91051E0CFE}"/>
    <dgm:cxn modelId="{6FC4E20C-89BB-44AB-80D9-011D77009BB8}" type="presOf" srcId="{5E5EF1F4-4CF7-40F0-86A8-5E68C8393DEF}" destId="{F204255F-B4F5-430C-9B4A-BD167926698A}" srcOrd="0" destOrd="0" presId="urn:microsoft.com/office/officeart/2005/8/layout/cycle6"/>
    <dgm:cxn modelId="{1D94250D-247F-4CD5-8F40-4BAB0D7B7E2A}" type="presOf" srcId="{A1DED879-2367-49EE-B39A-CAD33286FED5}" destId="{14C85ED9-E72E-4DCF-8A49-93C1AF4C8131}" srcOrd="0" destOrd="0" presId="urn:microsoft.com/office/officeart/2005/8/layout/cycle6"/>
    <dgm:cxn modelId="{DF5A5D14-A5CF-4AB1-920A-34620C96D05D}" srcId="{6DEAC7EA-E4DD-4C83-9F88-71FE6CB42BF6}" destId="{105FF660-9F18-4550-8661-248D65512B9F}" srcOrd="7" destOrd="0" parTransId="{38AA7F62-36D7-4CFF-8C70-552C95D5E5E0}" sibTransId="{153A3B90-A0B7-4893-9FB7-3774ABB3F3CA}"/>
    <dgm:cxn modelId="{E6C40215-DF32-456D-B0BA-B6B22CFBF6A2}" type="presOf" srcId="{C480DB87-EC2E-44A5-857F-94C30E3D92D6}" destId="{06BEF2CA-C8BC-4E00-AA6C-C66B32F221EC}" srcOrd="0" destOrd="0" presId="urn:microsoft.com/office/officeart/2005/8/layout/cycle6"/>
    <dgm:cxn modelId="{5434031D-C6D7-4458-83FF-71025F4C0AF8}" srcId="{6DEAC7EA-E4DD-4C83-9F88-71FE6CB42BF6}" destId="{90261A97-EB35-4916-89B7-CFE5B191416F}" srcOrd="5" destOrd="0" parTransId="{E8A0AD8F-493B-49CB-A194-7CEFDB75C49F}" sibTransId="{3E2A9520-49BA-466A-8975-DFB5D10DA7CD}"/>
    <dgm:cxn modelId="{67093920-B9B5-45EF-BF5A-BC14218EB302}" type="presOf" srcId="{3E2A9520-49BA-466A-8975-DFB5D10DA7CD}" destId="{4A524782-3415-4EFF-A420-3ADE3A005B93}" srcOrd="0" destOrd="0" presId="urn:microsoft.com/office/officeart/2005/8/layout/cycle6"/>
    <dgm:cxn modelId="{25877124-B473-4BBF-949A-1363BC9AACDF}" type="presOf" srcId="{59CE7F2E-2433-4E53-8C0F-AD9526846DD1}" destId="{54FCC174-1FBF-48D3-A6D3-1A849EB865C9}" srcOrd="0" destOrd="0" presId="urn:microsoft.com/office/officeart/2005/8/layout/cycle6"/>
    <dgm:cxn modelId="{0AFFF02F-9DEC-408D-B472-6D24947EB510}" type="presOf" srcId="{B732A509-C503-4F33-899B-82485414BC13}" destId="{2997C435-DF4F-48D2-A308-0BC411B81827}" srcOrd="0" destOrd="0" presId="urn:microsoft.com/office/officeart/2005/8/layout/cycle6"/>
    <dgm:cxn modelId="{AE6B8131-B65F-4794-A47F-5942F61B0B2B}" type="presOf" srcId="{5C91F015-FD51-4326-B4CE-CC02E72534BD}" destId="{8A2FF4EC-A4B8-4247-8296-82C8A98269D1}" srcOrd="0" destOrd="0" presId="urn:microsoft.com/office/officeart/2005/8/layout/cycle6"/>
    <dgm:cxn modelId="{F0FD6A34-589D-4985-A2DD-B9CCB0DF9EFE}" srcId="{6DEAC7EA-E4DD-4C83-9F88-71FE6CB42BF6}" destId="{B732A509-C503-4F33-899B-82485414BC13}" srcOrd="14" destOrd="0" parTransId="{94457224-220E-4396-9963-69C17109E01F}" sibTransId="{8F6FA1D0-B892-45D3-8519-727B12979775}"/>
    <dgm:cxn modelId="{3A664438-0F75-428C-9E7F-42D97C69153D}" srcId="{6DEAC7EA-E4DD-4C83-9F88-71FE6CB42BF6}" destId="{012292B9-6B64-4CF0-8958-252096BF5F37}" srcOrd="4" destOrd="0" parTransId="{973E995A-1142-4621-86BD-2C89E1C95B06}" sibTransId="{0221D20F-100D-4902-A511-017ED95F75E0}"/>
    <dgm:cxn modelId="{0C1E6B3B-C9B3-4072-B1EE-BFB84B53518F}" type="presOf" srcId="{153A3B90-A0B7-4893-9FB7-3774ABB3F3CA}" destId="{59B74FE1-4B71-4451-A4E0-C1E073C37057}" srcOrd="0" destOrd="0" presId="urn:microsoft.com/office/officeart/2005/8/layout/cycle6"/>
    <dgm:cxn modelId="{12D8AF5C-E61B-4364-84D0-A2C601E0F72A}" type="presOf" srcId="{685AA220-1E5B-46C0-B8DE-B9D662CB20B6}" destId="{04A23EBB-600E-498E-B36E-44B5B3AED433}" srcOrd="0" destOrd="0" presId="urn:microsoft.com/office/officeart/2005/8/layout/cycle6"/>
    <dgm:cxn modelId="{14CC5B5E-74C0-453F-A660-526F278AF49E}" type="presOf" srcId="{122AFB5A-DD44-4172-B753-C6A939AEEAE6}" destId="{EEDB36A0-D559-454C-B077-651B3351D639}" srcOrd="0" destOrd="0" presId="urn:microsoft.com/office/officeart/2005/8/layout/cycle6"/>
    <dgm:cxn modelId="{107BE05E-9E16-419A-8B67-B44EE657840E}" type="presOf" srcId="{1D3D5C6A-8F8A-444E-AFF7-45BF2BA884A4}" destId="{8AC4FCFB-AF6D-4787-B169-5EFBA2352424}" srcOrd="0" destOrd="0" presId="urn:microsoft.com/office/officeart/2005/8/layout/cycle6"/>
    <dgm:cxn modelId="{46A9CE41-F810-4CBF-8077-0AD12800355F}" type="presOf" srcId="{E18EA010-06B9-459D-9046-03F81AAC44C2}" destId="{D3B5E785-A63D-4186-92FE-F0D5CA0D3850}" srcOrd="0" destOrd="0" presId="urn:microsoft.com/office/officeart/2005/8/layout/cycle6"/>
    <dgm:cxn modelId="{9D63FD41-A890-48DB-A8E4-F1270BF7B58B}" type="presOf" srcId="{0221D20F-100D-4902-A511-017ED95F75E0}" destId="{B4EF382F-B38F-47C1-B056-4549D14306BF}" srcOrd="0" destOrd="0" presId="urn:microsoft.com/office/officeart/2005/8/layout/cycle6"/>
    <dgm:cxn modelId="{25FC1B42-4ED1-4ABA-92F9-E90CBF0AC1DE}" type="presOf" srcId="{FE096762-ED23-422F-AC8B-AAD3FF46F829}" destId="{D53BB2C9-BA7F-4184-AFDB-22AFDB1E66DD}" srcOrd="0" destOrd="0" presId="urn:microsoft.com/office/officeart/2005/8/layout/cycle6"/>
    <dgm:cxn modelId="{6D8A4666-BABD-4AF5-ACDB-3FE85529F0AF}" type="presOf" srcId="{90261A97-EB35-4916-89B7-CFE5B191416F}" destId="{EE82996A-EAFB-4A7F-83A7-F0EFFDCB430D}" srcOrd="0" destOrd="0" presId="urn:microsoft.com/office/officeart/2005/8/layout/cycle6"/>
    <dgm:cxn modelId="{222A4D4C-693C-477D-9E08-F470B3AE1DE6}" type="presOf" srcId="{8F6FA1D0-B892-45D3-8519-727B12979775}" destId="{1C019606-BE26-4B4F-9A1A-EA376323199F}" srcOrd="0" destOrd="0" presId="urn:microsoft.com/office/officeart/2005/8/layout/cycle6"/>
    <dgm:cxn modelId="{2F41074E-02E0-4C9C-8D70-C1B4B0FEA4FA}" type="presOf" srcId="{BE28A756-02B9-4F75-A560-A7105EACB477}" destId="{230F75A9-8DC5-4172-AC80-B8542248E8BE}" srcOrd="0" destOrd="0" presId="urn:microsoft.com/office/officeart/2005/8/layout/cycle6"/>
    <dgm:cxn modelId="{6802964E-EC07-4835-BF5C-BEDCEDDCBC0E}" srcId="{6DEAC7EA-E4DD-4C83-9F88-71FE6CB42BF6}" destId="{6CC98661-9AA2-44FE-B9BB-9D0CFF71A82E}" srcOrd="15" destOrd="0" parTransId="{1E206E62-7BB2-403E-85A3-1854867FCFE2}" sibTransId="{122AFB5A-DD44-4172-B753-C6A939AEEAE6}"/>
    <dgm:cxn modelId="{F5E0CD74-5B78-459C-8D22-0FEA65959336}" type="presOf" srcId="{6CC98661-9AA2-44FE-B9BB-9D0CFF71A82E}" destId="{A2FC1AF0-2795-4D3C-A5BE-525A6331C5EB}" srcOrd="0" destOrd="0" presId="urn:microsoft.com/office/officeart/2005/8/layout/cycle6"/>
    <dgm:cxn modelId="{EAC12475-4CDD-4DE2-9D2F-5878B9B4A527}" type="presOf" srcId="{AB5A68D2-77AE-40EA-B0F2-A83E574BE687}" destId="{972DB64F-C07F-4AF1-8823-11EDC63BE200}" srcOrd="0" destOrd="0" presId="urn:microsoft.com/office/officeart/2005/8/layout/cycle6"/>
    <dgm:cxn modelId="{20231D58-ACD0-47B0-968F-65F65EE2D3EC}" srcId="{6DEAC7EA-E4DD-4C83-9F88-71FE6CB42BF6}" destId="{B72713C0-E37A-4927-B7F1-643DD674B5B4}" srcOrd="1" destOrd="0" parTransId="{F3DDC807-8DD4-49F9-9C37-E77DBC918480}" sibTransId="{A1DED879-2367-49EE-B39A-CAD33286FED5}"/>
    <dgm:cxn modelId="{5E6B5D78-B449-4C06-99EF-70E328E0AAF5}" srcId="{6DEAC7EA-E4DD-4C83-9F88-71FE6CB42BF6}" destId="{5C91F015-FD51-4326-B4CE-CC02E72534BD}" srcOrd="3" destOrd="0" parTransId="{23FC4433-9192-4A44-B0B4-2119F3843EB6}" sibTransId="{896A6010-309A-4EE5-9F69-22ECBF382023}"/>
    <dgm:cxn modelId="{12C6F858-7C95-4A2A-99CB-53ABD7913685}" type="presOf" srcId="{896A6010-309A-4EE5-9F69-22ECBF382023}" destId="{8F7F3509-ACA6-4556-99D1-43B942392E62}" srcOrd="0" destOrd="0" presId="urn:microsoft.com/office/officeart/2005/8/layout/cycle6"/>
    <dgm:cxn modelId="{0597E259-DCD1-4C34-A272-F368EBBF95A4}" type="presOf" srcId="{012292B9-6B64-4CF0-8958-252096BF5F37}" destId="{934F1BCC-0B30-409C-A9D2-2C8A974D7E66}" srcOrd="0" destOrd="0" presId="urn:microsoft.com/office/officeart/2005/8/layout/cycle6"/>
    <dgm:cxn modelId="{F75F897D-8B88-4509-82E2-BBAD1DE77984}" srcId="{6DEAC7EA-E4DD-4C83-9F88-71FE6CB42BF6}" destId="{E3B7D24F-8CB1-4E3A-B067-DE8B3D9861C5}" srcOrd="12" destOrd="0" parTransId="{2238A66D-5BD7-4005-BAC6-7A57F1CD2C4C}" sibTransId="{1D3D5C6A-8F8A-444E-AFF7-45BF2BA884A4}"/>
    <dgm:cxn modelId="{DFA0487F-2CEA-40E2-9854-71A4DE30D8F0}" srcId="{6DEAC7EA-E4DD-4C83-9F88-71FE6CB42BF6}" destId="{BE28A756-02B9-4F75-A560-A7105EACB477}" srcOrd="8" destOrd="0" parTransId="{ADE345F5-0734-48AC-B3EC-B0EFEC5AC0DB}" sibTransId="{A18C1DDE-3C01-48B5-B44B-DAB0431C4063}"/>
    <dgm:cxn modelId="{1A249684-4537-4FA9-8CE7-302627993743}" type="presOf" srcId="{068DF65D-0E1E-4CA9-8B96-A7910304C848}" destId="{B31425F7-36A5-4D0B-BCB7-0922B92069F1}" srcOrd="0" destOrd="0" presId="urn:microsoft.com/office/officeart/2005/8/layout/cycle6"/>
    <dgm:cxn modelId="{D978BA8B-CA4E-4D37-B28C-FD9ED44D5468}" srcId="{6DEAC7EA-E4DD-4C83-9F88-71FE6CB42BF6}" destId="{E18EA010-06B9-459D-9046-03F81AAC44C2}" srcOrd="9" destOrd="0" parTransId="{03F6EB63-D564-4527-A197-0897D30A9D1A}" sibTransId="{AB5A68D2-77AE-40EA-B0F2-A83E574BE687}"/>
    <dgm:cxn modelId="{B2FD279C-52C0-4372-BF97-2D55A7AC4421}" srcId="{6DEAC7EA-E4DD-4C83-9F88-71FE6CB42BF6}" destId="{685AA220-1E5B-46C0-B8DE-B9D662CB20B6}" srcOrd="6" destOrd="0" parTransId="{F1C38307-3990-487A-B707-E5ED6CFE2611}" sibTransId="{F10F2953-2130-4CDF-8CF5-0435AEA3BB8E}"/>
    <dgm:cxn modelId="{C83CACA1-5AB4-46F2-BC9E-0A3909A35B38}" type="presOf" srcId="{105FF660-9F18-4550-8661-248D65512B9F}" destId="{5EEEB963-1B67-449D-9691-CD14FDF5BE24}" srcOrd="0" destOrd="0" presId="urn:microsoft.com/office/officeart/2005/8/layout/cycle6"/>
    <dgm:cxn modelId="{E64F08A2-EFCE-46FA-AA72-F569BA425C66}" srcId="{6DEAC7EA-E4DD-4C83-9F88-71FE6CB42BF6}" destId="{068DF65D-0E1E-4CA9-8B96-A7910304C848}" srcOrd="10" destOrd="0" parTransId="{33F263ED-1953-49B6-8F02-B75DAAD44B5A}" sibTransId="{C480DB87-EC2E-44A5-857F-94C30E3D92D6}"/>
    <dgm:cxn modelId="{1F19A9A6-F2D3-4A00-8AEC-FFD01732C45F}" type="presOf" srcId="{AAEC642D-BEA0-424A-93FA-CE91051E0CFE}" destId="{00EA599E-93CA-4E65-A8E8-FB74AD7F2144}" srcOrd="0" destOrd="0" presId="urn:microsoft.com/office/officeart/2005/8/layout/cycle6"/>
    <dgm:cxn modelId="{2DCFB0A8-FF97-4EED-81A9-B0C7EFAB32F3}" srcId="{6DEAC7EA-E4DD-4C83-9F88-71FE6CB42BF6}" destId="{59CE7F2E-2433-4E53-8C0F-AD9526846DD1}" srcOrd="2" destOrd="0" parTransId="{E0414713-3F18-4A4E-93C3-80CED0029738}" sibTransId="{5E5EF1F4-4CF7-40F0-86A8-5E68C8393DEF}"/>
    <dgm:cxn modelId="{74DE6DC1-D4F4-4067-A9ED-AB8D8C454CF1}" srcId="{6DEAC7EA-E4DD-4C83-9F88-71FE6CB42BF6}" destId="{26612691-C27C-42EA-A866-D79ADE728901}" srcOrd="0" destOrd="0" parTransId="{518BF0C8-67CC-4426-BC6B-851B462BB5FE}" sibTransId="{FD721607-C284-4C5E-BD28-38890780E7E9}"/>
    <dgm:cxn modelId="{7CE269C3-63F0-4A88-9D06-6B43AEFBBA93}" type="presOf" srcId="{A18C1DDE-3C01-48B5-B44B-DAB0431C4063}" destId="{2B36FB0A-4AA6-4E22-A8FB-8F3216B55D04}" srcOrd="0" destOrd="0" presId="urn:microsoft.com/office/officeart/2005/8/layout/cycle6"/>
    <dgm:cxn modelId="{9F148BC5-0BB5-4799-8325-DAA641572C23}" type="presOf" srcId="{B72713C0-E37A-4927-B7F1-643DD674B5B4}" destId="{AB2BBC2F-2861-45D2-ACC0-42D9845BA62D}" srcOrd="0" destOrd="0" presId="urn:microsoft.com/office/officeart/2005/8/layout/cycle6"/>
    <dgm:cxn modelId="{B1D987D6-769F-4C43-86AB-B905CE2F5C15}" type="presOf" srcId="{6DEAC7EA-E4DD-4C83-9F88-71FE6CB42BF6}" destId="{53F7C526-A305-4DDF-8415-E3D529522BAE}" srcOrd="0" destOrd="0" presId="urn:microsoft.com/office/officeart/2005/8/layout/cycle6"/>
    <dgm:cxn modelId="{49B6C8D7-37D5-42B3-A1D3-0F265F31E890}" type="presOf" srcId="{FD721607-C284-4C5E-BD28-38890780E7E9}" destId="{EC328850-426B-4187-B0E1-F2927C6F859D}" srcOrd="0" destOrd="0" presId="urn:microsoft.com/office/officeart/2005/8/layout/cycle6"/>
    <dgm:cxn modelId="{3ABE98D9-B6AB-475B-9F82-352654452DE3}" srcId="{6DEAC7EA-E4DD-4C83-9F88-71FE6CB42BF6}" destId="{38BE18E5-7EEF-4FFA-B11F-26BBBE9B6C6F}" srcOrd="11" destOrd="0" parTransId="{10757860-AD28-434F-BB52-33AFB59162BB}" sibTransId="{FE096762-ED23-422F-AC8B-AAD3FF46F829}"/>
    <dgm:cxn modelId="{C64920DB-F946-4C8E-9573-EB1A21C7677D}" type="presOf" srcId="{F10F2953-2130-4CDF-8CF5-0435AEA3BB8E}" destId="{B0D2BE0D-E9FD-4194-933D-0615A90019A0}" srcOrd="0" destOrd="0" presId="urn:microsoft.com/office/officeart/2005/8/layout/cycle6"/>
    <dgm:cxn modelId="{D623FAF3-271F-41B9-8CD0-3F080CA3E843}" type="presOf" srcId="{26612691-C27C-42EA-A866-D79ADE728901}" destId="{EBFFE88D-69DC-4B86-9284-510D078AD5BD}" srcOrd="0" destOrd="0" presId="urn:microsoft.com/office/officeart/2005/8/layout/cycle6"/>
    <dgm:cxn modelId="{5B64940D-3AE7-4CE2-A3AA-67E7E7E09183}" type="presParOf" srcId="{53F7C526-A305-4DDF-8415-E3D529522BAE}" destId="{EBFFE88D-69DC-4B86-9284-510D078AD5BD}" srcOrd="0" destOrd="0" presId="urn:microsoft.com/office/officeart/2005/8/layout/cycle6"/>
    <dgm:cxn modelId="{41E384E0-8D65-47B2-9E3F-357D49998A6C}" type="presParOf" srcId="{53F7C526-A305-4DDF-8415-E3D529522BAE}" destId="{DFE2648E-C9E2-41B3-8D79-420D3A4DC31F}" srcOrd="1" destOrd="0" presId="urn:microsoft.com/office/officeart/2005/8/layout/cycle6"/>
    <dgm:cxn modelId="{946E80D8-0D9A-4BD2-B36B-1EF7C9828EFB}" type="presParOf" srcId="{53F7C526-A305-4DDF-8415-E3D529522BAE}" destId="{EC328850-426B-4187-B0E1-F2927C6F859D}" srcOrd="2" destOrd="0" presId="urn:microsoft.com/office/officeart/2005/8/layout/cycle6"/>
    <dgm:cxn modelId="{2E9F1597-297D-4B61-9F94-1281B9A6E9E6}" type="presParOf" srcId="{53F7C526-A305-4DDF-8415-E3D529522BAE}" destId="{AB2BBC2F-2861-45D2-ACC0-42D9845BA62D}" srcOrd="3" destOrd="0" presId="urn:microsoft.com/office/officeart/2005/8/layout/cycle6"/>
    <dgm:cxn modelId="{7FC1AC78-E333-44BD-BCE5-B8307A0B8D87}" type="presParOf" srcId="{53F7C526-A305-4DDF-8415-E3D529522BAE}" destId="{88DD1657-2A59-4B7B-A013-A38CD91352C4}" srcOrd="4" destOrd="0" presId="urn:microsoft.com/office/officeart/2005/8/layout/cycle6"/>
    <dgm:cxn modelId="{CE6C5C6E-2247-4A47-8A46-ACCD6B686B5B}" type="presParOf" srcId="{53F7C526-A305-4DDF-8415-E3D529522BAE}" destId="{14C85ED9-E72E-4DCF-8A49-93C1AF4C8131}" srcOrd="5" destOrd="0" presId="urn:microsoft.com/office/officeart/2005/8/layout/cycle6"/>
    <dgm:cxn modelId="{BD76DE87-AE80-485E-A775-ED76A986944D}" type="presParOf" srcId="{53F7C526-A305-4DDF-8415-E3D529522BAE}" destId="{54FCC174-1FBF-48D3-A6D3-1A849EB865C9}" srcOrd="6" destOrd="0" presId="urn:microsoft.com/office/officeart/2005/8/layout/cycle6"/>
    <dgm:cxn modelId="{28B48B29-42A3-4887-A699-6F0E9B146615}" type="presParOf" srcId="{53F7C526-A305-4DDF-8415-E3D529522BAE}" destId="{4AD40F02-B3A1-4197-A692-0F2354FEBFF1}" srcOrd="7" destOrd="0" presId="urn:microsoft.com/office/officeart/2005/8/layout/cycle6"/>
    <dgm:cxn modelId="{2DF85F34-941D-47AD-B64E-829B3478439D}" type="presParOf" srcId="{53F7C526-A305-4DDF-8415-E3D529522BAE}" destId="{F204255F-B4F5-430C-9B4A-BD167926698A}" srcOrd="8" destOrd="0" presId="urn:microsoft.com/office/officeart/2005/8/layout/cycle6"/>
    <dgm:cxn modelId="{A8C347E1-F20C-47E9-A307-D60FDE6CB1C1}" type="presParOf" srcId="{53F7C526-A305-4DDF-8415-E3D529522BAE}" destId="{8A2FF4EC-A4B8-4247-8296-82C8A98269D1}" srcOrd="9" destOrd="0" presId="urn:microsoft.com/office/officeart/2005/8/layout/cycle6"/>
    <dgm:cxn modelId="{29C48293-4BC3-43A8-83C5-FC5C416F931B}" type="presParOf" srcId="{53F7C526-A305-4DDF-8415-E3D529522BAE}" destId="{616CF29F-C8E1-471D-A60C-A24347163011}" srcOrd="10" destOrd="0" presId="urn:microsoft.com/office/officeart/2005/8/layout/cycle6"/>
    <dgm:cxn modelId="{42A6ACA0-1FBB-4C25-BFDF-47145CE4560C}" type="presParOf" srcId="{53F7C526-A305-4DDF-8415-E3D529522BAE}" destId="{8F7F3509-ACA6-4556-99D1-43B942392E62}" srcOrd="11" destOrd="0" presId="urn:microsoft.com/office/officeart/2005/8/layout/cycle6"/>
    <dgm:cxn modelId="{3CE0CC75-B150-4200-80F7-F5D370337DB4}" type="presParOf" srcId="{53F7C526-A305-4DDF-8415-E3D529522BAE}" destId="{934F1BCC-0B30-409C-A9D2-2C8A974D7E66}" srcOrd="12" destOrd="0" presId="urn:microsoft.com/office/officeart/2005/8/layout/cycle6"/>
    <dgm:cxn modelId="{69D1739B-3A09-4A3C-9ACB-10B0C50BEBDE}" type="presParOf" srcId="{53F7C526-A305-4DDF-8415-E3D529522BAE}" destId="{18EE43D9-DA41-4510-A0A8-54AD090026A3}" srcOrd="13" destOrd="0" presId="urn:microsoft.com/office/officeart/2005/8/layout/cycle6"/>
    <dgm:cxn modelId="{E9B2B016-5B4C-4979-9C51-837F43FA8508}" type="presParOf" srcId="{53F7C526-A305-4DDF-8415-E3D529522BAE}" destId="{B4EF382F-B38F-47C1-B056-4549D14306BF}" srcOrd="14" destOrd="0" presId="urn:microsoft.com/office/officeart/2005/8/layout/cycle6"/>
    <dgm:cxn modelId="{1A48DE1E-4C3F-4F67-8EEE-F47C7C52CB37}" type="presParOf" srcId="{53F7C526-A305-4DDF-8415-E3D529522BAE}" destId="{EE82996A-EAFB-4A7F-83A7-F0EFFDCB430D}" srcOrd="15" destOrd="0" presId="urn:microsoft.com/office/officeart/2005/8/layout/cycle6"/>
    <dgm:cxn modelId="{0913F9DC-D0FC-4A92-A2E4-D068F4CA04BC}" type="presParOf" srcId="{53F7C526-A305-4DDF-8415-E3D529522BAE}" destId="{C26850C0-60DC-4E44-AC27-16AA7E6F2139}" srcOrd="16" destOrd="0" presId="urn:microsoft.com/office/officeart/2005/8/layout/cycle6"/>
    <dgm:cxn modelId="{22D5EA6C-23CD-40F8-8DB5-37A8539FDA62}" type="presParOf" srcId="{53F7C526-A305-4DDF-8415-E3D529522BAE}" destId="{4A524782-3415-4EFF-A420-3ADE3A005B93}" srcOrd="17" destOrd="0" presId="urn:microsoft.com/office/officeart/2005/8/layout/cycle6"/>
    <dgm:cxn modelId="{F8DEB3DD-35F6-40E2-A130-77C0A64FEF07}" type="presParOf" srcId="{53F7C526-A305-4DDF-8415-E3D529522BAE}" destId="{04A23EBB-600E-498E-B36E-44B5B3AED433}" srcOrd="18" destOrd="0" presId="urn:microsoft.com/office/officeart/2005/8/layout/cycle6"/>
    <dgm:cxn modelId="{03E6D834-8A88-4CF7-A2E9-284F49181A4C}" type="presParOf" srcId="{53F7C526-A305-4DDF-8415-E3D529522BAE}" destId="{91AFF870-18C7-4FD6-97CD-ABF4EE3A1349}" srcOrd="19" destOrd="0" presId="urn:microsoft.com/office/officeart/2005/8/layout/cycle6"/>
    <dgm:cxn modelId="{3AB35255-2335-452B-A60F-BE39741A0631}" type="presParOf" srcId="{53F7C526-A305-4DDF-8415-E3D529522BAE}" destId="{B0D2BE0D-E9FD-4194-933D-0615A90019A0}" srcOrd="20" destOrd="0" presId="urn:microsoft.com/office/officeart/2005/8/layout/cycle6"/>
    <dgm:cxn modelId="{C2A2962B-8FA8-43AB-9E4D-D6FD08B93FCC}" type="presParOf" srcId="{53F7C526-A305-4DDF-8415-E3D529522BAE}" destId="{5EEEB963-1B67-449D-9691-CD14FDF5BE24}" srcOrd="21" destOrd="0" presId="urn:microsoft.com/office/officeart/2005/8/layout/cycle6"/>
    <dgm:cxn modelId="{B1F32FD5-2454-4472-BD4B-15A1D07D02C1}" type="presParOf" srcId="{53F7C526-A305-4DDF-8415-E3D529522BAE}" destId="{583FC74C-6385-45DA-8BD2-AB8B6E7BF3A9}" srcOrd="22" destOrd="0" presId="urn:microsoft.com/office/officeart/2005/8/layout/cycle6"/>
    <dgm:cxn modelId="{5EACA7E9-E174-41C4-BD8D-070A4E929C15}" type="presParOf" srcId="{53F7C526-A305-4DDF-8415-E3D529522BAE}" destId="{59B74FE1-4B71-4451-A4E0-C1E073C37057}" srcOrd="23" destOrd="0" presId="urn:microsoft.com/office/officeart/2005/8/layout/cycle6"/>
    <dgm:cxn modelId="{B65CF5B8-C18D-4636-B860-D88372841164}" type="presParOf" srcId="{53F7C526-A305-4DDF-8415-E3D529522BAE}" destId="{230F75A9-8DC5-4172-AC80-B8542248E8BE}" srcOrd="24" destOrd="0" presId="urn:microsoft.com/office/officeart/2005/8/layout/cycle6"/>
    <dgm:cxn modelId="{A2FAC8D5-DE2C-4D2A-8BA5-57FB6DE16A02}" type="presParOf" srcId="{53F7C526-A305-4DDF-8415-E3D529522BAE}" destId="{22DA5E31-8687-4D6A-B0BA-19C41FA63BE7}" srcOrd="25" destOrd="0" presId="urn:microsoft.com/office/officeart/2005/8/layout/cycle6"/>
    <dgm:cxn modelId="{24E30196-3162-4360-BB83-2281B08F0791}" type="presParOf" srcId="{53F7C526-A305-4DDF-8415-E3D529522BAE}" destId="{2B36FB0A-4AA6-4E22-A8FB-8F3216B55D04}" srcOrd="26" destOrd="0" presId="urn:microsoft.com/office/officeart/2005/8/layout/cycle6"/>
    <dgm:cxn modelId="{4E72CB84-93B1-42FC-AE70-8D0432B34540}" type="presParOf" srcId="{53F7C526-A305-4DDF-8415-E3D529522BAE}" destId="{D3B5E785-A63D-4186-92FE-F0D5CA0D3850}" srcOrd="27" destOrd="0" presId="urn:microsoft.com/office/officeart/2005/8/layout/cycle6"/>
    <dgm:cxn modelId="{46B60D99-F6F7-4AF9-8FE7-C85989BCEF3A}" type="presParOf" srcId="{53F7C526-A305-4DDF-8415-E3D529522BAE}" destId="{C50C1796-3BB0-4E76-B66B-746034DF57A0}" srcOrd="28" destOrd="0" presId="urn:microsoft.com/office/officeart/2005/8/layout/cycle6"/>
    <dgm:cxn modelId="{B633D81C-1507-4231-82B9-D852CF65E74C}" type="presParOf" srcId="{53F7C526-A305-4DDF-8415-E3D529522BAE}" destId="{972DB64F-C07F-4AF1-8823-11EDC63BE200}" srcOrd="29" destOrd="0" presId="urn:microsoft.com/office/officeart/2005/8/layout/cycle6"/>
    <dgm:cxn modelId="{907496B0-FA18-438A-8E36-282003B9D4E6}" type="presParOf" srcId="{53F7C526-A305-4DDF-8415-E3D529522BAE}" destId="{B31425F7-36A5-4D0B-BCB7-0922B92069F1}" srcOrd="30" destOrd="0" presId="urn:microsoft.com/office/officeart/2005/8/layout/cycle6"/>
    <dgm:cxn modelId="{5A190581-C63E-4A29-91E1-7583688899D7}" type="presParOf" srcId="{53F7C526-A305-4DDF-8415-E3D529522BAE}" destId="{7D30409A-7C99-4FC4-B496-7090C578E365}" srcOrd="31" destOrd="0" presId="urn:microsoft.com/office/officeart/2005/8/layout/cycle6"/>
    <dgm:cxn modelId="{F8466E5F-1A27-41B4-AD39-791545E84A54}" type="presParOf" srcId="{53F7C526-A305-4DDF-8415-E3D529522BAE}" destId="{06BEF2CA-C8BC-4E00-AA6C-C66B32F221EC}" srcOrd="32" destOrd="0" presId="urn:microsoft.com/office/officeart/2005/8/layout/cycle6"/>
    <dgm:cxn modelId="{823E0800-2E9A-4626-8AA4-6C74632F9852}" type="presParOf" srcId="{53F7C526-A305-4DDF-8415-E3D529522BAE}" destId="{CB8210D4-B5E9-49FE-8DB4-97FD169CB9A8}" srcOrd="33" destOrd="0" presId="urn:microsoft.com/office/officeart/2005/8/layout/cycle6"/>
    <dgm:cxn modelId="{429D9E57-5AB7-4604-B29B-8B9A32029377}" type="presParOf" srcId="{53F7C526-A305-4DDF-8415-E3D529522BAE}" destId="{DC13EAE6-CA4D-4E5C-9674-B050D8EE7E61}" srcOrd="34" destOrd="0" presId="urn:microsoft.com/office/officeart/2005/8/layout/cycle6"/>
    <dgm:cxn modelId="{C29A68A3-C577-48DB-8237-D9FFAA438196}" type="presParOf" srcId="{53F7C526-A305-4DDF-8415-E3D529522BAE}" destId="{D53BB2C9-BA7F-4184-AFDB-22AFDB1E66DD}" srcOrd="35" destOrd="0" presId="urn:microsoft.com/office/officeart/2005/8/layout/cycle6"/>
    <dgm:cxn modelId="{F9EF1290-D322-4290-9891-C017B7E7F97D}" type="presParOf" srcId="{53F7C526-A305-4DDF-8415-E3D529522BAE}" destId="{8C0326AC-85EE-4197-9D27-89C7276846E8}" srcOrd="36" destOrd="0" presId="urn:microsoft.com/office/officeart/2005/8/layout/cycle6"/>
    <dgm:cxn modelId="{170756A0-AF97-47DA-8DFF-999E749B60D6}" type="presParOf" srcId="{53F7C526-A305-4DDF-8415-E3D529522BAE}" destId="{00DB745E-B1A9-4493-9169-68B1CA1DFBE5}" srcOrd="37" destOrd="0" presId="urn:microsoft.com/office/officeart/2005/8/layout/cycle6"/>
    <dgm:cxn modelId="{A48C6D42-27C9-4EC8-A536-9DBAD6C7FE44}" type="presParOf" srcId="{53F7C526-A305-4DDF-8415-E3D529522BAE}" destId="{8AC4FCFB-AF6D-4787-B169-5EFBA2352424}" srcOrd="38" destOrd="0" presId="urn:microsoft.com/office/officeart/2005/8/layout/cycle6"/>
    <dgm:cxn modelId="{DCE3B782-0A94-4BF4-A575-4473DBCECB3A}" type="presParOf" srcId="{53F7C526-A305-4DDF-8415-E3D529522BAE}" destId="{695104BF-8B6A-478B-A650-DE896F8CECD9}" srcOrd="39" destOrd="0" presId="urn:microsoft.com/office/officeart/2005/8/layout/cycle6"/>
    <dgm:cxn modelId="{109F53A8-1465-4F93-91EE-D925C789DF46}" type="presParOf" srcId="{53F7C526-A305-4DDF-8415-E3D529522BAE}" destId="{1FB87BD3-8959-43A2-A150-A35E628E8E3E}" srcOrd="40" destOrd="0" presId="urn:microsoft.com/office/officeart/2005/8/layout/cycle6"/>
    <dgm:cxn modelId="{1AA39271-457A-44E6-913C-E76C451FFB58}" type="presParOf" srcId="{53F7C526-A305-4DDF-8415-E3D529522BAE}" destId="{00EA599E-93CA-4E65-A8E8-FB74AD7F2144}" srcOrd="41" destOrd="0" presId="urn:microsoft.com/office/officeart/2005/8/layout/cycle6"/>
    <dgm:cxn modelId="{420F94F0-A7B5-4AE7-ABAD-10ED962102EF}" type="presParOf" srcId="{53F7C526-A305-4DDF-8415-E3D529522BAE}" destId="{2997C435-DF4F-48D2-A308-0BC411B81827}" srcOrd="42" destOrd="0" presId="urn:microsoft.com/office/officeart/2005/8/layout/cycle6"/>
    <dgm:cxn modelId="{82DAE1E3-AA40-4181-AAEB-28D5D37637F9}" type="presParOf" srcId="{53F7C526-A305-4DDF-8415-E3D529522BAE}" destId="{B2790D49-946F-48BB-A454-B7552761C64F}" srcOrd="43" destOrd="0" presId="urn:microsoft.com/office/officeart/2005/8/layout/cycle6"/>
    <dgm:cxn modelId="{31B4BE29-CA84-4E22-8683-0BC0A042BF16}" type="presParOf" srcId="{53F7C526-A305-4DDF-8415-E3D529522BAE}" destId="{1C019606-BE26-4B4F-9A1A-EA376323199F}" srcOrd="44" destOrd="0" presId="urn:microsoft.com/office/officeart/2005/8/layout/cycle6"/>
    <dgm:cxn modelId="{869734B4-67A7-41CD-A8A8-9DBB5D1E5652}" type="presParOf" srcId="{53F7C526-A305-4DDF-8415-E3D529522BAE}" destId="{A2FC1AF0-2795-4D3C-A5BE-525A6331C5EB}" srcOrd="45" destOrd="0" presId="urn:microsoft.com/office/officeart/2005/8/layout/cycle6"/>
    <dgm:cxn modelId="{BB3ACA85-1AEA-4C76-91A8-44258515B1A3}" type="presParOf" srcId="{53F7C526-A305-4DDF-8415-E3D529522BAE}" destId="{D9A6A0A0-04C0-4475-BA29-FB102D077B18}" srcOrd="46" destOrd="0" presId="urn:microsoft.com/office/officeart/2005/8/layout/cycle6"/>
    <dgm:cxn modelId="{A22621EC-DC31-48EE-B820-D9895BE51E15}" type="presParOf" srcId="{53F7C526-A305-4DDF-8415-E3D529522BAE}" destId="{EEDB36A0-D559-454C-B077-651B3351D639}" srcOrd="4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FFE88D-69DC-4B86-9284-510D078AD5BD}">
      <dsp:nvSpPr>
        <dsp:cNvPr id="0" name=""/>
        <dsp:cNvSpPr/>
      </dsp:nvSpPr>
      <dsp:spPr>
        <a:xfrm>
          <a:off x="4360528" y="-58733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4387951" y="-31310"/>
        <a:ext cx="1004854" cy="506922"/>
      </dsp:txXfrm>
    </dsp:sp>
    <dsp:sp modelId="{EC328850-426B-4187-B0E1-F2927C6F859D}">
      <dsp:nvSpPr>
        <dsp:cNvPr id="0" name=""/>
        <dsp:cNvSpPr/>
      </dsp:nvSpPr>
      <dsp:spPr>
        <a:xfrm>
          <a:off x="1976522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3444260" y="48681"/>
              </a:moveTo>
              <a:arcTo wR="2913855" hR="2913855" stAng="16829277" swAng="6524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2BBC2F-2861-45D2-ACC0-42D9845BA62D}">
      <dsp:nvSpPr>
        <dsp:cNvPr id="0" name=""/>
        <dsp:cNvSpPr/>
      </dsp:nvSpPr>
      <dsp:spPr>
        <a:xfrm>
          <a:off x="5475612" y="163070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5503035" y="190493"/>
        <a:ext cx="1004854" cy="506922"/>
      </dsp:txXfrm>
    </dsp:sp>
    <dsp:sp modelId="{14C85ED9-E72E-4DCF-8A49-93C1AF4C8131}">
      <dsp:nvSpPr>
        <dsp:cNvPr id="0" name=""/>
        <dsp:cNvSpPr/>
      </dsp:nvSpPr>
      <dsp:spPr>
        <a:xfrm>
          <a:off x="1976522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4550955" y="503366"/>
              </a:moveTo>
              <a:arcTo wR="2913855" hR="2913855" stAng="18250959" swAng="13966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FCC174-1FBF-48D3-A6D3-1A849EB865C9}">
      <dsp:nvSpPr>
        <dsp:cNvPr id="0" name=""/>
        <dsp:cNvSpPr/>
      </dsp:nvSpPr>
      <dsp:spPr>
        <a:xfrm>
          <a:off x="6201319" y="794714"/>
          <a:ext cx="1498932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6228742" y="822137"/>
        <a:ext cx="1444086" cy="506922"/>
      </dsp:txXfrm>
    </dsp:sp>
    <dsp:sp modelId="{F204255F-B4F5-430C-9B4A-BD167926698A}">
      <dsp:nvSpPr>
        <dsp:cNvPr id="0" name=""/>
        <dsp:cNvSpPr/>
      </dsp:nvSpPr>
      <dsp:spPr>
        <a:xfrm>
          <a:off x="1976522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5223997" y="1137961"/>
              </a:moveTo>
              <a:arcTo wR="2913855" hR="2913855" stAng="19346949" swAng="53012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2FF4EC-A4B8-4247-8296-82C8A98269D1}">
      <dsp:nvSpPr>
        <dsp:cNvPr id="0" name=""/>
        <dsp:cNvSpPr/>
      </dsp:nvSpPr>
      <dsp:spPr>
        <a:xfrm>
          <a:off x="7052579" y="1740037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7080002" y="1767460"/>
        <a:ext cx="1004854" cy="506922"/>
      </dsp:txXfrm>
    </dsp:sp>
    <dsp:sp modelId="{8F7F3509-ACA6-4556-99D1-43B942392E62}">
      <dsp:nvSpPr>
        <dsp:cNvPr id="0" name=""/>
        <dsp:cNvSpPr/>
      </dsp:nvSpPr>
      <dsp:spPr>
        <a:xfrm>
          <a:off x="1976522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5707357" y="2085059"/>
              </a:moveTo>
              <a:arcTo wR="2913855" hR="2913855" stAng="20608503" swAng="65294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4F1BCC-0B30-409C-A9D2-2C8A974D7E66}">
      <dsp:nvSpPr>
        <dsp:cNvPr id="0" name=""/>
        <dsp:cNvSpPr/>
      </dsp:nvSpPr>
      <dsp:spPr>
        <a:xfrm>
          <a:off x="7159279" y="2855121"/>
          <a:ext cx="1289908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 dirty="0"/>
        </a:p>
      </dsp:txBody>
      <dsp:txXfrm>
        <a:off x="7186702" y="2882544"/>
        <a:ext cx="1235062" cy="506922"/>
      </dsp:txXfrm>
    </dsp:sp>
    <dsp:sp modelId="{B4EF382F-B38F-47C1-B056-4549D14306BF}">
      <dsp:nvSpPr>
        <dsp:cNvPr id="0" name=""/>
        <dsp:cNvSpPr/>
      </dsp:nvSpPr>
      <dsp:spPr>
        <a:xfrm>
          <a:off x="1976522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5813592" y="3200351"/>
              </a:moveTo>
              <a:arcTo wR="2913855" hR="2913855" stAng="338553" swAng="65294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82996A-EAFB-4A7F-83A7-F0EFFDCB430D}">
      <dsp:nvSpPr>
        <dsp:cNvPr id="0" name=""/>
        <dsp:cNvSpPr/>
      </dsp:nvSpPr>
      <dsp:spPr>
        <a:xfrm>
          <a:off x="6705532" y="3970206"/>
          <a:ext cx="1753794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6732955" y="3997629"/>
        <a:ext cx="1698948" cy="506922"/>
      </dsp:txXfrm>
    </dsp:sp>
    <dsp:sp modelId="{4A524782-3415-4EFF-A420-3ADE3A005B93}">
      <dsp:nvSpPr>
        <dsp:cNvPr id="0" name=""/>
        <dsp:cNvSpPr/>
      </dsp:nvSpPr>
      <dsp:spPr>
        <a:xfrm>
          <a:off x="1976522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5469357" y="4313842"/>
              </a:moveTo>
              <a:arcTo wR="2913855" hR="2913855" stAng="1722922" swAng="53012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A23EBB-600E-498E-B36E-44B5B3AED433}">
      <dsp:nvSpPr>
        <dsp:cNvPr id="0" name=""/>
        <dsp:cNvSpPr/>
      </dsp:nvSpPr>
      <dsp:spPr>
        <a:xfrm>
          <a:off x="6420935" y="4915528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6448358" y="4942951"/>
        <a:ext cx="1004854" cy="506922"/>
      </dsp:txXfrm>
    </dsp:sp>
    <dsp:sp modelId="{B0D2BE0D-E9FD-4194-933D-0615A90019A0}">
      <dsp:nvSpPr>
        <dsp:cNvPr id="0" name=""/>
        <dsp:cNvSpPr/>
      </dsp:nvSpPr>
      <dsp:spPr>
        <a:xfrm>
          <a:off x="1976522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4647505" y="5255865"/>
              </a:moveTo>
              <a:arcTo wR="2913855" hR="2913855" stAng="3209380" swAng="13966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EEB963-1B67-449D-9691-CD14FDF5BE24}">
      <dsp:nvSpPr>
        <dsp:cNvPr id="0" name=""/>
        <dsp:cNvSpPr/>
      </dsp:nvSpPr>
      <dsp:spPr>
        <a:xfrm>
          <a:off x="5475612" y="5547173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5503035" y="5574596"/>
        <a:ext cx="1004854" cy="506922"/>
      </dsp:txXfrm>
    </dsp:sp>
    <dsp:sp modelId="{59B74FE1-4B71-4451-A4E0-C1E073C37057}">
      <dsp:nvSpPr>
        <dsp:cNvPr id="0" name=""/>
        <dsp:cNvSpPr/>
      </dsp:nvSpPr>
      <dsp:spPr>
        <a:xfrm>
          <a:off x="1976522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3498536" y="5768448"/>
              </a:moveTo>
              <a:arcTo wR="2913855" hR="2913855" stAng="4705483" swAng="6524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0F75A9-8DC5-4172-AC80-B8542248E8BE}">
      <dsp:nvSpPr>
        <dsp:cNvPr id="0" name=""/>
        <dsp:cNvSpPr/>
      </dsp:nvSpPr>
      <dsp:spPr>
        <a:xfrm>
          <a:off x="4360528" y="5768977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4387951" y="5796400"/>
        <a:ext cx="1004854" cy="506922"/>
      </dsp:txXfrm>
    </dsp:sp>
    <dsp:sp modelId="{2B36FB0A-4AA6-4E22-A8FB-8F3216B55D04}">
      <dsp:nvSpPr>
        <dsp:cNvPr id="0" name=""/>
        <dsp:cNvSpPr/>
      </dsp:nvSpPr>
      <dsp:spPr>
        <a:xfrm>
          <a:off x="1976522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2383450" y="5779029"/>
              </a:moveTo>
              <a:arcTo wR="2913855" hR="2913855" stAng="6029277" swAng="6524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B5E785-A63D-4186-92FE-F0D5CA0D3850}">
      <dsp:nvSpPr>
        <dsp:cNvPr id="0" name=""/>
        <dsp:cNvSpPr/>
      </dsp:nvSpPr>
      <dsp:spPr>
        <a:xfrm>
          <a:off x="3245443" y="5547173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3272866" y="5574596"/>
        <a:ext cx="1004854" cy="506922"/>
      </dsp:txXfrm>
    </dsp:sp>
    <dsp:sp modelId="{972DB64F-C07F-4AF1-8823-11EDC63BE200}">
      <dsp:nvSpPr>
        <dsp:cNvPr id="0" name=""/>
        <dsp:cNvSpPr/>
      </dsp:nvSpPr>
      <dsp:spPr>
        <a:xfrm>
          <a:off x="1976522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1276755" y="5324344"/>
              </a:moveTo>
              <a:arcTo wR="2913855" hR="2913855" stAng="7450959" swAng="13966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1425F7-36A5-4D0B-BCB7-0922B92069F1}">
      <dsp:nvSpPr>
        <dsp:cNvPr id="0" name=""/>
        <dsp:cNvSpPr/>
      </dsp:nvSpPr>
      <dsp:spPr>
        <a:xfrm>
          <a:off x="2300121" y="4915528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2327544" y="4942951"/>
        <a:ext cx="1004854" cy="506922"/>
      </dsp:txXfrm>
    </dsp:sp>
    <dsp:sp modelId="{06BEF2CA-C8BC-4E00-AA6C-C66B32F221EC}">
      <dsp:nvSpPr>
        <dsp:cNvPr id="0" name=""/>
        <dsp:cNvSpPr/>
      </dsp:nvSpPr>
      <dsp:spPr>
        <a:xfrm>
          <a:off x="1976522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603713" y="4689749"/>
              </a:moveTo>
              <a:arcTo wR="2913855" hR="2913855" stAng="8546949" swAng="53012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8210D4-B5E9-49FE-8DB4-97FD169CB9A8}">
      <dsp:nvSpPr>
        <dsp:cNvPr id="0" name=""/>
        <dsp:cNvSpPr/>
      </dsp:nvSpPr>
      <dsp:spPr>
        <a:xfrm>
          <a:off x="1668476" y="3970206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1695899" y="3997629"/>
        <a:ext cx="1004854" cy="506922"/>
      </dsp:txXfrm>
    </dsp:sp>
    <dsp:sp modelId="{D53BB2C9-BA7F-4184-AFDB-22AFDB1E66DD}">
      <dsp:nvSpPr>
        <dsp:cNvPr id="0" name=""/>
        <dsp:cNvSpPr/>
      </dsp:nvSpPr>
      <dsp:spPr>
        <a:xfrm>
          <a:off x="1976522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120353" y="3742651"/>
              </a:moveTo>
              <a:arcTo wR="2913855" hR="2913855" stAng="9808503" swAng="65294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0326AC-85EE-4197-9D27-89C7276846E8}">
      <dsp:nvSpPr>
        <dsp:cNvPr id="0" name=""/>
        <dsp:cNvSpPr/>
      </dsp:nvSpPr>
      <dsp:spPr>
        <a:xfrm>
          <a:off x="1446672" y="2855121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1474095" y="2882544"/>
        <a:ext cx="1004854" cy="506922"/>
      </dsp:txXfrm>
    </dsp:sp>
    <dsp:sp modelId="{8AC4FCFB-AF6D-4787-B169-5EFBA2352424}">
      <dsp:nvSpPr>
        <dsp:cNvPr id="0" name=""/>
        <dsp:cNvSpPr/>
      </dsp:nvSpPr>
      <dsp:spPr>
        <a:xfrm>
          <a:off x="1976522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14118" y="2627359"/>
              </a:moveTo>
              <a:arcTo wR="2913855" hR="2913855" stAng="11138553" swAng="65294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5104BF-8B6A-478B-A650-DE896F8CECD9}">
      <dsp:nvSpPr>
        <dsp:cNvPr id="0" name=""/>
        <dsp:cNvSpPr/>
      </dsp:nvSpPr>
      <dsp:spPr>
        <a:xfrm>
          <a:off x="1668476" y="1740037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 dirty="0"/>
        </a:p>
      </dsp:txBody>
      <dsp:txXfrm>
        <a:off x="1695899" y="1767460"/>
        <a:ext cx="1004854" cy="506922"/>
      </dsp:txXfrm>
    </dsp:sp>
    <dsp:sp modelId="{00EA599E-93CA-4E65-A8E8-FB74AD7F2144}">
      <dsp:nvSpPr>
        <dsp:cNvPr id="0" name=""/>
        <dsp:cNvSpPr/>
      </dsp:nvSpPr>
      <dsp:spPr>
        <a:xfrm>
          <a:off x="1976522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358353" y="1513868"/>
              </a:moveTo>
              <a:arcTo wR="2913855" hR="2913855" stAng="12522922" swAng="53012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97C435-DF4F-48D2-A308-0BC411B81827}">
      <dsp:nvSpPr>
        <dsp:cNvPr id="0" name=""/>
        <dsp:cNvSpPr/>
      </dsp:nvSpPr>
      <dsp:spPr>
        <a:xfrm>
          <a:off x="2300121" y="794714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2327544" y="822137"/>
        <a:ext cx="1004854" cy="506922"/>
      </dsp:txXfrm>
    </dsp:sp>
    <dsp:sp modelId="{1C019606-BE26-4B4F-9A1A-EA376323199F}">
      <dsp:nvSpPr>
        <dsp:cNvPr id="0" name=""/>
        <dsp:cNvSpPr/>
      </dsp:nvSpPr>
      <dsp:spPr>
        <a:xfrm>
          <a:off x="1976522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1180205" y="571845"/>
              </a:moveTo>
              <a:arcTo wR="2913855" hR="2913855" stAng="14009380" swAng="13966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FC1AF0-2795-4D3C-A5BE-525A6331C5EB}">
      <dsp:nvSpPr>
        <dsp:cNvPr id="0" name=""/>
        <dsp:cNvSpPr/>
      </dsp:nvSpPr>
      <dsp:spPr>
        <a:xfrm>
          <a:off x="3245443" y="163070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 dirty="0"/>
        </a:p>
      </dsp:txBody>
      <dsp:txXfrm>
        <a:off x="3272866" y="190493"/>
        <a:ext cx="1004854" cy="506922"/>
      </dsp:txXfrm>
    </dsp:sp>
    <dsp:sp modelId="{EEDB36A0-D559-454C-B077-651B3351D639}">
      <dsp:nvSpPr>
        <dsp:cNvPr id="0" name=""/>
        <dsp:cNvSpPr/>
      </dsp:nvSpPr>
      <dsp:spPr>
        <a:xfrm>
          <a:off x="1976522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2329174" y="59262"/>
              </a:moveTo>
              <a:arcTo wR="2913855" hR="2913855" stAng="15505483" swAng="6524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FFE88D-69DC-4B86-9284-510D078AD5BD}">
      <dsp:nvSpPr>
        <dsp:cNvPr id="0" name=""/>
        <dsp:cNvSpPr/>
      </dsp:nvSpPr>
      <dsp:spPr>
        <a:xfrm>
          <a:off x="4483033" y="-51279"/>
          <a:ext cx="939933" cy="498277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400" kern="1200"/>
        </a:p>
      </dsp:txBody>
      <dsp:txXfrm>
        <a:off x="4507357" y="-26955"/>
        <a:ext cx="891285" cy="449629"/>
      </dsp:txXfrm>
    </dsp:sp>
    <dsp:sp modelId="{EC328850-426B-4187-B0E1-F2927C6F859D}">
      <dsp:nvSpPr>
        <dsp:cNvPr id="0" name=""/>
        <dsp:cNvSpPr/>
      </dsp:nvSpPr>
      <dsp:spPr>
        <a:xfrm>
          <a:off x="2014853" y="197859"/>
          <a:ext cx="5876292" cy="5876292"/>
        </a:xfrm>
        <a:custGeom>
          <a:avLst/>
          <a:gdLst/>
          <a:ahLst/>
          <a:cxnLst/>
          <a:rect l="0" t="0" r="0" b="0"/>
          <a:pathLst>
            <a:path>
              <a:moveTo>
                <a:pt x="3408764" y="37935"/>
              </a:moveTo>
              <a:arcTo wR="2938146" hR="2938146" stAng="16753023" swAng="7561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2BBC2F-2861-45D2-ACC0-42D9845BA62D}">
      <dsp:nvSpPr>
        <dsp:cNvPr id="0" name=""/>
        <dsp:cNvSpPr/>
      </dsp:nvSpPr>
      <dsp:spPr>
        <a:xfrm>
          <a:off x="5487938" y="125912"/>
          <a:ext cx="939933" cy="498277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400" kern="1200"/>
        </a:p>
      </dsp:txBody>
      <dsp:txXfrm>
        <a:off x="5512262" y="150236"/>
        <a:ext cx="891285" cy="449629"/>
      </dsp:txXfrm>
    </dsp:sp>
    <dsp:sp modelId="{14C85ED9-E72E-4DCF-8A49-93C1AF4C8131}">
      <dsp:nvSpPr>
        <dsp:cNvPr id="0" name=""/>
        <dsp:cNvSpPr/>
      </dsp:nvSpPr>
      <dsp:spPr>
        <a:xfrm>
          <a:off x="2014853" y="197859"/>
          <a:ext cx="5876292" cy="5876292"/>
        </a:xfrm>
        <a:custGeom>
          <a:avLst/>
          <a:gdLst/>
          <a:ahLst/>
          <a:cxnLst/>
          <a:rect l="0" t="0" r="0" b="0"/>
          <a:pathLst>
            <a:path>
              <a:moveTo>
                <a:pt x="4413713" y="397397"/>
              </a:moveTo>
              <a:arcTo wR="2938146" hR="2938146" stAng="18008779" swAng="9209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FCC174-1FBF-48D3-A6D3-1A849EB865C9}">
      <dsp:nvSpPr>
        <dsp:cNvPr id="0" name=""/>
        <dsp:cNvSpPr/>
      </dsp:nvSpPr>
      <dsp:spPr>
        <a:xfrm>
          <a:off x="6371637" y="636116"/>
          <a:ext cx="939933" cy="498277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400" kern="1200"/>
        </a:p>
      </dsp:txBody>
      <dsp:txXfrm>
        <a:off x="6395961" y="660440"/>
        <a:ext cx="891285" cy="449629"/>
      </dsp:txXfrm>
    </dsp:sp>
    <dsp:sp modelId="{F204255F-B4F5-430C-9B4A-BD167926698A}">
      <dsp:nvSpPr>
        <dsp:cNvPr id="0" name=""/>
        <dsp:cNvSpPr/>
      </dsp:nvSpPr>
      <dsp:spPr>
        <a:xfrm>
          <a:off x="2014853" y="197859"/>
          <a:ext cx="5876292" cy="5876292"/>
        </a:xfrm>
        <a:custGeom>
          <a:avLst/>
          <a:gdLst/>
          <a:ahLst/>
          <a:cxnLst/>
          <a:rect l="0" t="0" r="0" b="0"/>
          <a:pathLst>
            <a:path>
              <a:moveTo>
                <a:pt x="5091514" y="939219"/>
              </a:moveTo>
              <a:arcTo wR="2938146" hR="2938146" stAng="19027805" swAng="42059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2FF4EC-A4B8-4247-8296-82C8A98269D1}">
      <dsp:nvSpPr>
        <dsp:cNvPr id="0" name=""/>
        <dsp:cNvSpPr/>
      </dsp:nvSpPr>
      <dsp:spPr>
        <a:xfrm>
          <a:off x="7027542" y="1417794"/>
          <a:ext cx="939933" cy="498277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400" kern="1200"/>
        </a:p>
      </dsp:txBody>
      <dsp:txXfrm>
        <a:off x="7051866" y="1442118"/>
        <a:ext cx="891285" cy="449629"/>
      </dsp:txXfrm>
    </dsp:sp>
    <dsp:sp modelId="{8F7F3509-ACA6-4556-99D1-43B942392E62}">
      <dsp:nvSpPr>
        <dsp:cNvPr id="0" name=""/>
        <dsp:cNvSpPr/>
      </dsp:nvSpPr>
      <dsp:spPr>
        <a:xfrm>
          <a:off x="2014853" y="197859"/>
          <a:ext cx="5876292" cy="5876292"/>
        </a:xfrm>
        <a:custGeom>
          <a:avLst/>
          <a:gdLst/>
          <a:ahLst/>
          <a:cxnLst/>
          <a:rect l="0" t="0" r="0" b="0"/>
          <a:pathLst>
            <a:path>
              <a:moveTo>
                <a:pt x="5613087" y="1722665"/>
              </a:moveTo>
              <a:arcTo wR="2938146" hR="2938146" stAng="20133791" swAng="561823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4F1BCC-0B30-409C-A9D2-2C8A974D7E66}">
      <dsp:nvSpPr>
        <dsp:cNvPr id="0" name=""/>
        <dsp:cNvSpPr/>
      </dsp:nvSpPr>
      <dsp:spPr>
        <a:xfrm>
          <a:off x="7376542" y="2376663"/>
          <a:ext cx="939933" cy="498277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400" kern="1200"/>
        </a:p>
      </dsp:txBody>
      <dsp:txXfrm>
        <a:off x="7400866" y="2400987"/>
        <a:ext cx="891285" cy="449629"/>
      </dsp:txXfrm>
    </dsp:sp>
    <dsp:sp modelId="{B4EF382F-B38F-47C1-B056-4549D14306BF}">
      <dsp:nvSpPr>
        <dsp:cNvPr id="0" name=""/>
        <dsp:cNvSpPr/>
      </dsp:nvSpPr>
      <dsp:spPr>
        <a:xfrm>
          <a:off x="2014853" y="197859"/>
          <a:ext cx="5876292" cy="5876292"/>
        </a:xfrm>
        <a:custGeom>
          <a:avLst/>
          <a:gdLst/>
          <a:ahLst/>
          <a:cxnLst/>
          <a:rect l="0" t="0" r="0" b="0"/>
          <a:pathLst>
            <a:path>
              <a:moveTo>
                <a:pt x="5865130" y="2682282"/>
              </a:moveTo>
              <a:arcTo wR="2938146" hR="2938146" stAng="21300249" swAng="59950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82996A-EAFB-4A7F-83A7-F0EFFDCB430D}">
      <dsp:nvSpPr>
        <dsp:cNvPr id="0" name=""/>
        <dsp:cNvSpPr/>
      </dsp:nvSpPr>
      <dsp:spPr>
        <a:xfrm>
          <a:off x="7376542" y="3397071"/>
          <a:ext cx="939933" cy="498277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400" kern="1200"/>
        </a:p>
      </dsp:txBody>
      <dsp:txXfrm>
        <a:off x="7400866" y="3421395"/>
        <a:ext cx="891285" cy="449629"/>
      </dsp:txXfrm>
    </dsp:sp>
    <dsp:sp modelId="{4A524782-3415-4EFF-A420-3ADE3A005B93}">
      <dsp:nvSpPr>
        <dsp:cNvPr id="0" name=""/>
        <dsp:cNvSpPr/>
      </dsp:nvSpPr>
      <dsp:spPr>
        <a:xfrm>
          <a:off x="2014853" y="197859"/>
          <a:ext cx="5876292" cy="5876292"/>
        </a:xfrm>
        <a:custGeom>
          <a:avLst/>
          <a:gdLst/>
          <a:ahLst/>
          <a:cxnLst/>
          <a:rect l="0" t="0" r="0" b="0"/>
          <a:pathLst>
            <a:path>
              <a:moveTo>
                <a:pt x="5775205" y="3702215"/>
              </a:moveTo>
              <a:arcTo wR="2938146" hR="2938146" stAng="904387" swAng="561823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2B7594-7C2D-4239-A2BB-74CB61C82FB8}">
      <dsp:nvSpPr>
        <dsp:cNvPr id="0" name=""/>
        <dsp:cNvSpPr/>
      </dsp:nvSpPr>
      <dsp:spPr>
        <a:xfrm>
          <a:off x="7027542" y="4355940"/>
          <a:ext cx="939933" cy="498277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400" kern="1200"/>
        </a:p>
      </dsp:txBody>
      <dsp:txXfrm>
        <a:off x="7051866" y="4380264"/>
        <a:ext cx="891285" cy="449629"/>
      </dsp:txXfrm>
    </dsp:sp>
    <dsp:sp modelId="{4F9E6E01-2EEA-44C4-859E-0919EB07F046}">
      <dsp:nvSpPr>
        <dsp:cNvPr id="0" name=""/>
        <dsp:cNvSpPr/>
      </dsp:nvSpPr>
      <dsp:spPr>
        <a:xfrm>
          <a:off x="2014853" y="197859"/>
          <a:ext cx="5876292" cy="5876292"/>
        </a:xfrm>
        <a:custGeom>
          <a:avLst/>
          <a:gdLst/>
          <a:ahLst/>
          <a:cxnLst/>
          <a:rect l="0" t="0" r="0" b="0"/>
          <a:pathLst>
            <a:path>
              <a:moveTo>
                <a:pt x="5319370" y="4659330"/>
              </a:moveTo>
              <a:arcTo wR="2938146" hR="2938146" stAng="2151597" swAng="42059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A23EBB-600E-498E-B36E-44B5B3AED433}">
      <dsp:nvSpPr>
        <dsp:cNvPr id="0" name=""/>
        <dsp:cNvSpPr/>
      </dsp:nvSpPr>
      <dsp:spPr>
        <a:xfrm>
          <a:off x="6371637" y="5137618"/>
          <a:ext cx="939933" cy="498277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400" kern="1200"/>
        </a:p>
      </dsp:txBody>
      <dsp:txXfrm>
        <a:off x="6395961" y="5161942"/>
        <a:ext cx="891285" cy="449629"/>
      </dsp:txXfrm>
    </dsp:sp>
    <dsp:sp modelId="{B0D2BE0D-E9FD-4194-933D-0615A90019A0}">
      <dsp:nvSpPr>
        <dsp:cNvPr id="0" name=""/>
        <dsp:cNvSpPr/>
      </dsp:nvSpPr>
      <dsp:spPr>
        <a:xfrm>
          <a:off x="2014853" y="197859"/>
          <a:ext cx="5876292" cy="5876292"/>
        </a:xfrm>
        <a:custGeom>
          <a:avLst/>
          <a:gdLst/>
          <a:ahLst/>
          <a:cxnLst/>
          <a:rect l="0" t="0" r="0" b="0"/>
          <a:pathLst>
            <a:path>
              <a:moveTo>
                <a:pt x="4481243" y="5438457"/>
              </a:moveTo>
              <a:arcTo wR="2938146" hR="2938146" stAng="3499122" swAng="9209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53073A-AC47-46C3-86D7-A2D9410DDD2A}">
      <dsp:nvSpPr>
        <dsp:cNvPr id="0" name=""/>
        <dsp:cNvSpPr/>
      </dsp:nvSpPr>
      <dsp:spPr>
        <a:xfrm>
          <a:off x="5487938" y="5647821"/>
          <a:ext cx="939933" cy="498277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400" kern="1200"/>
        </a:p>
      </dsp:txBody>
      <dsp:txXfrm>
        <a:off x="5512262" y="5672145"/>
        <a:ext cx="891285" cy="449629"/>
      </dsp:txXfrm>
    </dsp:sp>
    <dsp:sp modelId="{6830F8B8-07FE-4160-9825-80C324792739}">
      <dsp:nvSpPr>
        <dsp:cNvPr id="0" name=""/>
        <dsp:cNvSpPr/>
      </dsp:nvSpPr>
      <dsp:spPr>
        <a:xfrm>
          <a:off x="2014853" y="197859"/>
          <a:ext cx="5876292" cy="5876292"/>
        </a:xfrm>
        <a:custGeom>
          <a:avLst/>
          <a:gdLst/>
          <a:ahLst/>
          <a:cxnLst/>
          <a:rect l="0" t="0" r="0" b="0"/>
          <a:pathLst>
            <a:path>
              <a:moveTo>
                <a:pt x="3472436" y="5827305"/>
              </a:moveTo>
              <a:arcTo wR="2938146" hR="2938146" stAng="4771362" swAng="7561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0F7E04-E859-4C0C-865B-0E0515664CEC}">
      <dsp:nvSpPr>
        <dsp:cNvPr id="0" name=""/>
        <dsp:cNvSpPr/>
      </dsp:nvSpPr>
      <dsp:spPr>
        <a:xfrm>
          <a:off x="4483033" y="5825013"/>
          <a:ext cx="939933" cy="498277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400" kern="1200"/>
        </a:p>
      </dsp:txBody>
      <dsp:txXfrm>
        <a:off x="4507357" y="5849337"/>
        <a:ext cx="891285" cy="449629"/>
      </dsp:txXfrm>
    </dsp:sp>
    <dsp:sp modelId="{F7B1EEB3-AA1E-4453-82DD-ABDB0DD4B258}">
      <dsp:nvSpPr>
        <dsp:cNvPr id="0" name=""/>
        <dsp:cNvSpPr/>
      </dsp:nvSpPr>
      <dsp:spPr>
        <a:xfrm>
          <a:off x="2014853" y="197859"/>
          <a:ext cx="5876292" cy="5876292"/>
        </a:xfrm>
        <a:custGeom>
          <a:avLst/>
          <a:gdLst/>
          <a:ahLst/>
          <a:cxnLst/>
          <a:rect l="0" t="0" r="0" b="0"/>
          <a:pathLst>
            <a:path>
              <a:moveTo>
                <a:pt x="2467528" y="5838357"/>
              </a:moveTo>
              <a:arcTo wR="2938146" hR="2938146" stAng="5953023" swAng="7561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4838B5-1ACF-4D22-A8F1-9F27A820DA00}">
      <dsp:nvSpPr>
        <dsp:cNvPr id="0" name=""/>
        <dsp:cNvSpPr/>
      </dsp:nvSpPr>
      <dsp:spPr>
        <a:xfrm>
          <a:off x="3478127" y="5647821"/>
          <a:ext cx="939933" cy="498277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400" kern="1200"/>
        </a:p>
      </dsp:txBody>
      <dsp:txXfrm>
        <a:off x="3502451" y="5672145"/>
        <a:ext cx="891285" cy="449629"/>
      </dsp:txXfrm>
    </dsp:sp>
    <dsp:sp modelId="{F70036B5-0DDC-47D0-9F68-A9D834F0E61B}">
      <dsp:nvSpPr>
        <dsp:cNvPr id="0" name=""/>
        <dsp:cNvSpPr/>
      </dsp:nvSpPr>
      <dsp:spPr>
        <a:xfrm>
          <a:off x="2014853" y="197859"/>
          <a:ext cx="5876292" cy="5876292"/>
        </a:xfrm>
        <a:custGeom>
          <a:avLst/>
          <a:gdLst/>
          <a:ahLst/>
          <a:cxnLst/>
          <a:rect l="0" t="0" r="0" b="0"/>
          <a:pathLst>
            <a:path>
              <a:moveTo>
                <a:pt x="1462579" y="5478895"/>
              </a:moveTo>
              <a:arcTo wR="2938146" hR="2938146" stAng="7208779" swAng="9209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0F75A9-8DC5-4172-AC80-B8542248E8BE}">
      <dsp:nvSpPr>
        <dsp:cNvPr id="0" name=""/>
        <dsp:cNvSpPr/>
      </dsp:nvSpPr>
      <dsp:spPr>
        <a:xfrm>
          <a:off x="2594429" y="5137618"/>
          <a:ext cx="939933" cy="498277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400" kern="1200" dirty="0"/>
        </a:p>
      </dsp:txBody>
      <dsp:txXfrm>
        <a:off x="2618753" y="5161942"/>
        <a:ext cx="891285" cy="449629"/>
      </dsp:txXfrm>
    </dsp:sp>
    <dsp:sp modelId="{2B36FB0A-4AA6-4E22-A8FB-8F3216B55D04}">
      <dsp:nvSpPr>
        <dsp:cNvPr id="0" name=""/>
        <dsp:cNvSpPr/>
      </dsp:nvSpPr>
      <dsp:spPr>
        <a:xfrm>
          <a:off x="2014853" y="197859"/>
          <a:ext cx="5876292" cy="5876292"/>
        </a:xfrm>
        <a:custGeom>
          <a:avLst/>
          <a:gdLst/>
          <a:ahLst/>
          <a:cxnLst/>
          <a:rect l="0" t="0" r="0" b="0"/>
          <a:pathLst>
            <a:path>
              <a:moveTo>
                <a:pt x="784778" y="4937073"/>
              </a:moveTo>
              <a:arcTo wR="2938146" hR="2938146" stAng="8227805" swAng="42059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B5E785-A63D-4186-92FE-F0D5CA0D3850}">
      <dsp:nvSpPr>
        <dsp:cNvPr id="0" name=""/>
        <dsp:cNvSpPr/>
      </dsp:nvSpPr>
      <dsp:spPr>
        <a:xfrm>
          <a:off x="1938523" y="4355940"/>
          <a:ext cx="939933" cy="498277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400" kern="1200"/>
        </a:p>
      </dsp:txBody>
      <dsp:txXfrm>
        <a:off x="1962847" y="4380264"/>
        <a:ext cx="891285" cy="449629"/>
      </dsp:txXfrm>
    </dsp:sp>
    <dsp:sp modelId="{972DB64F-C07F-4AF1-8823-11EDC63BE200}">
      <dsp:nvSpPr>
        <dsp:cNvPr id="0" name=""/>
        <dsp:cNvSpPr/>
      </dsp:nvSpPr>
      <dsp:spPr>
        <a:xfrm>
          <a:off x="2014853" y="197859"/>
          <a:ext cx="5876292" cy="5876292"/>
        </a:xfrm>
        <a:custGeom>
          <a:avLst/>
          <a:gdLst/>
          <a:ahLst/>
          <a:cxnLst/>
          <a:rect l="0" t="0" r="0" b="0"/>
          <a:pathLst>
            <a:path>
              <a:moveTo>
                <a:pt x="263205" y="4153627"/>
              </a:moveTo>
              <a:arcTo wR="2938146" hR="2938146" stAng="9333791" swAng="561823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0326AC-85EE-4197-9D27-89C7276846E8}">
      <dsp:nvSpPr>
        <dsp:cNvPr id="0" name=""/>
        <dsp:cNvSpPr/>
      </dsp:nvSpPr>
      <dsp:spPr>
        <a:xfrm>
          <a:off x="1589523" y="3397071"/>
          <a:ext cx="939933" cy="498277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400" kern="1200"/>
        </a:p>
      </dsp:txBody>
      <dsp:txXfrm>
        <a:off x="1613847" y="3421395"/>
        <a:ext cx="891285" cy="449629"/>
      </dsp:txXfrm>
    </dsp:sp>
    <dsp:sp modelId="{8AC4FCFB-AF6D-4787-B169-5EFBA2352424}">
      <dsp:nvSpPr>
        <dsp:cNvPr id="0" name=""/>
        <dsp:cNvSpPr/>
      </dsp:nvSpPr>
      <dsp:spPr>
        <a:xfrm>
          <a:off x="2014853" y="197859"/>
          <a:ext cx="5876292" cy="5876292"/>
        </a:xfrm>
        <a:custGeom>
          <a:avLst/>
          <a:gdLst/>
          <a:ahLst/>
          <a:cxnLst/>
          <a:rect l="0" t="0" r="0" b="0"/>
          <a:pathLst>
            <a:path>
              <a:moveTo>
                <a:pt x="11161" y="3194010"/>
              </a:moveTo>
              <a:arcTo wR="2938146" hR="2938146" stAng="10500249" swAng="59950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04AB99-DF9D-4242-809D-A36C7C031119}">
      <dsp:nvSpPr>
        <dsp:cNvPr id="0" name=""/>
        <dsp:cNvSpPr/>
      </dsp:nvSpPr>
      <dsp:spPr>
        <a:xfrm>
          <a:off x="1589523" y="2376663"/>
          <a:ext cx="939933" cy="498277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400" kern="1200"/>
        </a:p>
      </dsp:txBody>
      <dsp:txXfrm>
        <a:off x="1613847" y="2400987"/>
        <a:ext cx="891285" cy="449629"/>
      </dsp:txXfrm>
    </dsp:sp>
    <dsp:sp modelId="{28F9E289-8B91-4A6F-9D29-E9E2A35DE895}">
      <dsp:nvSpPr>
        <dsp:cNvPr id="0" name=""/>
        <dsp:cNvSpPr/>
      </dsp:nvSpPr>
      <dsp:spPr>
        <a:xfrm>
          <a:off x="2014853" y="197859"/>
          <a:ext cx="5876292" cy="5876292"/>
        </a:xfrm>
        <a:custGeom>
          <a:avLst/>
          <a:gdLst/>
          <a:ahLst/>
          <a:cxnLst/>
          <a:rect l="0" t="0" r="0" b="0"/>
          <a:pathLst>
            <a:path>
              <a:moveTo>
                <a:pt x="101087" y="2174077"/>
              </a:moveTo>
              <a:arcTo wR="2938146" hR="2938146" stAng="11704387" swAng="561823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5104BF-8B6A-478B-A650-DE896F8CECD9}">
      <dsp:nvSpPr>
        <dsp:cNvPr id="0" name=""/>
        <dsp:cNvSpPr/>
      </dsp:nvSpPr>
      <dsp:spPr>
        <a:xfrm>
          <a:off x="1938523" y="1417794"/>
          <a:ext cx="939933" cy="498277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400" kern="1200" dirty="0"/>
        </a:p>
      </dsp:txBody>
      <dsp:txXfrm>
        <a:off x="1962847" y="1442118"/>
        <a:ext cx="891285" cy="449629"/>
      </dsp:txXfrm>
    </dsp:sp>
    <dsp:sp modelId="{00EA599E-93CA-4E65-A8E8-FB74AD7F2144}">
      <dsp:nvSpPr>
        <dsp:cNvPr id="0" name=""/>
        <dsp:cNvSpPr/>
      </dsp:nvSpPr>
      <dsp:spPr>
        <a:xfrm>
          <a:off x="2014853" y="197859"/>
          <a:ext cx="5876292" cy="5876292"/>
        </a:xfrm>
        <a:custGeom>
          <a:avLst/>
          <a:gdLst/>
          <a:ahLst/>
          <a:cxnLst/>
          <a:rect l="0" t="0" r="0" b="0"/>
          <a:pathLst>
            <a:path>
              <a:moveTo>
                <a:pt x="556921" y="1216962"/>
              </a:moveTo>
              <a:arcTo wR="2938146" hR="2938146" stAng="12951597" swAng="42059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97C435-DF4F-48D2-A308-0BC411B81827}">
      <dsp:nvSpPr>
        <dsp:cNvPr id="0" name=""/>
        <dsp:cNvSpPr/>
      </dsp:nvSpPr>
      <dsp:spPr>
        <a:xfrm>
          <a:off x="2594429" y="636116"/>
          <a:ext cx="939933" cy="498277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400" kern="1200"/>
        </a:p>
      </dsp:txBody>
      <dsp:txXfrm>
        <a:off x="2618753" y="660440"/>
        <a:ext cx="891285" cy="449629"/>
      </dsp:txXfrm>
    </dsp:sp>
    <dsp:sp modelId="{1C019606-BE26-4B4F-9A1A-EA376323199F}">
      <dsp:nvSpPr>
        <dsp:cNvPr id="0" name=""/>
        <dsp:cNvSpPr/>
      </dsp:nvSpPr>
      <dsp:spPr>
        <a:xfrm>
          <a:off x="2014853" y="197859"/>
          <a:ext cx="5876292" cy="5876292"/>
        </a:xfrm>
        <a:custGeom>
          <a:avLst/>
          <a:gdLst/>
          <a:ahLst/>
          <a:cxnLst/>
          <a:rect l="0" t="0" r="0" b="0"/>
          <a:pathLst>
            <a:path>
              <a:moveTo>
                <a:pt x="1395049" y="437835"/>
              </a:moveTo>
              <a:arcTo wR="2938146" hR="2938146" stAng="14299122" swAng="9209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FC1AF0-2795-4D3C-A5BE-525A6331C5EB}">
      <dsp:nvSpPr>
        <dsp:cNvPr id="0" name=""/>
        <dsp:cNvSpPr/>
      </dsp:nvSpPr>
      <dsp:spPr>
        <a:xfrm>
          <a:off x="3478127" y="125912"/>
          <a:ext cx="939933" cy="498277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400" kern="1200" dirty="0"/>
        </a:p>
      </dsp:txBody>
      <dsp:txXfrm>
        <a:off x="3502451" y="150236"/>
        <a:ext cx="891285" cy="449629"/>
      </dsp:txXfrm>
    </dsp:sp>
    <dsp:sp modelId="{EEDB36A0-D559-454C-B077-651B3351D639}">
      <dsp:nvSpPr>
        <dsp:cNvPr id="0" name=""/>
        <dsp:cNvSpPr/>
      </dsp:nvSpPr>
      <dsp:spPr>
        <a:xfrm>
          <a:off x="2014853" y="197859"/>
          <a:ext cx="5876292" cy="5876292"/>
        </a:xfrm>
        <a:custGeom>
          <a:avLst/>
          <a:gdLst/>
          <a:ahLst/>
          <a:cxnLst/>
          <a:rect l="0" t="0" r="0" b="0"/>
          <a:pathLst>
            <a:path>
              <a:moveTo>
                <a:pt x="2403856" y="48987"/>
              </a:moveTo>
              <a:arcTo wR="2938146" hR="2938146" stAng="15571362" swAng="7561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FFE88D-69DC-4B86-9284-510D078AD5BD}">
      <dsp:nvSpPr>
        <dsp:cNvPr id="0" name=""/>
        <dsp:cNvSpPr/>
      </dsp:nvSpPr>
      <dsp:spPr>
        <a:xfrm>
          <a:off x="4460777" y="-45276"/>
          <a:ext cx="81441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4481853" y="-24200"/>
        <a:ext cx="772265" cy="389586"/>
      </dsp:txXfrm>
    </dsp:sp>
    <dsp:sp modelId="{EC328850-426B-4187-B0E1-F2927C6F859D}">
      <dsp:nvSpPr>
        <dsp:cNvPr id="0" name=""/>
        <dsp:cNvSpPr/>
      </dsp:nvSpPr>
      <dsp:spPr>
        <a:xfrm>
          <a:off x="1885919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3389922" y="28022"/>
              </a:moveTo>
              <a:arcTo wR="2982066" hR="2982066" stAng="16671657" swAng="7374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2BBC2F-2861-45D2-ACC0-42D9845BA62D}">
      <dsp:nvSpPr>
        <dsp:cNvPr id="0" name=""/>
        <dsp:cNvSpPr/>
      </dsp:nvSpPr>
      <dsp:spPr>
        <a:xfrm>
          <a:off x="5339757" y="87208"/>
          <a:ext cx="81441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5360833" y="108284"/>
        <a:ext cx="772265" cy="389586"/>
      </dsp:txXfrm>
    </dsp:sp>
    <dsp:sp modelId="{14C85ED9-E72E-4DCF-8A49-93C1AF4C8131}">
      <dsp:nvSpPr>
        <dsp:cNvPr id="0" name=""/>
        <dsp:cNvSpPr/>
      </dsp:nvSpPr>
      <dsp:spPr>
        <a:xfrm>
          <a:off x="1885919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4268476" y="291737"/>
              </a:moveTo>
              <a:arcTo wR="2982066" hR="2982066" stAng="17733317" swAng="2770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FCC174-1FBF-48D3-A6D3-1A849EB865C9}">
      <dsp:nvSpPr>
        <dsp:cNvPr id="0" name=""/>
        <dsp:cNvSpPr/>
      </dsp:nvSpPr>
      <dsp:spPr>
        <a:xfrm>
          <a:off x="6140635" y="472891"/>
          <a:ext cx="81441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6161711" y="493967"/>
        <a:ext cx="772265" cy="389586"/>
      </dsp:txXfrm>
    </dsp:sp>
    <dsp:sp modelId="{F204255F-B4F5-430C-9B4A-BD167926698A}">
      <dsp:nvSpPr>
        <dsp:cNvPr id="0" name=""/>
        <dsp:cNvSpPr/>
      </dsp:nvSpPr>
      <dsp:spPr>
        <a:xfrm>
          <a:off x="1885919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4943317" y="735688"/>
              </a:moveTo>
              <a:arcTo wR="2982066" hR="2982066" stAng="18667399" swAng="28386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2FF4EC-A4B8-4247-8296-82C8A98269D1}">
      <dsp:nvSpPr>
        <dsp:cNvPr id="0" name=""/>
        <dsp:cNvSpPr/>
      </dsp:nvSpPr>
      <dsp:spPr>
        <a:xfrm>
          <a:off x="6563116" y="1077502"/>
          <a:ext cx="127268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6584192" y="1098578"/>
        <a:ext cx="1230535" cy="389586"/>
      </dsp:txXfrm>
    </dsp:sp>
    <dsp:sp modelId="{8F7F3509-ACA6-4556-99D1-43B942392E62}">
      <dsp:nvSpPr>
        <dsp:cNvPr id="0" name=""/>
        <dsp:cNvSpPr/>
      </dsp:nvSpPr>
      <dsp:spPr>
        <a:xfrm>
          <a:off x="1885919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5472561" y="1341897"/>
              </a:moveTo>
              <a:arcTo wR="2982066" hR="2982066" stAng="19597934" swAng="44003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4F1BCC-0B30-409C-A9D2-2C8A974D7E66}">
      <dsp:nvSpPr>
        <dsp:cNvPr id="0" name=""/>
        <dsp:cNvSpPr/>
      </dsp:nvSpPr>
      <dsp:spPr>
        <a:xfrm>
          <a:off x="7039872" y="1847318"/>
          <a:ext cx="1208081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7060948" y="1868394"/>
        <a:ext cx="1165929" cy="389586"/>
      </dsp:txXfrm>
    </dsp:sp>
    <dsp:sp modelId="{B4EF382F-B38F-47C1-B056-4549D14306BF}">
      <dsp:nvSpPr>
        <dsp:cNvPr id="0" name=""/>
        <dsp:cNvSpPr/>
      </dsp:nvSpPr>
      <dsp:spPr>
        <a:xfrm>
          <a:off x="1885919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5834604" y="2112728"/>
              </a:moveTo>
              <a:arcTo wR="2982066" hR="2982066" stAng="20583054" swAng="50420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82996A-EAFB-4A7F-83A7-F0EFFDCB430D}">
      <dsp:nvSpPr>
        <dsp:cNvPr id="0" name=""/>
        <dsp:cNvSpPr/>
      </dsp:nvSpPr>
      <dsp:spPr>
        <a:xfrm>
          <a:off x="7434505" y="2713940"/>
          <a:ext cx="81441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7455581" y="2735016"/>
        <a:ext cx="772265" cy="389586"/>
      </dsp:txXfrm>
    </dsp:sp>
    <dsp:sp modelId="{4A524782-3415-4EFF-A420-3ADE3A005B93}">
      <dsp:nvSpPr>
        <dsp:cNvPr id="0" name=""/>
        <dsp:cNvSpPr/>
      </dsp:nvSpPr>
      <dsp:spPr>
        <a:xfrm>
          <a:off x="1885919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5964132" y="2979645"/>
              </a:moveTo>
              <a:arcTo wR="2982066" hR="2982066" stAng="21597209" swAng="51560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2C7DC0-CB1D-4617-A114-20BF816922F8}">
      <dsp:nvSpPr>
        <dsp:cNvPr id="0" name=""/>
        <dsp:cNvSpPr/>
      </dsp:nvSpPr>
      <dsp:spPr>
        <a:xfrm>
          <a:off x="6907014" y="3600362"/>
          <a:ext cx="1736542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6928090" y="3621438"/>
        <a:ext cx="1694390" cy="389586"/>
      </dsp:txXfrm>
    </dsp:sp>
    <dsp:sp modelId="{222F40F3-6107-4F47-85D9-0DF29C05AC11}">
      <dsp:nvSpPr>
        <dsp:cNvPr id="0" name=""/>
        <dsp:cNvSpPr/>
      </dsp:nvSpPr>
      <dsp:spPr>
        <a:xfrm>
          <a:off x="1885919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5830251" y="3865564"/>
              </a:moveTo>
              <a:arcTo wR="2982066" hR="2982066" stAng="1034023" swAng="48004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2B7594-7C2D-4239-A2BB-74CB61C82FB8}">
      <dsp:nvSpPr>
        <dsp:cNvPr id="0" name=""/>
        <dsp:cNvSpPr/>
      </dsp:nvSpPr>
      <dsp:spPr>
        <a:xfrm>
          <a:off x="7043323" y="4427823"/>
          <a:ext cx="81441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7064399" y="4448899"/>
        <a:ext cx="772265" cy="389586"/>
      </dsp:txXfrm>
    </dsp:sp>
    <dsp:sp modelId="{4F9E6E01-2EEA-44C4-859E-0919EB07F046}">
      <dsp:nvSpPr>
        <dsp:cNvPr id="0" name=""/>
        <dsp:cNvSpPr/>
      </dsp:nvSpPr>
      <dsp:spPr>
        <a:xfrm>
          <a:off x="1885919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5425390" y="4691712"/>
              </a:moveTo>
              <a:arcTo wR="2982066" hR="2982066" stAng="2098878" swAng="37829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A23EBB-600E-498E-B36E-44B5B3AED433}">
      <dsp:nvSpPr>
        <dsp:cNvPr id="0" name=""/>
        <dsp:cNvSpPr/>
      </dsp:nvSpPr>
      <dsp:spPr>
        <a:xfrm>
          <a:off x="6326336" y="5122799"/>
          <a:ext cx="1139940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6347412" y="5143875"/>
        <a:ext cx="1097788" cy="389586"/>
      </dsp:txXfrm>
    </dsp:sp>
    <dsp:sp modelId="{B0D2BE0D-E9FD-4194-933D-0615A90019A0}">
      <dsp:nvSpPr>
        <dsp:cNvPr id="0" name=""/>
        <dsp:cNvSpPr/>
      </dsp:nvSpPr>
      <dsp:spPr>
        <a:xfrm>
          <a:off x="1885919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4748501" y="5384654"/>
              </a:moveTo>
              <a:arcTo wR="2982066" hR="2982066" stAng="3220552" swAng="13525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311FEF-DFF9-4520-B750-01305BF4E833}">
      <dsp:nvSpPr>
        <dsp:cNvPr id="0" name=""/>
        <dsp:cNvSpPr/>
      </dsp:nvSpPr>
      <dsp:spPr>
        <a:xfrm>
          <a:off x="5754647" y="5623539"/>
          <a:ext cx="81441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5775723" y="5644615"/>
        <a:ext cx="772265" cy="389586"/>
      </dsp:txXfrm>
    </dsp:sp>
    <dsp:sp modelId="{DC475FC2-1727-4E16-B819-599E6F915B6C}">
      <dsp:nvSpPr>
        <dsp:cNvPr id="0" name=""/>
        <dsp:cNvSpPr/>
      </dsp:nvSpPr>
      <dsp:spPr>
        <a:xfrm>
          <a:off x="1885919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3868378" y="5829376"/>
              </a:moveTo>
              <a:arcTo wR="2982066" hR="2982066" stAng="4362579" swAng="4133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53073A-AC47-46C3-86D7-A2D9410DDD2A}">
      <dsp:nvSpPr>
        <dsp:cNvPr id="0" name=""/>
        <dsp:cNvSpPr/>
      </dsp:nvSpPr>
      <dsp:spPr>
        <a:xfrm>
          <a:off x="4905231" y="5885549"/>
          <a:ext cx="81441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4926307" y="5906625"/>
        <a:ext cx="772265" cy="389586"/>
      </dsp:txXfrm>
    </dsp:sp>
    <dsp:sp modelId="{6830F8B8-07FE-4160-9825-80C324792739}">
      <dsp:nvSpPr>
        <dsp:cNvPr id="0" name=""/>
        <dsp:cNvSpPr/>
      </dsp:nvSpPr>
      <dsp:spPr>
        <a:xfrm>
          <a:off x="1885919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3018567" y="5963909"/>
              </a:moveTo>
              <a:arcTo wR="2982066" hR="2982066" stAng="5357921" swAng="84158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0F7E04-E859-4C0C-865B-0E0515664CEC}">
      <dsp:nvSpPr>
        <dsp:cNvPr id="0" name=""/>
        <dsp:cNvSpPr/>
      </dsp:nvSpPr>
      <dsp:spPr>
        <a:xfrm>
          <a:off x="4016323" y="5885549"/>
          <a:ext cx="81441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4037399" y="5906625"/>
        <a:ext cx="772265" cy="389586"/>
      </dsp:txXfrm>
    </dsp:sp>
    <dsp:sp modelId="{F7B1EEB3-AA1E-4453-82DD-ABDB0DD4B258}">
      <dsp:nvSpPr>
        <dsp:cNvPr id="0" name=""/>
        <dsp:cNvSpPr/>
      </dsp:nvSpPr>
      <dsp:spPr>
        <a:xfrm>
          <a:off x="1885919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2130053" y="5839827"/>
              </a:moveTo>
              <a:arcTo wR="2982066" hR="2982066" stAng="6396086" swAng="4133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4838B5-1ACF-4D22-A8F1-9F27A820DA00}">
      <dsp:nvSpPr>
        <dsp:cNvPr id="0" name=""/>
        <dsp:cNvSpPr/>
      </dsp:nvSpPr>
      <dsp:spPr>
        <a:xfrm>
          <a:off x="3166907" y="5623539"/>
          <a:ext cx="81441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3187983" y="5644615"/>
        <a:ext cx="772265" cy="389586"/>
      </dsp:txXfrm>
    </dsp:sp>
    <dsp:sp modelId="{F70036B5-0DDC-47D0-9F68-A9D834F0E61B}">
      <dsp:nvSpPr>
        <dsp:cNvPr id="0" name=""/>
        <dsp:cNvSpPr/>
      </dsp:nvSpPr>
      <dsp:spPr>
        <a:xfrm>
          <a:off x="1885919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1311501" y="5452276"/>
              </a:moveTo>
              <a:arcTo wR="2982066" hR="2982066" stAng="7444193" swAng="13525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0F75A9-8DC5-4172-AC80-B8542248E8BE}">
      <dsp:nvSpPr>
        <dsp:cNvPr id="0" name=""/>
        <dsp:cNvSpPr/>
      </dsp:nvSpPr>
      <dsp:spPr>
        <a:xfrm>
          <a:off x="2252319" y="5122799"/>
          <a:ext cx="1174692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2273395" y="5143875"/>
        <a:ext cx="1132540" cy="389586"/>
      </dsp:txXfrm>
    </dsp:sp>
    <dsp:sp modelId="{2B36FB0A-4AA6-4E22-A8FB-8F3216B55D04}">
      <dsp:nvSpPr>
        <dsp:cNvPr id="0" name=""/>
        <dsp:cNvSpPr/>
      </dsp:nvSpPr>
      <dsp:spPr>
        <a:xfrm>
          <a:off x="1885919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741270" y="4949693"/>
              </a:moveTo>
              <a:arcTo wR="2982066" hR="2982066" stAng="8322832" swAng="37829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B5E785-A63D-4186-92FE-F0D5CA0D3850}">
      <dsp:nvSpPr>
        <dsp:cNvPr id="0" name=""/>
        <dsp:cNvSpPr/>
      </dsp:nvSpPr>
      <dsp:spPr>
        <a:xfrm>
          <a:off x="1725797" y="4427823"/>
          <a:ext cx="1119286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1746873" y="4448899"/>
        <a:ext cx="1077134" cy="389586"/>
      </dsp:txXfrm>
    </dsp:sp>
    <dsp:sp modelId="{972DB64F-C07F-4AF1-8823-11EDC63BE200}">
      <dsp:nvSpPr>
        <dsp:cNvPr id="0" name=""/>
        <dsp:cNvSpPr/>
      </dsp:nvSpPr>
      <dsp:spPr>
        <a:xfrm>
          <a:off x="1885919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284576" y="4253391"/>
              </a:moveTo>
              <a:arcTo wR="2982066" hR="2982066" stAng="9285932" swAng="48004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1425F7-36A5-4D0B-BCB7-0922B92069F1}">
      <dsp:nvSpPr>
        <dsp:cNvPr id="0" name=""/>
        <dsp:cNvSpPr/>
      </dsp:nvSpPr>
      <dsp:spPr>
        <a:xfrm>
          <a:off x="1391617" y="3600362"/>
          <a:ext cx="113813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1412693" y="3621438"/>
        <a:ext cx="1095985" cy="389586"/>
      </dsp:txXfrm>
    </dsp:sp>
    <dsp:sp modelId="{06BEF2CA-C8BC-4E00-AA6C-C66B32F221EC}">
      <dsp:nvSpPr>
        <dsp:cNvPr id="0" name=""/>
        <dsp:cNvSpPr/>
      </dsp:nvSpPr>
      <dsp:spPr>
        <a:xfrm>
          <a:off x="1885919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33117" y="3425261"/>
              </a:moveTo>
              <a:arcTo wR="2982066" hR="2982066" stAng="10287182" swAng="51560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8210D4-B5E9-49FE-8DB4-97FD169CB9A8}">
      <dsp:nvSpPr>
        <dsp:cNvPr id="0" name=""/>
        <dsp:cNvSpPr/>
      </dsp:nvSpPr>
      <dsp:spPr>
        <a:xfrm>
          <a:off x="1262442" y="2713940"/>
          <a:ext cx="1263631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1283518" y="2735016"/>
        <a:ext cx="1221479" cy="389586"/>
      </dsp:txXfrm>
    </dsp:sp>
    <dsp:sp modelId="{D53BB2C9-BA7F-4184-AFDB-22AFDB1E66DD}">
      <dsp:nvSpPr>
        <dsp:cNvPr id="0" name=""/>
        <dsp:cNvSpPr/>
      </dsp:nvSpPr>
      <dsp:spPr>
        <a:xfrm>
          <a:off x="1885919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33107" y="2538937"/>
              </a:moveTo>
              <a:arcTo wR="2982066" hR="2982066" stAng="11312741" swAng="50420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0326AC-85EE-4197-9D27-89C7276846E8}">
      <dsp:nvSpPr>
        <dsp:cNvPr id="0" name=""/>
        <dsp:cNvSpPr/>
      </dsp:nvSpPr>
      <dsp:spPr>
        <a:xfrm>
          <a:off x="1684849" y="1847318"/>
          <a:ext cx="81441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1705925" y="1868394"/>
        <a:ext cx="772265" cy="389586"/>
      </dsp:txXfrm>
    </dsp:sp>
    <dsp:sp modelId="{8AC4FCFB-AF6D-4787-B169-5EFBA2352424}">
      <dsp:nvSpPr>
        <dsp:cNvPr id="0" name=""/>
        <dsp:cNvSpPr/>
      </dsp:nvSpPr>
      <dsp:spPr>
        <a:xfrm>
          <a:off x="1885919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302577" y="1673227"/>
              </a:moveTo>
              <a:arcTo wR="2982066" hR="2982066" stAng="12362036" swAng="44003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5104BF-8B6A-478B-A650-DE896F8CECD9}">
      <dsp:nvSpPr>
        <dsp:cNvPr id="0" name=""/>
        <dsp:cNvSpPr/>
      </dsp:nvSpPr>
      <dsp:spPr>
        <a:xfrm>
          <a:off x="2129303" y="1077502"/>
          <a:ext cx="81441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 dirty="0"/>
        </a:p>
      </dsp:txBody>
      <dsp:txXfrm>
        <a:off x="2150379" y="1098578"/>
        <a:ext cx="772265" cy="389586"/>
      </dsp:txXfrm>
    </dsp:sp>
    <dsp:sp modelId="{00EA599E-93CA-4E65-A8E8-FB74AD7F2144}">
      <dsp:nvSpPr>
        <dsp:cNvPr id="0" name=""/>
        <dsp:cNvSpPr/>
      </dsp:nvSpPr>
      <dsp:spPr>
        <a:xfrm>
          <a:off x="1885919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842217" y="905105"/>
              </a:moveTo>
              <a:arcTo wR="2982066" hR="2982066" stAng="13448734" swAng="28386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97C435-DF4F-48D2-A308-0BC411B81827}">
      <dsp:nvSpPr>
        <dsp:cNvPr id="0" name=""/>
        <dsp:cNvSpPr/>
      </dsp:nvSpPr>
      <dsp:spPr>
        <a:xfrm>
          <a:off x="2780919" y="472891"/>
          <a:ext cx="81441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2801995" y="493967"/>
        <a:ext cx="772265" cy="389586"/>
      </dsp:txXfrm>
    </dsp:sp>
    <dsp:sp modelId="{1C019606-BE26-4B4F-9A1A-EA376323199F}">
      <dsp:nvSpPr>
        <dsp:cNvPr id="0" name=""/>
        <dsp:cNvSpPr/>
      </dsp:nvSpPr>
      <dsp:spPr>
        <a:xfrm>
          <a:off x="1885919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1674020" y="302190"/>
              </a:moveTo>
              <a:arcTo wR="2982066" hR="2982066" stAng="14638981" swAng="2770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FC1AF0-2795-4D3C-A5BE-525A6331C5EB}">
      <dsp:nvSpPr>
        <dsp:cNvPr id="0" name=""/>
        <dsp:cNvSpPr/>
      </dsp:nvSpPr>
      <dsp:spPr>
        <a:xfrm>
          <a:off x="3581797" y="87208"/>
          <a:ext cx="81441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 dirty="0"/>
        </a:p>
      </dsp:txBody>
      <dsp:txXfrm>
        <a:off x="3602873" y="108284"/>
        <a:ext cx="772265" cy="389586"/>
      </dsp:txXfrm>
    </dsp:sp>
    <dsp:sp modelId="{EEDB36A0-D559-454C-B077-651B3351D639}">
      <dsp:nvSpPr>
        <dsp:cNvPr id="0" name=""/>
        <dsp:cNvSpPr/>
      </dsp:nvSpPr>
      <dsp:spPr>
        <a:xfrm>
          <a:off x="1885919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2510940" y="37450"/>
              </a:moveTo>
              <a:arcTo wR="2982066" hR="2982066" stAng="15654597" swAng="7374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FFE88D-69DC-4B86-9284-510D078AD5BD}">
      <dsp:nvSpPr>
        <dsp:cNvPr id="0" name=""/>
        <dsp:cNvSpPr/>
      </dsp:nvSpPr>
      <dsp:spPr>
        <a:xfrm>
          <a:off x="4193535" y="-92765"/>
          <a:ext cx="1518929" cy="867540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2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2400" kern="1200"/>
        </a:p>
      </dsp:txBody>
      <dsp:txXfrm>
        <a:off x="4235885" y="-50415"/>
        <a:ext cx="1434229" cy="782840"/>
      </dsp:txXfrm>
    </dsp:sp>
    <dsp:sp modelId="{EC328850-426B-4187-B0E1-F2927C6F859D}">
      <dsp:nvSpPr>
        <dsp:cNvPr id="0" name=""/>
        <dsp:cNvSpPr/>
      </dsp:nvSpPr>
      <dsp:spPr>
        <a:xfrm>
          <a:off x="2157998" y="341004"/>
          <a:ext cx="5590002" cy="5590002"/>
        </a:xfrm>
        <a:custGeom>
          <a:avLst/>
          <a:gdLst/>
          <a:ahLst/>
          <a:cxnLst/>
          <a:rect l="0" t="0" r="0" b="0"/>
          <a:pathLst>
            <a:path>
              <a:moveTo>
                <a:pt x="3555713" y="105512"/>
              </a:moveTo>
              <a:arcTo wR="2795001" hR="2795001" stAng="17147602" swAng="15630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0F7E04-E859-4C0C-865B-0E0515664CEC}">
      <dsp:nvSpPr>
        <dsp:cNvPr id="0" name=""/>
        <dsp:cNvSpPr/>
      </dsp:nvSpPr>
      <dsp:spPr>
        <a:xfrm>
          <a:off x="5836395" y="441032"/>
          <a:ext cx="1518929" cy="867540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2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2400" kern="1200"/>
        </a:p>
      </dsp:txBody>
      <dsp:txXfrm>
        <a:off x="5878745" y="483382"/>
        <a:ext cx="1434229" cy="782840"/>
      </dsp:txXfrm>
    </dsp:sp>
    <dsp:sp modelId="{F7B1EEB3-AA1E-4453-82DD-ABDB0DD4B258}">
      <dsp:nvSpPr>
        <dsp:cNvPr id="0" name=""/>
        <dsp:cNvSpPr/>
      </dsp:nvSpPr>
      <dsp:spPr>
        <a:xfrm>
          <a:off x="2157998" y="341004"/>
          <a:ext cx="5590002" cy="5590002"/>
        </a:xfrm>
        <a:custGeom>
          <a:avLst/>
          <a:gdLst/>
          <a:ahLst/>
          <a:cxnLst/>
          <a:rect l="0" t="0" r="0" b="0"/>
          <a:pathLst>
            <a:path>
              <a:moveTo>
                <a:pt x="4914020" y="972423"/>
              </a:moveTo>
              <a:arcTo wR="2795001" hR="2795001" stAng="19158062" swAng="774498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4838B5-1ACF-4D22-A8F1-9F27A820DA00}">
      <dsp:nvSpPr>
        <dsp:cNvPr id="0" name=""/>
        <dsp:cNvSpPr/>
      </dsp:nvSpPr>
      <dsp:spPr>
        <a:xfrm>
          <a:off x="6851739" y="1838532"/>
          <a:ext cx="1518929" cy="867540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2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2400" kern="1200"/>
        </a:p>
      </dsp:txBody>
      <dsp:txXfrm>
        <a:off x="6894089" y="1880882"/>
        <a:ext cx="1434229" cy="782840"/>
      </dsp:txXfrm>
    </dsp:sp>
    <dsp:sp modelId="{F70036B5-0DDC-47D0-9F68-A9D834F0E61B}">
      <dsp:nvSpPr>
        <dsp:cNvPr id="0" name=""/>
        <dsp:cNvSpPr/>
      </dsp:nvSpPr>
      <dsp:spPr>
        <a:xfrm>
          <a:off x="2157998" y="341004"/>
          <a:ext cx="5590002" cy="5590002"/>
        </a:xfrm>
        <a:custGeom>
          <a:avLst/>
          <a:gdLst/>
          <a:ahLst/>
          <a:cxnLst/>
          <a:rect l="0" t="0" r="0" b="0"/>
          <a:pathLst>
            <a:path>
              <a:moveTo>
                <a:pt x="5558047" y="2373567"/>
              </a:moveTo>
              <a:arcTo wR="2795001" hR="2795001" stAng="21079667" swAng="104066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0F75A9-8DC5-4172-AC80-B8542248E8BE}">
      <dsp:nvSpPr>
        <dsp:cNvPr id="0" name=""/>
        <dsp:cNvSpPr/>
      </dsp:nvSpPr>
      <dsp:spPr>
        <a:xfrm>
          <a:off x="6851739" y="3565938"/>
          <a:ext cx="1518929" cy="867540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2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2400" kern="1200"/>
        </a:p>
      </dsp:txBody>
      <dsp:txXfrm>
        <a:off x="6894089" y="3608288"/>
        <a:ext cx="1434229" cy="782840"/>
      </dsp:txXfrm>
    </dsp:sp>
    <dsp:sp modelId="{2B36FB0A-4AA6-4E22-A8FB-8F3216B55D04}">
      <dsp:nvSpPr>
        <dsp:cNvPr id="0" name=""/>
        <dsp:cNvSpPr/>
      </dsp:nvSpPr>
      <dsp:spPr>
        <a:xfrm>
          <a:off x="2157998" y="341004"/>
          <a:ext cx="5590002" cy="5590002"/>
        </a:xfrm>
        <a:custGeom>
          <a:avLst/>
          <a:gdLst/>
          <a:ahLst/>
          <a:cxnLst/>
          <a:rect l="0" t="0" r="0" b="0"/>
          <a:pathLst>
            <a:path>
              <a:moveTo>
                <a:pt x="5267618" y="4098149"/>
              </a:moveTo>
              <a:arcTo wR="2795001" hR="2795001" stAng="1667440" swAng="774498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B5E785-A63D-4186-92FE-F0D5CA0D3850}">
      <dsp:nvSpPr>
        <dsp:cNvPr id="0" name=""/>
        <dsp:cNvSpPr/>
      </dsp:nvSpPr>
      <dsp:spPr>
        <a:xfrm>
          <a:off x="5836395" y="4963438"/>
          <a:ext cx="1518929" cy="867540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2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2400" kern="1200"/>
        </a:p>
      </dsp:txBody>
      <dsp:txXfrm>
        <a:off x="5878745" y="5005788"/>
        <a:ext cx="1434229" cy="782840"/>
      </dsp:txXfrm>
    </dsp:sp>
    <dsp:sp modelId="{972DB64F-C07F-4AF1-8823-11EDC63BE200}">
      <dsp:nvSpPr>
        <dsp:cNvPr id="0" name=""/>
        <dsp:cNvSpPr/>
      </dsp:nvSpPr>
      <dsp:spPr>
        <a:xfrm>
          <a:off x="2157998" y="341004"/>
          <a:ext cx="5590002" cy="5590002"/>
        </a:xfrm>
        <a:custGeom>
          <a:avLst/>
          <a:gdLst/>
          <a:ahLst/>
          <a:cxnLst/>
          <a:rect l="0" t="0" r="0" b="0"/>
          <a:pathLst>
            <a:path>
              <a:moveTo>
                <a:pt x="3677166" y="5447135"/>
              </a:moveTo>
              <a:arcTo wR="2795001" hR="2795001" stAng="4296096" swAng="15630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1425F7-36A5-4D0B-BCB7-0922B92069F1}">
      <dsp:nvSpPr>
        <dsp:cNvPr id="0" name=""/>
        <dsp:cNvSpPr/>
      </dsp:nvSpPr>
      <dsp:spPr>
        <a:xfrm>
          <a:off x="4193535" y="5497236"/>
          <a:ext cx="1518929" cy="867540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2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2400" kern="1200"/>
        </a:p>
      </dsp:txBody>
      <dsp:txXfrm>
        <a:off x="4235885" y="5539586"/>
        <a:ext cx="1434229" cy="782840"/>
      </dsp:txXfrm>
    </dsp:sp>
    <dsp:sp modelId="{06BEF2CA-C8BC-4E00-AA6C-C66B32F221EC}">
      <dsp:nvSpPr>
        <dsp:cNvPr id="0" name=""/>
        <dsp:cNvSpPr/>
      </dsp:nvSpPr>
      <dsp:spPr>
        <a:xfrm>
          <a:off x="2157998" y="341004"/>
          <a:ext cx="5590002" cy="5590002"/>
        </a:xfrm>
        <a:custGeom>
          <a:avLst/>
          <a:gdLst/>
          <a:ahLst/>
          <a:cxnLst/>
          <a:rect l="0" t="0" r="0" b="0"/>
          <a:pathLst>
            <a:path>
              <a:moveTo>
                <a:pt x="2034288" y="5484489"/>
              </a:moveTo>
              <a:arcTo wR="2795001" hR="2795001" stAng="6347602" swAng="15630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5104BF-8B6A-478B-A650-DE896F8CECD9}">
      <dsp:nvSpPr>
        <dsp:cNvPr id="0" name=""/>
        <dsp:cNvSpPr/>
      </dsp:nvSpPr>
      <dsp:spPr>
        <a:xfrm>
          <a:off x="2550674" y="4963438"/>
          <a:ext cx="1518929" cy="867540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2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2400" kern="1200" dirty="0"/>
        </a:p>
      </dsp:txBody>
      <dsp:txXfrm>
        <a:off x="2593024" y="5005788"/>
        <a:ext cx="1434229" cy="782840"/>
      </dsp:txXfrm>
    </dsp:sp>
    <dsp:sp modelId="{00EA599E-93CA-4E65-A8E8-FB74AD7F2144}">
      <dsp:nvSpPr>
        <dsp:cNvPr id="0" name=""/>
        <dsp:cNvSpPr/>
      </dsp:nvSpPr>
      <dsp:spPr>
        <a:xfrm>
          <a:off x="2157998" y="341004"/>
          <a:ext cx="5590002" cy="5590002"/>
        </a:xfrm>
        <a:custGeom>
          <a:avLst/>
          <a:gdLst/>
          <a:ahLst/>
          <a:cxnLst/>
          <a:rect l="0" t="0" r="0" b="0"/>
          <a:pathLst>
            <a:path>
              <a:moveTo>
                <a:pt x="675981" y="4617578"/>
              </a:moveTo>
              <a:arcTo wR="2795001" hR="2795001" stAng="8358062" swAng="774498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89374B-D7BF-4686-82DC-C642663A7916}">
      <dsp:nvSpPr>
        <dsp:cNvPr id="0" name=""/>
        <dsp:cNvSpPr/>
      </dsp:nvSpPr>
      <dsp:spPr>
        <a:xfrm>
          <a:off x="1535331" y="3565938"/>
          <a:ext cx="1518929" cy="867540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2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2400" kern="1200" dirty="0"/>
        </a:p>
      </dsp:txBody>
      <dsp:txXfrm>
        <a:off x="1577681" y="3608288"/>
        <a:ext cx="1434229" cy="782840"/>
      </dsp:txXfrm>
    </dsp:sp>
    <dsp:sp modelId="{8E137AC4-C194-4E9B-A377-C96FE6E10CCB}">
      <dsp:nvSpPr>
        <dsp:cNvPr id="0" name=""/>
        <dsp:cNvSpPr/>
      </dsp:nvSpPr>
      <dsp:spPr>
        <a:xfrm>
          <a:off x="2157998" y="341004"/>
          <a:ext cx="5590002" cy="5590002"/>
        </a:xfrm>
        <a:custGeom>
          <a:avLst/>
          <a:gdLst/>
          <a:ahLst/>
          <a:cxnLst/>
          <a:rect l="0" t="0" r="0" b="0"/>
          <a:pathLst>
            <a:path>
              <a:moveTo>
                <a:pt x="31954" y="3216435"/>
              </a:moveTo>
              <a:arcTo wR="2795001" hR="2795001" stAng="10279667" swAng="104066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97C435-DF4F-48D2-A308-0BC411B81827}">
      <dsp:nvSpPr>
        <dsp:cNvPr id="0" name=""/>
        <dsp:cNvSpPr/>
      </dsp:nvSpPr>
      <dsp:spPr>
        <a:xfrm>
          <a:off x="1535331" y="1838532"/>
          <a:ext cx="1518929" cy="867540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2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2400" kern="1200"/>
        </a:p>
      </dsp:txBody>
      <dsp:txXfrm>
        <a:off x="1577681" y="1880882"/>
        <a:ext cx="1434229" cy="782840"/>
      </dsp:txXfrm>
    </dsp:sp>
    <dsp:sp modelId="{1C019606-BE26-4B4F-9A1A-EA376323199F}">
      <dsp:nvSpPr>
        <dsp:cNvPr id="0" name=""/>
        <dsp:cNvSpPr/>
      </dsp:nvSpPr>
      <dsp:spPr>
        <a:xfrm>
          <a:off x="2157998" y="341004"/>
          <a:ext cx="5590002" cy="5590002"/>
        </a:xfrm>
        <a:custGeom>
          <a:avLst/>
          <a:gdLst/>
          <a:ahLst/>
          <a:cxnLst/>
          <a:rect l="0" t="0" r="0" b="0"/>
          <a:pathLst>
            <a:path>
              <a:moveTo>
                <a:pt x="322383" y="1491852"/>
              </a:moveTo>
              <a:arcTo wR="2795001" hR="2795001" stAng="12467440" swAng="774498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FC1AF0-2795-4D3C-A5BE-525A6331C5EB}">
      <dsp:nvSpPr>
        <dsp:cNvPr id="0" name=""/>
        <dsp:cNvSpPr/>
      </dsp:nvSpPr>
      <dsp:spPr>
        <a:xfrm>
          <a:off x="2550674" y="441032"/>
          <a:ext cx="1518929" cy="867540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2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2400" kern="1200" dirty="0"/>
        </a:p>
      </dsp:txBody>
      <dsp:txXfrm>
        <a:off x="2593024" y="483382"/>
        <a:ext cx="1434229" cy="782840"/>
      </dsp:txXfrm>
    </dsp:sp>
    <dsp:sp modelId="{EEDB36A0-D559-454C-B077-651B3351D639}">
      <dsp:nvSpPr>
        <dsp:cNvPr id="0" name=""/>
        <dsp:cNvSpPr/>
      </dsp:nvSpPr>
      <dsp:spPr>
        <a:xfrm>
          <a:off x="2157998" y="341004"/>
          <a:ext cx="5590002" cy="5590002"/>
        </a:xfrm>
        <a:custGeom>
          <a:avLst/>
          <a:gdLst/>
          <a:ahLst/>
          <a:cxnLst/>
          <a:rect l="0" t="0" r="0" b="0"/>
          <a:pathLst>
            <a:path>
              <a:moveTo>
                <a:pt x="1912835" y="142867"/>
              </a:moveTo>
              <a:arcTo wR="2795001" hR="2795001" stAng="15096096" swAng="15630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FFE88D-69DC-4B86-9284-510D078AD5BD}">
      <dsp:nvSpPr>
        <dsp:cNvPr id="0" name=""/>
        <dsp:cNvSpPr/>
      </dsp:nvSpPr>
      <dsp:spPr>
        <a:xfrm>
          <a:off x="4360528" y="-58733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4387951" y="-31310"/>
        <a:ext cx="1004854" cy="506922"/>
      </dsp:txXfrm>
    </dsp:sp>
    <dsp:sp modelId="{EC328850-426B-4187-B0E1-F2927C6F859D}">
      <dsp:nvSpPr>
        <dsp:cNvPr id="0" name=""/>
        <dsp:cNvSpPr/>
      </dsp:nvSpPr>
      <dsp:spPr>
        <a:xfrm>
          <a:off x="1976522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3444260" y="48681"/>
              </a:moveTo>
              <a:arcTo wR="2913855" hR="2913855" stAng="16829277" swAng="6524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2BBC2F-2861-45D2-ACC0-42D9845BA62D}">
      <dsp:nvSpPr>
        <dsp:cNvPr id="0" name=""/>
        <dsp:cNvSpPr/>
      </dsp:nvSpPr>
      <dsp:spPr>
        <a:xfrm>
          <a:off x="5475612" y="163070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5503035" y="190493"/>
        <a:ext cx="1004854" cy="506922"/>
      </dsp:txXfrm>
    </dsp:sp>
    <dsp:sp modelId="{14C85ED9-E72E-4DCF-8A49-93C1AF4C8131}">
      <dsp:nvSpPr>
        <dsp:cNvPr id="0" name=""/>
        <dsp:cNvSpPr/>
      </dsp:nvSpPr>
      <dsp:spPr>
        <a:xfrm>
          <a:off x="1976522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4550955" y="503366"/>
              </a:moveTo>
              <a:arcTo wR="2913855" hR="2913855" stAng="18250959" swAng="13966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FCC174-1FBF-48D3-A6D3-1A849EB865C9}">
      <dsp:nvSpPr>
        <dsp:cNvPr id="0" name=""/>
        <dsp:cNvSpPr/>
      </dsp:nvSpPr>
      <dsp:spPr>
        <a:xfrm>
          <a:off x="6201319" y="794714"/>
          <a:ext cx="1498932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6228742" y="822137"/>
        <a:ext cx="1444086" cy="506922"/>
      </dsp:txXfrm>
    </dsp:sp>
    <dsp:sp modelId="{F204255F-B4F5-430C-9B4A-BD167926698A}">
      <dsp:nvSpPr>
        <dsp:cNvPr id="0" name=""/>
        <dsp:cNvSpPr/>
      </dsp:nvSpPr>
      <dsp:spPr>
        <a:xfrm>
          <a:off x="1976522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5223997" y="1137961"/>
              </a:moveTo>
              <a:arcTo wR="2913855" hR="2913855" stAng="19346949" swAng="53012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2FF4EC-A4B8-4247-8296-82C8A98269D1}">
      <dsp:nvSpPr>
        <dsp:cNvPr id="0" name=""/>
        <dsp:cNvSpPr/>
      </dsp:nvSpPr>
      <dsp:spPr>
        <a:xfrm>
          <a:off x="7052579" y="1740037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7080002" y="1767460"/>
        <a:ext cx="1004854" cy="506922"/>
      </dsp:txXfrm>
    </dsp:sp>
    <dsp:sp modelId="{8F7F3509-ACA6-4556-99D1-43B942392E62}">
      <dsp:nvSpPr>
        <dsp:cNvPr id="0" name=""/>
        <dsp:cNvSpPr/>
      </dsp:nvSpPr>
      <dsp:spPr>
        <a:xfrm>
          <a:off x="1976522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5707357" y="2085059"/>
              </a:moveTo>
              <a:arcTo wR="2913855" hR="2913855" stAng="20608503" swAng="65294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4F1BCC-0B30-409C-A9D2-2C8A974D7E66}">
      <dsp:nvSpPr>
        <dsp:cNvPr id="0" name=""/>
        <dsp:cNvSpPr/>
      </dsp:nvSpPr>
      <dsp:spPr>
        <a:xfrm>
          <a:off x="7159279" y="2855121"/>
          <a:ext cx="1289908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 dirty="0"/>
        </a:p>
      </dsp:txBody>
      <dsp:txXfrm>
        <a:off x="7186702" y="2882544"/>
        <a:ext cx="1235062" cy="506922"/>
      </dsp:txXfrm>
    </dsp:sp>
    <dsp:sp modelId="{B4EF382F-B38F-47C1-B056-4549D14306BF}">
      <dsp:nvSpPr>
        <dsp:cNvPr id="0" name=""/>
        <dsp:cNvSpPr/>
      </dsp:nvSpPr>
      <dsp:spPr>
        <a:xfrm>
          <a:off x="1976522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5813592" y="3200351"/>
              </a:moveTo>
              <a:arcTo wR="2913855" hR="2913855" stAng="338553" swAng="65294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82996A-EAFB-4A7F-83A7-F0EFFDCB430D}">
      <dsp:nvSpPr>
        <dsp:cNvPr id="0" name=""/>
        <dsp:cNvSpPr/>
      </dsp:nvSpPr>
      <dsp:spPr>
        <a:xfrm>
          <a:off x="6705532" y="3970206"/>
          <a:ext cx="1753794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6732955" y="3997629"/>
        <a:ext cx="1698948" cy="506922"/>
      </dsp:txXfrm>
    </dsp:sp>
    <dsp:sp modelId="{4A524782-3415-4EFF-A420-3ADE3A005B93}">
      <dsp:nvSpPr>
        <dsp:cNvPr id="0" name=""/>
        <dsp:cNvSpPr/>
      </dsp:nvSpPr>
      <dsp:spPr>
        <a:xfrm>
          <a:off x="1976522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5469357" y="4313842"/>
              </a:moveTo>
              <a:arcTo wR="2913855" hR="2913855" stAng="1722922" swAng="53012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A23EBB-600E-498E-B36E-44B5B3AED433}">
      <dsp:nvSpPr>
        <dsp:cNvPr id="0" name=""/>
        <dsp:cNvSpPr/>
      </dsp:nvSpPr>
      <dsp:spPr>
        <a:xfrm>
          <a:off x="6420935" y="4915528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6448358" y="4942951"/>
        <a:ext cx="1004854" cy="506922"/>
      </dsp:txXfrm>
    </dsp:sp>
    <dsp:sp modelId="{B0D2BE0D-E9FD-4194-933D-0615A90019A0}">
      <dsp:nvSpPr>
        <dsp:cNvPr id="0" name=""/>
        <dsp:cNvSpPr/>
      </dsp:nvSpPr>
      <dsp:spPr>
        <a:xfrm>
          <a:off x="1976522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4647505" y="5255865"/>
              </a:moveTo>
              <a:arcTo wR="2913855" hR="2913855" stAng="3209380" swAng="13966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EEB963-1B67-449D-9691-CD14FDF5BE24}">
      <dsp:nvSpPr>
        <dsp:cNvPr id="0" name=""/>
        <dsp:cNvSpPr/>
      </dsp:nvSpPr>
      <dsp:spPr>
        <a:xfrm>
          <a:off x="5475612" y="5547173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5503035" y="5574596"/>
        <a:ext cx="1004854" cy="506922"/>
      </dsp:txXfrm>
    </dsp:sp>
    <dsp:sp modelId="{59B74FE1-4B71-4451-A4E0-C1E073C37057}">
      <dsp:nvSpPr>
        <dsp:cNvPr id="0" name=""/>
        <dsp:cNvSpPr/>
      </dsp:nvSpPr>
      <dsp:spPr>
        <a:xfrm>
          <a:off x="1976522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3498536" y="5768448"/>
              </a:moveTo>
              <a:arcTo wR="2913855" hR="2913855" stAng="4705483" swAng="6524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0F75A9-8DC5-4172-AC80-B8542248E8BE}">
      <dsp:nvSpPr>
        <dsp:cNvPr id="0" name=""/>
        <dsp:cNvSpPr/>
      </dsp:nvSpPr>
      <dsp:spPr>
        <a:xfrm>
          <a:off x="4360528" y="5768977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4387951" y="5796400"/>
        <a:ext cx="1004854" cy="506922"/>
      </dsp:txXfrm>
    </dsp:sp>
    <dsp:sp modelId="{2B36FB0A-4AA6-4E22-A8FB-8F3216B55D04}">
      <dsp:nvSpPr>
        <dsp:cNvPr id="0" name=""/>
        <dsp:cNvSpPr/>
      </dsp:nvSpPr>
      <dsp:spPr>
        <a:xfrm>
          <a:off x="1976522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2383450" y="5779029"/>
              </a:moveTo>
              <a:arcTo wR="2913855" hR="2913855" stAng="6029277" swAng="6524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B5E785-A63D-4186-92FE-F0D5CA0D3850}">
      <dsp:nvSpPr>
        <dsp:cNvPr id="0" name=""/>
        <dsp:cNvSpPr/>
      </dsp:nvSpPr>
      <dsp:spPr>
        <a:xfrm>
          <a:off x="3245443" y="5547173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3272866" y="5574596"/>
        <a:ext cx="1004854" cy="506922"/>
      </dsp:txXfrm>
    </dsp:sp>
    <dsp:sp modelId="{972DB64F-C07F-4AF1-8823-11EDC63BE200}">
      <dsp:nvSpPr>
        <dsp:cNvPr id="0" name=""/>
        <dsp:cNvSpPr/>
      </dsp:nvSpPr>
      <dsp:spPr>
        <a:xfrm>
          <a:off x="1976522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1276755" y="5324344"/>
              </a:moveTo>
              <a:arcTo wR="2913855" hR="2913855" stAng="7450959" swAng="13966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1425F7-36A5-4D0B-BCB7-0922B92069F1}">
      <dsp:nvSpPr>
        <dsp:cNvPr id="0" name=""/>
        <dsp:cNvSpPr/>
      </dsp:nvSpPr>
      <dsp:spPr>
        <a:xfrm>
          <a:off x="2300121" y="4915528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2327544" y="4942951"/>
        <a:ext cx="1004854" cy="506922"/>
      </dsp:txXfrm>
    </dsp:sp>
    <dsp:sp modelId="{06BEF2CA-C8BC-4E00-AA6C-C66B32F221EC}">
      <dsp:nvSpPr>
        <dsp:cNvPr id="0" name=""/>
        <dsp:cNvSpPr/>
      </dsp:nvSpPr>
      <dsp:spPr>
        <a:xfrm>
          <a:off x="1976522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603713" y="4689749"/>
              </a:moveTo>
              <a:arcTo wR="2913855" hR="2913855" stAng="8546949" swAng="53012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8210D4-B5E9-49FE-8DB4-97FD169CB9A8}">
      <dsp:nvSpPr>
        <dsp:cNvPr id="0" name=""/>
        <dsp:cNvSpPr/>
      </dsp:nvSpPr>
      <dsp:spPr>
        <a:xfrm>
          <a:off x="1668476" y="3970206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1695899" y="3997629"/>
        <a:ext cx="1004854" cy="506922"/>
      </dsp:txXfrm>
    </dsp:sp>
    <dsp:sp modelId="{D53BB2C9-BA7F-4184-AFDB-22AFDB1E66DD}">
      <dsp:nvSpPr>
        <dsp:cNvPr id="0" name=""/>
        <dsp:cNvSpPr/>
      </dsp:nvSpPr>
      <dsp:spPr>
        <a:xfrm>
          <a:off x="1976522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120353" y="3742651"/>
              </a:moveTo>
              <a:arcTo wR="2913855" hR="2913855" stAng="9808503" swAng="65294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0326AC-85EE-4197-9D27-89C7276846E8}">
      <dsp:nvSpPr>
        <dsp:cNvPr id="0" name=""/>
        <dsp:cNvSpPr/>
      </dsp:nvSpPr>
      <dsp:spPr>
        <a:xfrm>
          <a:off x="1446672" y="2855121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1474095" y="2882544"/>
        <a:ext cx="1004854" cy="506922"/>
      </dsp:txXfrm>
    </dsp:sp>
    <dsp:sp modelId="{8AC4FCFB-AF6D-4787-B169-5EFBA2352424}">
      <dsp:nvSpPr>
        <dsp:cNvPr id="0" name=""/>
        <dsp:cNvSpPr/>
      </dsp:nvSpPr>
      <dsp:spPr>
        <a:xfrm>
          <a:off x="1976522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14118" y="2627359"/>
              </a:moveTo>
              <a:arcTo wR="2913855" hR="2913855" stAng="11138553" swAng="65294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5104BF-8B6A-478B-A650-DE896F8CECD9}">
      <dsp:nvSpPr>
        <dsp:cNvPr id="0" name=""/>
        <dsp:cNvSpPr/>
      </dsp:nvSpPr>
      <dsp:spPr>
        <a:xfrm>
          <a:off x="1668476" y="1740037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 dirty="0"/>
        </a:p>
      </dsp:txBody>
      <dsp:txXfrm>
        <a:off x="1695899" y="1767460"/>
        <a:ext cx="1004854" cy="506922"/>
      </dsp:txXfrm>
    </dsp:sp>
    <dsp:sp modelId="{00EA599E-93CA-4E65-A8E8-FB74AD7F2144}">
      <dsp:nvSpPr>
        <dsp:cNvPr id="0" name=""/>
        <dsp:cNvSpPr/>
      </dsp:nvSpPr>
      <dsp:spPr>
        <a:xfrm>
          <a:off x="1976522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358353" y="1513868"/>
              </a:moveTo>
              <a:arcTo wR="2913855" hR="2913855" stAng="12522922" swAng="53012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97C435-DF4F-48D2-A308-0BC411B81827}">
      <dsp:nvSpPr>
        <dsp:cNvPr id="0" name=""/>
        <dsp:cNvSpPr/>
      </dsp:nvSpPr>
      <dsp:spPr>
        <a:xfrm>
          <a:off x="2300121" y="794714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2327544" y="822137"/>
        <a:ext cx="1004854" cy="506922"/>
      </dsp:txXfrm>
    </dsp:sp>
    <dsp:sp modelId="{1C019606-BE26-4B4F-9A1A-EA376323199F}">
      <dsp:nvSpPr>
        <dsp:cNvPr id="0" name=""/>
        <dsp:cNvSpPr/>
      </dsp:nvSpPr>
      <dsp:spPr>
        <a:xfrm>
          <a:off x="1976522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1180205" y="571845"/>
              </a:moveTo>
              <a:arcTo wR="2913855" hR="2913855" stAng="14009380" swAng="13966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FC1AF0-2795-4D3C-A5BE-525A6331C5EB}">
      <dsp:nvSpPr>
        <dsp:cNvPr id="0" name=""/>
        <dsp:cNvSpPr/>
      </dsp:nvSpPr>
      <dsp:spPr>
        <a:xfrm>
          <a:off x="3245443" y="163070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 dirty="0"/>
        </a:p>
      </dsp:txBody>
      <dsp:txXfrm>
        <a:off x="3272866" y="190493"/>
        <a:ext cx="1004854" cy="506922"/>
      </dsp:txXfrm>
    </dsp:sp>
    <dsp:sp modelId="{EEDB36A0-D559-454C-B077-651B3351D639}">
      <dsp:nvSpPr>
        <dsp:cNvPr id="0" name=""/>
        <dsp:cNvSpPr/>
      </dsp:nvSpPr>
      <dsp:spPr>
        <a:xfrm>
          <a:off x="1976522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2329174" y="59262"/>
              </a:moveTo>
              <a:arcTo wR="2913855" hR="2913855" stAng="15505483" swAng="6524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FFE88D-69DC-4B86-9284-510D078AD5BD}">
      <dsp:nvSpPr>
        <dsp:cNvPr id="0" name=""/>
        <dsp:cNvSpPr/>
      </dsp:nvSpPr>
      <dsp:spPr>
        <a:xfrm>
          <a:off x="4483033" y="-51279"/>
          <a:ext cx="939933" cy="498277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400" kern="1200"/>
        </a:p>
      </dsp:txBody>
      <dsp:txXfrm>
        <a:off x="4507357" y="-26955"/>
        <a:ext cx="891285" cy="449629"/>
      </dsp:txXfrm>
    </dsp:sp>
    <dsp:sp modelId="{EC328850-426B-4187-B0E1-F2927C6F859D}">
      <dsp:nvSpPr>
        <dsp:cNvPr id="0" name=""/>
        <dsp:cNvSpPr/>
      </dsp:nvSpPr>
      <dsp:spPr>
        <a:xfrm>
          <a:off x="2014853" y="197859"/>
          <a:ext cx="5876292" cy="5876292"/>
        </a:xfrm>
        <a:custGeom>
          <a:avLst/>
          <a:gdLst/>
          <a:ahLst/>
          <a:cxnLst/>
          <a:rect l="0" t="0" r="0" b="0"/>
          <a:pathLst>
            <a:path>
              <a:moveTo>
                <a:pt x="3408764" y="37935"/>
              </a:moveTo>
              <a:arcTo wR="2938146" hR="2938146" stAng="16753023" swAng="7561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2BBC2F-2861-45D2-ACC0-42D9845BA62D}">
      <dsp:nvSpPr>
        <dsp:cNvPr id="0" name=""/>
        <dsp:cNvSpPr/>
      </dsp:nvSpPr>
      <dsp:spPr>
        <a:xfrm>
          <a:off x="5487938" y="125912"/>
          <a:ext cx="939933" cy="498277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400" kern="1200"/>
        </a:p>
      </dsp:txBody>
      <dsp:txXfrm>
        <a:off x="5512262" y="150236"/>
        <a:ext cx="891285" cy="449629"/>
      </dsp:txXfrm>
    </dsp:sp>
    <dsp:sp modelId="{14C85ED9-E72E-4DCF-8A49-93C1AF4C8131}">
      <dsp:nvSpPr>
        <dsp:cNvPr id="0" name=""/>
        <dsp:cNvSpPr/>
      </dsp:nvSpPr>
      <dsp:spPr>
        <a:xfrm>
          <a:off x="2014853" y="197859"/>
          <a:ext cx="5876292" cy="5876292"/>
        </a:xfrm>
        <a:custGeom>
          <a:avLst/>
          <a:gdLst/>
          <a:ahLst/>
          <a:cxnLst/>
          <a:rect l="0" t="0" r="0" b="0"/>
          <a:pathLst>
            <a:path>
              <a:moveTo>
                <a:pt x="4413713" y="397397"/>
              </a:moveTo>
              <a:arcTo wR="2938146" hR="2938146" stAng="18008779" swAng="9209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FCC174-1FBF-48D3-A6D3-1A849EB865C9}">
      <dsp:nvSpPr>
        <dsp:cNvPr id="0" name=""/>
        <dsp:cNvSpPr/>
      </dsp:nvSpPr>
      <dsp:spPr>
        <a:xfrm>
          <a:off x="6371637" y="636116"/>
          <a:ext cx="939933" cy="498277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400" kern="1200"/>
        </a:p>
      </dsp:txBody>
      <dsp:txXfrm>
        <a:off x="6395961" y="660440"/>
        <a:ext cx="891285" cy="449629"/>
      </dsp:txXfrm>
    </dsp:sp>
    <dsp:sp modelId="{F204255F-B4F5-430C-9B4A-BD167926698A}">
      <dsp:nvSpPr>
        <dsp:cNvPr id="0" name=""/>
        <dsp:cNvSpPr/>
      </dsp:nvSpPr>
      <dsp:spPr>
        <a:xfrm>
          <a:off x="2014853" y="197859"/>
          <a:ext cx="5876292" cy="5876292"/>
        </a:xfrm>
        <a:custGeom>
          <a:avLst/>
          <a:gdLst/>
          <a:ahLst/>
          <a:cxnLst/>
          <a:rect l="0" t="0" r="0" b="0"/>
          <a:pathLst>
            <a:path>
              <a:moveTo>
                <a:pt x="5091514" y="939219"/>
              </a:moveTo>
              <a:arcTo wR="2938146" hR="2938146" stAng="19027805" swAng="42059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2FF4EC-A4B8-4247-8296-82C8A98269D1}">
      <dsp:nvSpPr>
        <dsp:cNvPr id="0" name=""/>
        <dsp:cNvSpPr/>
      </dsp:nvSpPr>
      <dsp:spPr>
        <a:xfrm>
          <a:off x="7027542" y="1417794"/>
          <a:ext cx="939933" cy="498277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400" kern="1200"/>
        </a:p>
      </dsp:txBody>
      <dsp:txXfrm>
        <a:off x="7051866" y="1442118"/>
        <a:ext cx="891285" cy="449629"/>
      </dsp:txXfrm>
    </dsp:sp>
    <dsp:sp modelId="{8F7F3509-ACA6-4556-99D1-43B942392E62}">
      <dsp:nvSpPr>
        <dsp:cNvPr id="0" name=""/>
        <dsp:cNvSpPr/>
      </dsp:nvSpPr>
      <dsp:spPr>
        <a:xfrm>
          <a:off x="2014853" y="197859"/>
          <a:ext cx="5876292" cy="5876292"/>
        </a:xfrm>
        <a:custGeom>
          <a:avLst/>
          <a:gdLst/>
          <a:ahLst/>
          <a:cxnLst/>
          <a:rect l="0" t="0" r="0" b="0"/>
          <a:pathLst>
            <a:path>
              <a:moveTo>
                <a:pt x="5613087" y="1722665"/>
              </a:moveTo>
              <a:arcTo wR="2938146" hR="2938146" stAng="20133791" swAng="561823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4F1BCC-0B30-409C-A9D2-2C8A974D7E66}">
      <dsp:nvSpPr>
        <dsp:cNvPr id="0" name=""/>
        <dsp:cNvSpPr/>
      </dsp:nvSpPr>
      <dsp:spPr>
        <a:xfrm>
          <a:off x="7376542" y="2376663"/>
          <a:ext cx="939933" cy="498277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400" kern="1200"/>
        </a:p>
      </dsp:txBody>
      <dsp:txXfrm>
        <a:off x="7400866" y="2400987"/>
        <a:ext cx="891285" cy="449629"/>
      </dsp:txXfrm>
    </dsp:sp>
    <dsp:sp modelId="{B4EF382F-B38F-47C1-B056-4549D14306BF}">
      <dsp:nvSpPr>
        <dsp:cNvPr id="0" name=""/>
        <dsp:cNvSpPr/>
      </dsp:nvSpPr>
      <dsp:spPr>
        <a:xfrm>
          <a:off x="2014853" y="197859"/>
          <a:ext cx="5876292" cy="5876292"/>
        </a:xfrm>
        <a:custGeom>
          <a:avLst/>
          <a:gdLst/>
          <a:ahLst/>
          <a:cxnLst/>
          <a:rect l="0" t="0" r="0" b="0"/>
          <a:pathLst>
            <a:path>
              <a:moveTo>
                <a:pt x="5865130" y="2682282"/>
              </a:moveTo>
              <a:arcTo wR="2938146" hR="2938146" stAng="21300249" swAng="59950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82996A-EAFB-4A7F-83A7-F0EFFDCB430D}">
      <dsp:nvSpPr>
        <dsp:cNvPr id="0" name=""/>
        <dsp:cNvSpPr/>
      </dsp:nvSpPr>
      <dsp:spPr>
        <a:xfrm>
          <a:off x="7376542" y="3397071"/>
          <a:ext cx="939933" cy="498277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400" kern="1200"/>
        </a:p>
      </dsp:txBody>
      <dsp:txXfrm>
        <a:off x="7400866" y="3421395"/>
        <a:ext cx="891285" cy="449629"/>
      </dsp:txXfrm>
    </dsp:sp>
    <dsp:sp modelId="{4A524782-3415-4EFF-A420-3ADE3A005B93}">
      <dsp:nvSpPr>
        <dsp:cNvPr id="0" name=""/>
        <dsp:cNvSpPr/>
      </dsp:nvSpPr>
      <dsp:spPr>
        <a:xfrm>
          <a:off x="2014853" y="197859"/>
          <a:ext cx="5876292" cy="5876292"/>
        </a:xfrm>
        <a:custGeom>
          <a:avLst/>
          <a:gdLst/>
          <a:ahLst/>
          <a:cxnLst/>
          <a:rect l="0" t="0" r="0" b="0"/>
          <a:pathLst>
            <a:path>
              <a:moveTo>
                <a:pt x="5775205" y="3702215"/>
              </a:moveTo>
              <a:arcTo wR="2938146" hR="2938146" stAng="904387" swAng="561823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2B7594-7C2D-4239-A2BB-74CB61C82FB8}">
      <dsp:nvSpPr>
        <dsp:cNvPr id="0" name=""/>
        <dsp:cNvSpPr/>
      </dsp:nvSpPr>
      <dsp:spPr>
        <a:xfrm>
          <a:off x="7027542" y="4355940"/>
          <a:ext cx="939933" cy="498277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400" kern="1200"/>
        </a:p>
      </dsp:txBody>
      <dsp:txXfrm>
        <a:off x="7051866" y="4380264"/>
        <a:ext cx="891285" cy="449629"/>
      </dsp:txXfrm>
    </dsp:sp>
    <dsp:sp modelId="{4F9E6E01-2EEA-44C4-859E-0919EB07F046}">
      <dsp:nvSpPr>
        <dsp:cNvPr id="0" name=""/>
        <dsp:cNvSpPr/>
      </dsp:nvSpPr>
      <dsp:spPr>
        <a:xfrm>
          <a:off x="2014853" y="197859"/>
          <a:ext cx="5876292" cy="5876292"/>
        </a:xfrm>
        <a:custGeom>
          <a:avLst/>
          <a:gdLst/>
          <a:ahLst/>
          <a:cxnLst/>
          <a:rect l="0" t="0" r="0" b="0"/>
          <a:pathLst>
            <a:path>
              <a:moveTo>
                <a:pt x="5319370" y="4659330"/>
              </a:moveTo>
              <a:arcTo wR="2938146" hR="2938146" stAng="2151597" swAng="42059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A23EBB-600E-498E-B36E-44B5B3AED433}">
      <dsp:nvSpPr>
        <dsp:cNvPr id="0" name=""/>
        <dsp:cNvSpPr/>
      </dsp:nvSpPr>
      <dsp:spPr>
        <a:xfrm>
          <a:off x="6371637" y="5137618"/>
          <a:ext cx="939933" cy="498277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400" kern="1200"/>
        </a:p>
      </dsp:txBody>
      <dsp:txXfrm>
        <a:off x="6395961" y="5161942"/>
        <a:ext cx="891285" cy="449629"/>
      </dsp:txXfrm>
    </dsp:sp>
    <dsp:sp modelId="{B0D2BE0D-E9FD-4194-933D-0615A90019A0}">
      <dsp:nvSpPr>
        <dsp:cNvPr id="0" name=""/>
        <dsp:cNvSpPr/>
      </dsp:nvSpPr>
      <dsp:spPr>
        <a:xfrm>
          <a:off x="2014853" y="197859"/>
          <a:ext cx="5876292" cy="5876292"/>
        </a:xfrm>
        <a:custGeom>
          <a:avLst/>
          <a:gdLst/>
          <a:ahLst/>
          <a:cxnLst/>
          <a:rect l="0" t="0" r="0" b="0"/>
          <a:pathLst>
            <a:path>
              <a:moveTo>
                <a:pt x="4481243" y="5438457"/>
              </a:moveTo>
              <a:arcTo wR="2938146" hR="2938146" stAng="3499122" swAng="9209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53073A-AC47-46C3-86D7-A2D9410DDD2A}">
      <dsp:nvSpPr>
        <dsp:cNvPr id="0" name=""/>
        <dsp:cNvSpPr/>
      </dsp:nvSpPr>
      <dsp:spPr>
        <a:xfrm>
          <a:off x="5487938" y="5647821"/>
          <a:ext cx="939933" cy="498277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400" kern="1200"/>
        </a:p>
      </dsp:txBody>
      <dsp:txXfrm>
        <a:off x="5512262" y="5672145"/>
        <a:ext cx="891285" cy="449629"/>
      </dsp:txXfrm>
    </dsp:sp>
    <dsp:sp modelId="{6830F8B8-07FE-4160-9825-80C324792739}">
      <dsp:nvSpPr>
        <dsp:cNvPr id="0" name=""/>
        <dsp:cNvSpPr/>
      </dsp:nvSpPr>
      <dsp:spPr>
        <a:xfrm>
          <a:off x="2014853" y="197859"/>
          <a:ext cx="5876292" cy="5876292"/>
        </a:xfrm>
        <a:custGeom>
          <a:avLst/>
          <a:gdLst/>
          <a:ahLst/>
          <a:cxnLst/>
          <a:rect l="0" t="0" r="0" b="0"/>
          <a:pathLst>
            <a:path>
              <a:moveTo>
                <a:pt x="3472436" y="5827305"/>
              </a:moveTo>
              <a:arcTo wR="2938146" hR="2938146" stAng="4771362" swAng="7561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0F7E04-E859-4C0C-865B-0E0515664CEC}">
      <dsp:nvSpPr>
        <dsp:cNvPr id="0" name=""/>
        <dsp:cNvSpPr/>
      </dsp:nvSpPr>
      <dsp:spPr>
        <a:xfrm>
          <a:off x="4483033" y="5825013"/>
          <a:ext cx="939933" cy="498277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400" kern="1200"/>
        </a:p>
      </dsp:txBody>
      <dsp:txXfrm>
        <a:off x="4507357" y="5849337"/>
        <a:ext cx="891285" cy="449629"/>
      </dsp:txXfrm>
    </dsp:sp>
    <dsp:sp modelId="{F7B1EEB3-AA1E-4453-82DD-ABDB0DD4B258}">
      <dsp:nvSpPr>
        <dsp:cNvPr id="0" name=""/>
        <dsp:cNvSpPr/>
      </dsp:nvSpPr>
      <dsp:spPr>
        <a:xfrm>
          <a:off x="2014853" y="197859"/>
          <a:ext cx="5876292" cy="5876292"/>
        </a:xfrm>
        <a:custGeom>
          <a:avLst/>
          <a:gdLst/>
          <a:ahLst/>
          <a:cxnLst/>
          <a:rect l="0" t="0" r="0" b="0"/>
          <a:pathLst>
            <a:path>
              <a:moveTo>
                <a:pt x="2467528" y="5838357"/>
              </a:moveTo>
              <a:arcTo wR="2938146" hR="2938146" stAng="5953023" swAng="7561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4838B5-1ACF-4D22-A8F1-9F27A820DA00}">
      <dsp:nvSpPr>
        <dsp:cNvPr id="0" name=""/>
        <dsp:cNvSpPr/>
      </dsp:nvSpPr>
      <dsp:spPr>
        <a:xfrm>
          <a:off x="3478127" y="5647821"/>
          <a:ext cx="939933" cy="498277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400" kern="1200"/>
        </a:p>
      </dsp:txBody>
      <dsp:txXfrm>
        <a:off x="3502451" y="5672145"/>
        <a:ext cx="891285" cy="449629"/>
      </dsp:txXfrm>
    </dsp:sp>
    <dsp:sp modelId="{F70036B5-0DDC-47D0-9F68-A9D834F0E61B}">
      <dsp:nvSpPr>
        <dsp:cNvPr id="0" name=""/>
        <dsp:cNvSpPr/>
      </dsp:nvSpPr>
      <dsp:spPr>
        <a:xfrm>
          <a:off x="2014853" y="197859"/>
          <a:ext cx="5876292" cy="5876292"/>
        </a:xfrm>
        <a:custGeom>
          <a:avLst/>
          <a:gdLst/>
          <a:ahLst/>
          <a:cxnLst/>
          <a:rect l="0" t="0" r="0" b="0"/>
          <a:pathLst>
            <a:path>
              <a:moveTo>
                <a:pt x="1462579" y="5478895"/>
              </a:moveTo>
              <a:arcTo wR="2938146" hR="2938146" stAng="7208779" swAng="9209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0F75A9-8DC5-4172-AC80-B8542248E8BE}">
      <dsp:nvSpPr>
        <dsp:cNvPr id="0" name=""/>
        <dsp:cNvSpPr/>
      </dsp:nvSpPr>
      <dsp:spPr>
        <a:xfrm>
          <a:off x="2594429" y="5137618"/>
          <a:ext cx="939933" cy="498277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400" kern="1200" dirty="0"/>
        </a:p>
      </dsp:txBody>
      <dsp:txXfrm>
        <a:off x="2618753" y="5161942"/>
        <a:ext cx="891285" cy="449629"/>
      </dsp:txXfrm>
    </dsp:sp>
    <dsp:sp modelId="{2B36FB0A-4AA6-4E22-A8FB-8F3216B55D04}">
      <dsp:nvSpPr>
        <dsp:cNvPr id="0" name=""/>
        <dsp:cNvSpPr/>
      </dsp:nvSpPr>
      <dsp:spPr>
        <a:xfrm>
          <a:off x="2014853" y="197859"/>
          <a:ext cx="5876292" cy="5876292"/>
        </a:xfrm>
        <a:custGeom>
          <a:avLst/>
          <a:gdLst/>
          <a:ahLst/>
          <a:cxnLst/>
          <a:rect l="0" t="0" r="0" b="0"/>
          <a:pathLst>
            <a:path>
              <a:moveTo>
                <a:pt x="784778" y="4937073"/>
              </a:moveTo>
              <a:arcTo wR="2938146" hR="2938146" stAng="8227805" swAng="42059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B5E785-A63D-4186-92FE-F0D5CA0D3850}">
      <dsp:nvSpPr>
        <dsp:cNvPr id="0" name=""/>
        <dsp:cNvSpPr/>
      </dsp:nvSpPr>
      <dsp:spPr>
        <a:xfrm>
          <a:off x="1938523" y="4355940"/>
          <a:ext cx="939933" cy="498277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400" kern="1200"/>
        </a:p>
      </dsp:txBody>
      <dsp:txXfrm>
        <a:off x="1962847" y="4380264"/>
        <a:ext cx="891285" cy="449629"/>
      </dsp:txXfrm>
    </dsp:sp>
    <dsp:sp modelId="{972DB64F-C07F-4AF1-8823-11EDC63BE200}">
      <dsp:nvSpPr>
        <dsp:cNvPr id="0" name=""/>
        <dsp:cNvSpPr/>
      </dsp:nvSpPr>
      <dsp:spPr>
        <a:xfrm>
          <a:off x="2014853" y="197859"/>
          <a:ext cx="5876292" cy="5876292"/>
        </a:xfrm>
        <a:custGeom>
          <a:avLst/>
          <a:gdLst/>
          <a:ahLst/>
          <a:cxnLst/>
          <a:rect l="0" t="0" r="0" b="0"/>
          <a:pathLst>
            <a:path>
              <a:moveTo>
                <a:pt x="263205" y="4153627"/>
              </a:moveTo>
              <a:arcTo wR="2938146" hR="2938146" stAng="9333791" swAng="561823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0326AC-85EE-4197-9D27-89C7276846E8}">
      <dsp:nvSpPr>
        <dsp:cNvPr id="0" name=""/>
        <dsp:cNvSpPr/>
      </dsp:nvSpPr>
      <dsp:spPr>
        <a:xfrm>
          <a:off x="1589523" y="3397071"/>
          <a:ext cx="939933" cy="498277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400" kern="1200"/>
        </a:p>
      </dsp:txBody>
      <dsp:txXfrm>
        <a:off x="1613847" y="3421395"/>
        <a:ext cx="891285" cy="449629"/>
      </dsp:txXfrm>
    </dsp:sp>
    <dsp:sp modelId="{8AC4FCFB-AF6D-4787-B169-5EFBA2352424}">
      <dsp:nvSpPr>
        <dsp:cNvPr id="0" name=""/>
        <dsp:cNvSpPr/>
      </dsp:nvSpPr>
      <dsp:spPr>
        <a:xfrm>
          <a:off x="2014853" y="197859"/>
          <a:ext cx="5876292" cy="5876292"/>
        </a:xfrm>
        <a:custGeom>
          <a:avLst/>
          <a:gdLst/>
          <a:ahLst/>
          <a:cxnLst/>
          <a:rect l="0" t="0" r="0" b="0"/>
          <a:pathLst>
            <a:path>
              <a:moveTo>
                <a:pt x="11161" y="3194010"/>
              </a:moveTo>
              <a:arcTo wR="2938146" hR="2938146" stAng="10500249" swAng="59950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04AB99-DF9D-4242-809D-A36C7C031119}">
      <dsp:nvSpPr>
        <dsp:cNvPr id="0" name=""/>
        <dsp:cNvSpPr/>
      </dsp:nvSpPr>
      <dsp:spPr>
        <a:xfrm>
          <a:off x="1589523" y="2376663"/>
          <a:ext cx="939933" cy="498277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400" kern="1200"/>
        </a:p>
      </dsp:txBody>
      <dsp:txXfrm>
        <a:off x="1613847" y="2400987"/>
        <a:ext cx="891285" cy="449629"/>
      </dsp:txXfrm>
    </dsp:sp>
    <dsp:sp modelId="{28F9E289-8B91-4A6F-9D29-E9E2A35DE895}">
      <dsp:nvSpPr>
        <dsp:cNvPr id="0" name=""/>
        <dsp:cNvSpPr/>
      </dsp:nvSpPr>
      <dsp:spPr>
        <a:xfrm>
          <a:off x="2014853" y="197859"/>
          <a:ext cx="5876292" cy="5876292"/>
        </a:xfrm>
        <a:custGeom>
          <a:avLst/>
          <a:gdLst/>
          <a:ahLst/>
          <a:cxnLst/>
          <a:rect l="0" t="0" r="0" b="0"/>
          <a:pathLst>
            <a:path>
              <a:moveTo>
                <a:pt x="101087" y="2174077"/>
              </a:moveTo>
              <a:arcTo wR="2938146" hR="2938146" stAng="11704387" swAng="561823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5104BF-8B6A-478B-A650-DE896F8CECD9}">
      <dsp:nvSpPr>
        <dsp:cNvPr id="0" name=""/>
        <dsp:cNvSpPr/>
      </dsp:nvSpPr>
      <dsp:spPr>
        <a:xfrm>
          <a:off x="1938523" y="1417794"/>
          <a:ext cx="939933" cy="498277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400" kern="1200" dirty="0"/>
        </a:p>
      </dsp:txBody>
      <dsp:txXfrm>
        <a:off x="1962847" y="1442118"/>
        <a:ext cx="891285" cy="449629"/>
      </dsp:txXfrm>
    </dsp:sp>
    <dsp:sp modelId="{00EA599E-93CA-4E65-A8E8-FB74AD7F2144}">
      <dsp:nvSpPr>
        <dsp:cNvPr id="0" name=""/>
        <dsp:cNvSpPr/>
      </dsp:nvSpPr>
      <dsp:spPr>
        <a:xfrm>
          <a:off x="2014853" y="197859"/>
          <a:ext cx="5876292" cy="5876292"/>
        </a:xfrm>
        <a:custGeom>
          <a:avLst/>
          <a:gdLst/>
          <a:ahLst/>
          <a:cxnLst/>
          <a:rect l="0" t="0" r="0" b="0"/>
          <a:pathLst>
            <a:path>
              <a:moveTo>
                <a:pt x="556921" y="1216962"/>
              </a:moveTo>
              <a:arcTo wR="2938146" hR="2938146" stAng="12951597" swAng="42059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97C435-DF4F-48D2-A308-0BC411B81827}">
      <dsp:nvSpPr>
        <dsp:cNvPr id="0" name=""/>
        <dsp:cNvSpPr/>
      </dsp:nvSpPr>
      <dsp:spPr>
        <a:xfrm>
          <a:off x="2594429" y="636116"/>
          <a:ext cx="939933" cy="498277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400" kern="1200"/>
        </a:p>
      </dsp:txBody>
      <dsp:txXfrm>
        <a:off x="2618753" y="660440"/>
        <a:ext cx="891285" cy="449629"/>
      </dsp:txXfrm>
    </dsp:sp>
    <dsp:sp modelId="{1C019606-BE26-4B4F-9A1A-EA376323199F}">
      <dsp:nvSpPr>
        <dsp:cNvPr id="0" name=""/>
        <dsp:cNvSpPr/>
      </dsp:nvSpPr>
      <dsp:spPr>
        <a:xfrm>
          <a:off x="2014853" y="197859"/>
          <a:ext cx="5876292" cy="5876292"/>
        </a:xfrm>
        <a:custGeom>
          <a:avLst/>
          <a:gdLst/>
          <a:ahLst/>
          <a:cxnLst/>
          <a:rect l="0" t="0" r="0" b="0"/>
          <a:pathLst>
            <a:path>
              <a:moveTo>
                <a:pt x="1395049" y="437835"/>
              </a:moveTo>
              <a:arcTo wR="2938146" hR="2938146" stAng="14299122" swAng="9209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FC1AF0-2795-4D3C-A5BE-525A6331C5EB}">
      <dsp:nvSpPr>
        <dsp:cNvPr id="0" name=""/>
        <dsp:cNvSpPr/>
      </dsp:nvSpPr>
      <dsp:spPr>
        <a:xfrm>
          <a:off x="3478127" y="125912"/>
          <a:ext cx="939933" cy="498277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400" kern="1200" dirty="0"/>
        </a:p>
      </dsp:txBody>
      <dsp:txXfrm>
        <a:off x="3502451" y="150236"/>
        <a:ext cx="891285" cy="449629"/>
      </dsp:txXfrm>
    </dsp:sp>
    <dsp:sp modelId="{EEDB36A0-D559-454C-B077-651B3351D639}">
      <dsp:nvSpPr>
        <dsp:cNvPr id="0" name=""/>
        <dsp:cNvSpPr/>
      </dsp:nvSpPr>
      <dsp:spPr>
        <a:xfrm>
          <a:off x="2014853" y="197859"/>
          <a:ext cx="5876292" cy="5876292"/>
        </a:xfrm>
        <a:custGeom>
          <a:avLst/>
          <a:gdLst/>
          <a:ahLst/>
          <a:cxnLst/>
          <a:rect l="0" t="0" r="0" b="0"/>
          <a:pathLst>
            <a:path>
              <a:moveTo>
                <a:pt x="2403856" y="48987"/>
              </a:moveTo>
              <a:arcTo wR="2938146" hR="2938146" stAng="15571362" swAng="7561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FFE88D-69DC-4B86-9284-510D078AD5BD}">
      <dsp:nvSpPr>
        <dsp:cNvPr id="0" name=""/>
        <dsp:cNvSpPr/>
      </dsp:nvSpPr>
      <dsp:spPr>
        <a:xfrm>
          <a:off x="4460777" y="-45276"/>
          <a:ext cx="81441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4481853" y="-24200"/>
        <a:ext cx="772265" cy="389586"/>
      </dsp:txXfrm>
    </dsp:sp>
    <dsp:sp modelId="{EC328850-426B-4187-B0E1-F2927C6F859D}">
      <dsp:nvSpPr>
        <dsp:cNvPr id="0" name=""/>
        <dsp:cNvSpPr/>
      </dsp:nvSpPr>
      <dsp:spPr>
        <a:xfrm>
          <a:off x="1885919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3389922" y="28022"/>
              </a:moveTo>
              <a:arcTo wR="2982066" hR="2982066" stAng="16671657" swAng="7374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2BBC2F-2861-45D2-ACC0-42D9845BA62D}">
      <dsp:nvSpPr>
        <dsp:cNvPr id="0" name=""/>
        <dsp:cNvSpPr/>
      </dsp:nvSpPr>
      <dsp:spPr>
        <a:xfrm>
          <a:off x="5339757" y="87208"/>
          <a:ext cx="81441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5360833" y="108284"/>
        <a:ext cx="772265" cy="389586"/>
      </dsp:txXfrm>
    </dsp:sp>
    <dsp:sp modelId="{14C85ED9-E72E-4DCF-8A49-93C1AF4C8131}">
      <dsp:nvSpPr>
        <dsp:cNvPr id="0" name=""/>
        <dsp:cNvSpPr/>
      </dsp:nvSpPr>
      <dsp:spPr>
        <a:xfrm>
          <a:off x="1885919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4268476" y="291737"/>
              </a:moveTo>
              <a:arcTo wR="2982066" hR="2982066" stAng="17733317" swAng="2770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FCC174-1FBF-48D3-A6D3-1A849EB865C9}">
      <dsp:nvSpPr>
        <dsp:cNvPr id="0" name=""/>
        <dsp:cNvSpPr/>
      </dsp:nvSpPr>
      <dsp:spPr>
        <a:xfrm>
          <a:off x="6140635" y="472891"/>
          <a:ext cx="81441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6161711" y="493967"/>
        <a:ext cx="772265" cy="389586"/>
      </dsp:txXfrm>
    </dsp:sp>
    <dsp:sp modelId="{F204255F-B4F5-430C-9B4A-BD167926698A}">
      <dsp:nvSpPr>
        <dsp:cNvPr id="0" name=""/>
        <dsp:cNvSpPr/>
      </dsp:nvSpPr>
      <dsp:spPr>
        <a:xfrm>
          <a:off x="1885919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4943317" y="735688"/>
              </a:moveTo>
              <a:arcTo wR="2982066" hR="2982066" stAng="18667399" swAng="28386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2FF4EC-A4B8-4247-8296-82C8A98269D1}">
      <dsp:nvSpPr>
        <dsp:cNvPr id="0" name=""/>
        <dsp:cNvSpPr/>
      </dsp:nvSpPr>
      <dsp:spPr>
        <a:xfrm>
          <a:off x="6563116" y="1077502"/>
          <a:ext cx="127268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6584192" y="1098578"/>
        <a:ext cx="1230535" cy="389586"/>
      </dsp:txXfrm>
    </dsp:sp>
    <dsp:sp modelId="{8F7F3509-ACA6-4556-99D1-43B942392E62}">
      <dsp:nvSpPr>
        <dsp:cNvPr id="0" name=""/>
        <dsp:cNvSpPr/>
      </dsp:nvSpPr>
      <dsp:spPr>
        <a:xfrm>
          <a:off x="1885919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5472561" y="1341897"/>
              </a:moveTo>
              <a:arcTo wR="2982066" hR="2982066" stAng="19597934" swAng="44003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4F1BCC-0B30-409C-A9D2-2C8A974D7E66}">
      <dsp:nvSpPr>
        <dsp:cNvPr id="0" name=""/>
        <dsp:cNvSpPr/>
      </dsp:nvSpPr>
      <dsp:spPr>
        <a:xfrm>
          <a:off x="7039872" y="1847318"/>
          <a:ext cx="1208081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7060948" y="1868394"/>
        <a:ext cx="1165929" cy="389586"/>
      </dsp:txXfrm>
    </dsp:sp>
    <dsp:sp modelId="{B4EF382F-B38F-47C1-B056-4549D14306BF}">
      <dsp:nvSpPr>
        <dsp:cNvPr id="0" name=""/>
        <dsp:cNvSpPr/>
      </dsp:nvSpPr>
      <dsp:spPr>
        <a:xfrm>
          <a:off x="1885919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5834604" y="2112728"/>
              </a:moveTo>
              <a:arcTo wR="2982066" hR="2982066" stAng="20583054" swAng="50420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82996A-EAFB-4A7F-83A7-F0EFFDCB430D}">
      <dsp:nvSpPr>
        <dsp:cNvPr id="0" name=""/>
        <dsp:cNvSpPr/>
      </dsp:nvSpPr>
      <dsp:spPr>
        <a:xfrm>
          <a:off x="7434505" y="2713940"/>
          <a:ext cx="81441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7455581" y="2735016"/>
        <a:ext cx="772265" cy="389586"/>
      </dsp:txXfrm>
    </dsp:sp>
    <dsp:sp modelId="{4A524782-3415-4EFF-A420-3ADE3A005B93}">
      <dsp:nvSpPr>
        <dsp:cNvPr id="0" name=""/>
        <dsp:cNvSpPr/>
      </dsp:nvSpPr>
      <dsp:spPr>
        <a:xfrm>
          <a:off x="1885919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5964132" y="2979645"/>
              </a:moveTo>
              <a:arcTo wR="2982066" hR="2982066" stAng="21597209" swAng="51560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2C7DC0-CB1D-4617-A114-20BF816922F8}">
      <dsp:nvSpPr>
        <dsp:cNvPr id="0" name=""/>
        <dsp:cNvSpPr/>
      </dsp:nvSpPr>
      <dsp:spPr>
        <a:xfrm>
          <a:off x="6907014" y="3600362"/>
          <a:ext cx="1736542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6928090" y="3621438"/>
        <a:ext cx="1694390" cy="389586"/>
      </dsp:txXfrm>
    </dsp:sp>
    <dsp:sp modelId="{222F40F3-6107-4F47-85D9-0DF29C05AC11}">
      <dsp:nvSpPr>
        <dsp:cNvPr id="0" name=""/>
        <dsp:cNvSpPr/>
      </dsp:nvSpPr>
      <dsp:spPr>
        <a:xfrm>
          <a:off x="1885919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5830251" y="3865564"/>
              </a:moveTo>
              <a:arcTo wR="2982066" hR="2982066" stAng="1034023" swAng="48004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2B7594-7C2D-4239-A2BB-74CB61C82FB8}">
      <dsp:nvSpPr>
        <dsp:cNvPr id="0" name=""/>
        <dsp:cNvSpPr/>
      </dsp:nvSpPr>
      <dsp:spPr>
        <a:xfrm>
          <a:off x="7043323" y="4427823"/>
          <a:ext cx="81441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7064399" y="4448899"/>
        <a:ext cx="772265" cy="389586"/>
      </dsp:txXfrm>
    </dsp:sp>
    <dsp:sp modelId="{4F9E6E01-2EEA-44C4-859E-0919EB07F046}">
      <dsp:nvSpPr>
        <dsp:cNvPr id="0" name=""/>
        <dsp:cNvSpPr/>
      </dsp:nvSpPr>
      <dsp:spPr>
        <a:xfrm>
          <a:off x="1885919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5425390" y="4691712"/>
              </a:moveTo>
              <a:arcTo wR="2982066" hR="2982066" stAng="2098878" swAng="37829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A23EBB-600E-498E-B36E-44B5B3AED433}">
      <dsp:nvSpPr>
        <dsp:cNvPr id="0" name=""/>
        <dsp:cNvSpPr/>
      </dsp:nvSpPr>
      <dsp:spPr>
        <a:xfrm>
          <a:off x="6326336" y="5122799"/>
          <a:ext cx="1139940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6347412" y="5143875"/>
        <a:ext cx="1097788" cy="389586"/>
      </dsp:txXfrm>
    </dsp:sp>
    <dsp:sp modelId="{B0D2BE0D-E9FD-4194-933D-0615A90019A0}">
      <dsp:nvSpPr>
        <dsp:cNvPr id="0" name=""/>
        <dsp:cNvSpPr/>
      </dsp:nvSpPr>
      <dsp:spPr>
        <a:xfrm>
          <a:off x="1885919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4748501" y="5384654"/>
              </a:moveTo>
              <a:arcTo wR="2982066" hR="2982066" stAng="3220552" swAng="13525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311FEF-DFF9-4520-B750-01305BF4E833}">
      <dsp:nvSpPr>
        <dsp:cNvPr id="0" name=""/>
        <dsp:cNvSpPr/>
      </dsp:nvSpPr>
      <dsp:spPr>
        <a:xfrm>
          <a:off x="5754647" y="5623539"/>
          <a:ext cx="81441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5775723" y="5644615"/>
        <a:ext cx="772265" cy="389586"/>
      </dsp:txXfrm>
    </dsp:sp>
    <dsp:sp modelId="{DC475FC2-1727-4E16-B819-599E6F915B6C}">
      <dsp:nvSpPr>
        <dsp:cNvPr id="0" name=""/>
        <dsp:cNvSpPr/>
      </dsp:nvSpPr>
      <dsp:spPr>
        <a:xfrm>
          <a:off x="1885919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3868378" y="5829376"/>
              </a:moveTo>
              <a:arcTo wR="2982066" hR="2982066" stAng="4362579" swAng="4133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53073A-AC47-46C3-86D7-A2D9410DDD2A}">
      <dsp:nvSpPr>
        <dsp:cNvPr id="0" name=""/>
        <dsp:cNvSpPr/>
      </dsp:nvSpPr>
      <dsp:spPr>
        <a:xfrm>
          <a:off x="4905231" y="5885549"/>
          <a:ext cx="81441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4926307" y="5906625"/>
        <a:ext cx="772265" cy="389586"/>
      </dsp:txXfrm>
    </dsp:sp>
    <dsp:sp modelId="{6830F8B8-07FE-4160-9825-80C324792739}">
      <dsp:nvSpPr>
        <dsp:cNvPr id="0" name=""/>
        <dsp:cNvSpPr/>
      </dsp:nvSpPr>
      <dsp:spPr>
        <a:xfrm>
          <a:off x="1885919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3018567" y="5963909"/>
              </a:moveTo>
              <a:arcTo wR="2982066" hR="2982066" stAng="5357921" swAng="84158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0F7E04-E859-4C0C-865B-0E0515664CEC}">
      <dsp:nvSpPr>
        <dsp:cNvPr id="0" name=""/>
        <dsp:cNvSpPr/>
      </dsp:nvSpPr>
      <dsp:spPr>
        <a:xfrm>
          <a:off x="4016323" y="5885549"/>
          <a:ext cx="81441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4037399" y="5906625"/>
        <a:ext cx="772265" cy="389586"/>
      </dsp:txXfrm>
    </dsp:sp>
    <dsp:sp modelId="{F7B1EEB3-AA1E-4453-82DD-ABDB0DD4B258}">
      <dsp:nvSpPr>
        <dsp:cNvPr id="0" name=""/>
        <dsp:cNvSpPr/>
      </dsp:nvSpPr>
      <dsp:spPr>
        <a:xfrm>
          <a:off x="1885919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2130053" y="5839827"/>
              </a:moveTo>
              <a:arcTo wR="2982066" hR="2982066" stAng="6396086" swAng="4133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4838B5-1ACF-4D22-A8F1-9F27A820DA00}">
      <dsp:nvSpPr>
        <dsp:cNvPr id="0" name=""/>
        <dsp:cNvSpPr/>
      </dsp:nvSpPr>
      <dsp:spPr>
        <a:xfrm>
          <a:off x="3166907" y="5623539"/>
          <a:ext cx="81441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3187983" y="5644615"/>
        <a:ext cx="772265" cy="389586"/>
      </dsp:txXfrm>
    </dsp:sp>
    <dsp:sp modelId="{F70036B5-0DDC-47D0-9F68-A9D834F0E61B}">
      <dsp:nvSpPr>
        <dsp:cNvPr id="0" name=""/>
        <dsp:cNvSpPr/>
      </dsp:nvSpPr>
      <dsp:spPr>
        <a:xfrm>
          <a:off x="1885919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1311501" y="5452276"/>
              </a:moveTo>
              <a:arcTo wR="2982066" hR="2982066" stAng="7444193" swAng="13525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0F75A9-8DC5-4172-AC80-B8542248E8BE}">
      <dsp:nvSpPr>
        <dsp:cNvPr id="0" name=""/>
        <dsp:cNvSpPr/>
      </dsp:nvSpPr>
      <dsp:spPr>
        <a:xfrm>
          <a:off x="2252319" y="5122799"/>
          <a:ext cx="1174692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2273395" y="5143875"/>
        <a:ext cx="1132540" cy="389586"/>
      </dsp:txXfrm>
    </dsp:sp>
    <dsp:sp modelId="{2B36FB0A-4AA6-4E22-A8FB-8F3216B55D04}">
      <dsp:nvSpPr>
        <dsp:cNvPr id="0" name=""/>
        <dsp:cNvSpPr/>
      </dsp:nvSpPr>
      <dsp:spPr>
        <a:xfrm>
          <a:off x="1885919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741270" y="4949693"/>
              </a:moveTo>
              <a:arcTo wR="2982066" hR="2982066" stAng="8322832" swAng="37829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B5E785-A63D-4186-92FE-F0D5CA0D3850}">
      <dsp:nvSpPr>
        <dsp:cNvPr id="0" name=""/>
        <dsp:cNvSpPr/>
      </dsp:nvSpPr>
      <dsp:spPr>
        <a:xfrm>
          <a:off x="1725797" y="4427823"/>
          <a:ext cx="1119286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1746873" y="4448899"/>
        <a:ext cx="1077134" cy="389586"/>
      </dsp:txXfrm>
    </dsp:sp>
    <dsp:sp modelId="{972DB64F-C07F-4AF1-8823-11EDC63BE200}">
      <dsp:nvSpPr>
        <dsp:cNvPr id="0" name=""/>
        <dsp:cNvSpPr/>
      </dsp:nvSpPr>
      <dsp:spPr>
        <a:xfrm>
          <a:off x="1885919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284576" y="4253391"/>
              </a:moveTo>
              <a:arcTo wR="2982066" hR="2982066" stAng="9285932" swAng="48004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1425F7-36A5-4D0B-BCB7-0922B92069F1}">
      <dsp:nvSpPr>
        <dsp:cNvPr id="0" name=""/>
        <dsp:cNvSpPr/>
      </dsp:nvSpPr>
      <dsp:spPr>
        <a:xfrm>
          <a:off x="1391617" y="3600362"/>
          <a:ext cx="113813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1412693" y="3621438"/>
        <a:ext cx="1095985" cy="389586"/>
      </dsp:txXfrm>
    </dsp:sp>
    <dsp:sp modelId="{06BEF2CA-C8BC-4E00-AA6C-C66B32F221EC}">
      <dsp:nvSpPr>
        <dsp:cNvPr id="0" name=""/>
        <dsp:cNvSpPr/>
      </dsp:nvSpPr>
      <dsp:spPr>
        <a:xfrm>
          <a:off x="1885919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33117" y="3425261"/>
              </a:moveTo>
              <a:arcTo wR="2982066" hR="2982066" stAng="10287182" swAng="51560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8210D4-B5E9-49FE-8DB4-97FD169CB9A8}">
      <dsp:nvSpPr>
        <dsp:cNvPr id="0" name=""/>
        <dsp:cNvSpPr/>
      </dsp:nvSpPr>
      <dsp:spPr>
        <a:xfrm>
          <a:off x="1262442" y="2713940"/>
          <a:ext cx="1263631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1283518" y="2735016"/>
        <a:ext cx="1221479" cy="389586"/>
      </dsp:txXfrm>
    </dsp:sp>
    <dsp:sp modelId="{D53BB2C9-BA7F-4184-AFDB-22AFDB1E66DD}">
      <dsp:nvSpPr>
        <dsp:cNvPr id="0" name=""/>
        <dsp:cNvSpPr/>
      </dsp:nvSpPr>
      <dsp:spPr>
        <a:xfrm>
          <a:off x="1885919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33107" y="2538937"/>
              </a:moveTo>
              <a:arcTo wR="2982066" hR="2982066" stAng="11312741" swAng="50420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0326AC-85EE-4197-9D27-89C7276846E8}">
      <dsp:nvSpPr>
        <dsp:cNvPr id="0" name=""/>
        <dsp:cNvSpPr/>
      </dsp:nvSpPr>
      <dsp:spPr>
        <a:xfrm>
          <a:off x="1684849" y="1847318"/>
          <a:ext cx="81441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1705925" y="1868394"/>
        <a:ext cx="772265" cy="389586"/>
      </dsp:txXfrm>
    </dsp:sp>
    <dsp:sp modelId="{8AC4FCFB-AF6D-4787-B169-5EFBA2352424}">
      <dsp:nvSpPr>
        <dsp:cNvPr id="0" name=""/>
        <dsp:cNvSpPr/>
      </dsp:nvSpPr>
      <dsp:spPr>
        <a:xfrm>
          <a:off x="1885919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302577" y="1673227"/>
              </a:moveTo>
              <a:arcTo wR="2982066" hR="2982066" stAng="12362036" swAng="44003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5104BF-8B6A-478B-A650-DE896F8CECD9}">
      <dsp:nvSpPr>
        <dsp:cNvPr id="0" name=""/>
        <dsp:cNvSpPr/>
      </dsp:nvSpPr>
      <dsp:spPr>
        <a:xfrm>
          <a:off x="2129303" y="1077502"/>
          <a:ext cx="81441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 dirty="0"/>
        </a:p>
      </dsp:txBody>
      <dsp:txXfrm>
        <a:off x="2150379" y="1098578"/>
        <a:ext cx="772265" cy="389586"/>
      </dsp:txXfrm>
    </dsp:sp>
    <dsp:sp modelId="{00EA599E-93CA-4E65-A8E8-FB74AD7F2144}">
      <dsp:nvSpPr>
        <dsp:cNvPr id="0" name=""/>
        <dsp:cNvSpPr/>
      </dsp:nvSpPr>
      <dsp:spPr>
        <a:xfrm>
          <a:off x="1885919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842217" y="905105"/>
              </a:moveTo>
              <a:arcTo wR="2982066" hR="2982066" stAng="13448734" swAng="28386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97C435-DF4F-48D2-A308-0BC411B81827}">
      <dsp:nvSpPr>
        <dsp:cNvPr id="0" name=""/>
        <dsp:cNvSpPr/>
      </dsp:nvSpPr>
      <dsp:spPr>
        <a:xfrm>
          <a:off x="2780919" y="472891"/>
          <a:ext cx="81441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2801995" y="493967"/>
        <a:ext cx="772265" cy="389586"/>
      </dsp:txXfrm>
    </dsp:sp>
    <dsp:sp modelId="{1C019606-BE26-4B4F-9A1A-EA376323199F}">
      <dsp:nvSpPr>
        <dsp:cNvPr id="0" name=""/>
        <dsp:cNvSpPr/>
      </dsp:nvSpPr>
      <dsp:spPr>
        <a:xfrm>
          <a:off x="1885919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1674020" y="302190"/>
              </a:moveTo>
              <a:arcTo wR="2982066" hR="2982066" stAng="14638981" swAng="2770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FC1AF0-2795-4D3C-A5BE-525A6331C5EB}">
      <dsp:nvSpPr>
        <dsp:cNvPr id="0" name=""/>
        <dsp:cNvSpPr/>
      </dsp:nvSpPr>
      <dsp:spPr>
        <a:xfrm>
          <a:off x="3581797" y="87208"/>
          <a:ext cx="814417" cy="43173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 dirty="0"/>
        </a:p>
      </dsp:txBody>
      <dsp:txXfrm>
        <a:off x="3602873" y="108284"/>
        <a:ext cx="772265" cy="389586"/>
      </dsp:txXfrm>
    </dsp:sp>
    <dsp:sp modelId="{EEDB36A0-D559-454C-B077-651B3351D639}">
      <dsp:nvSpPr>
        <dsp:cNvPr id="0" name=""/>
        <dsp:cNvSpPr/>
      </dsp:nvSpPr>
      <dsp:spPr>
        <a:xfrm>
          <a:off x="1885919" y="170592"/>
          <a:ext cx="5964133" cy="5964133"/>
        </a:xfrm>
        <a:custGeom>
          <a:avLst/>
          <a:gdLst/>
          <a:ahLst/>
          <a:cxnLst/>
          <a:rect l="0" t="0" r="0" b="0"/>
          <a:pathLst>
            <a:path>
              <a:moveTo>
                <a:pt x="2510940" y="37450"/>
              </a:moveTo>
              <a:arcTo wR="2982066" hR="2982066" stAng="15654597" swAng="7374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341E-1455-44AB-998F-C58E41AC5BF6}" type="datetimeFigureOut">
              <a:rPr lang="en-GB" smtClean="0"/>
              <a:t>23/06/2023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02AE-6E05-4ACF-B845-BD15951A8A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66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341E-1455-44AB-998F-C58E41AC5BF6}" type="datetimeFigureOut">
              <a:rPr lang="en-GB" smtClean="0"/>
              <a:t>23/06/2023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02AE-6E05-4ACF-B845-BD15951A8A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508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341E-1455-44AB-998F-C58E41AC5BF6}" type="datetimeFigureOut">
              <a:rPr lang="en-GB" smtClean="0"/>
              <a:t>23/06/2023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02AE-6E05-4ACF-B845-BD15951A8A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2799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341E-1455-44AB-998F-C58E41AC5BF6}" type="datetimeFigureOut">
              <a:rPr lang="en-GB" smtClean="0"/>
              <a:t>23/06/2023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02AE-6E05-4ACF-B845-BD15951A8A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7009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341E-1455-44AB-998F-C58E41AC5BF6}" type="datetimeFigureOut">
              <a:rPr lang="en-GB" smtClean="0"/>
              <a:t>23/06/2023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02AE-6E05-4ACF-B845-BD15951A8A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5914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341E-1455-44AB-998F-C58E41AC5BF6}" type="datetimeFigureOut">
              <a:rPr lang="en-GB" smtClean="0"/>
              <a:t>23/06/2023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02AE-6E05-4ACF-B845-BD15951A8A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736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341E-1455-44AB-998F-C58E41AC5BF6}" type="datetimeFigureOut">
              <a:rPr lang="en-GB" smtClean="0"/>
              <a:t>23/06/2023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02AE-6E05-4ACF-B845-BD15951A8A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5668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341E-1455-44AB-998F-C58E41AC5BF6}" type="datetimeFigureOut">
              <a:rPr lang="en-GB" smtClean="0"/>
              <a:t>23/06/2023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02AE-6E05-4ACF-B845-BD15951A8A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68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341E-1455-44AB-998F-C58E41AC5BF6}" type="datetimeFigureOut">
              <a:rPr lang="en-GB" smtClean="0"/>
              <a:t>23/06/2023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02AE-6E05-4ACF-B845-BD15951A8A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4093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341E-1455-44AB-998F-C58E41AC5BF6}" type="datetimeFigureOut">
              <a:rPr lang="en-GB" smtClean="0"/>
              <a:t>23/06/2023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02AE-6E05-4ACF-B845-BD15951A8A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6039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341E-1455-44AB-998F-C58E41AC5BF6}" type="datetimeFigureOut">
              <a:rPr lang="en-GB" smtClean="0"/>
              <a:t>23/06/2023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02AE-6E05-4ACF-B845-BD15951A8A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307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F341E-1455-44AB-998F-C58E41AC5BF6}" type="datetimeFigureOut">
              <a:rPr lang="en-GB" smtClean="0"/>
              <a:t>23/06/2023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402AE-6E05-4ACF-B845-BD15951A8A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57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13" Type="http://schemas.openxmlformats.org/officeDocument/2006/relationships/image" Target="../media/image7.png"/><Relationship Id="rId18" Type="http://schemas.openxmlformats.org/officeDocument/2006/relationships/image" Target="../media/image12.png"/><Relationship Id="rId26" Type="http://schemas.openxmlformats.org/officeDocument/2006/relationships/image" Target="../media/image4.png"/><Relationship Id="rId3" Type="http://schemas.openxmlformats.org/officeDocument/2006/relationships/diagramLayout" Target="../diagrams/layout1.xml"/><Relationship Id="rId21" Type="http://schemas.openxmlformats.org/officeDocument/2006/relationships/image" Target="../media/image15.png"/><Relationship Id="rId7" Type="http://schemas.openxmlformats.org/officeDocument/2006/relationships/diagramData" Target="../diagrams/data2.xml"/><Relationship Id="rId12" Type="http://schemas.openxmlformats.org/officeDocument/2006/relationships/image" Target="../media/image1.png"/><Relationship Id="rId17" Type="http://schemas.openxmlformats.org/officeDocument/2006/relationships/image" Target="../media/image11.png"/><Relationship Id="rId25" Type="http://schemas.openxmlformats.org/officeDocument/2006/relationships/image" Target="../media/image3.png"/><Relationship Id="rId2" Type="http://schemas.openxmlformats.org/officeDocument/2006/relationships/diagramData" Target="../diagrams/data1.xml"/><Relationship Id="rId16" Type="http://schemas.openxmlformats.org/officeDocument/2006/relationships/image" Target="../media/image10.png"/><Relationship Id="rId20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openxmlformats.org/officeDocument/2006/relationships/image" Target="../media/image5.png"/><Relationship Id="rId24" Type="http://schemas.openxmlformats.org/officeDocument/2006/relationships/image" Target="../media/image2.png"/><Relationship Id="rId5" Type="http://schemas.openxmlformats.org/officeDocument/2006/relationships/diagramColors" Target="../diagrams/colors1.xml"/><Relationship Id="rId15" Type="http://schemas.openxmlformats.org/officeDocument/2006/relationships/image" Target="../media/image9.png"/><Relationship Id="rId23" Type="http://schemas.openxmlformats.org/officeDocument/2006/relationships/image" Target="../media/image17.png"/><Relationship Id="rId10" Type="http://schemas.openxmlformats.org/officeDocument/2006/relationships/diagramColors" Target="../diagrams/colors1.xml"/><Relationship Id="rId19" Type="http://schemas.openxmlformats.org/officeDocument/2006/relationships/image" Target="../media/image13.png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1.xml"/><Relationship Id="rId14" Type="http://schemas.openxmlformats.org/officeDocument/2006/relationships/image" Target="../media/image8.png"/><Relationship Id="rId22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image" Target="../media/image22.png"/><Relationship Id="rId18" Type="http://schemas.openxmlformats.org/officeDocument/2006/relationships/image" Target="../media/image27.png"/><Relationship Id="rId26" Type="http://schemas.openxmlformats.org/officeDocument/2006/relationships/image" Target="../media/image35.png"/><Relationship Id="rId3" Type="http://schemas.openxmlformats.org/officeDocument/2006/relationships/diagramLayout" Target="../diagrams/layout2.xml"/><Relationship Id="rId21" Type="http://schemas.openxmlformats.org/officeDocument/2006/relationships/image" Target="../media/image30.png"/><Relationship Id="rId7" Type="http://schemas.openxmlformats.org/officeDocument/2006/relationships/diagramData" Target="../diagrams/data4.xml"/><Relationship Id="rId12" Type="http://schemas.openxmlformats.org/officeDocument/2006/relationships/image" Target="../media/image21.png"/><Relationship Id="rId17" Type="http://schemas.openxmlformats.org/officeDocument/2006/relationships/image" Target="../media/image26.png"/><Relationship Id="rId25" Type="http://schemas.openxmlformats.org/officeDocument/2006/relationships/image" Target="../media/image34.png"/><Relationship Id="rId2" Type="http://schemas.openxmlformats.org/officeDocument/2006/relationships/diagramData" Target="../diagrams/data3.xml"/><Relationship Id="rId16" Type="http://schemas.openxmlformats.org/officeDocument/2006/relationships/image" Target="../media/image25.png"/><Relationship Id="rId20" Type="http://schemas.openxmlformats.org/officeDocument/2006/relationships/image" Target="../media/image29.png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11" Type="http://schemas.openxmlformats.org/officeDocument/2006/relationships/image" Target="../media/image41.png"/><Relationship Id="rId24" Type="http://schemas.openxmlformats.org/officeDocument/2006/relationships/image" Target="../media/image33.png"/><Relationship Id="rId5" Type="http://schemas.openxmlformats.org/officeDocument/2006/relationships/diagramColors" Target="../diagrams/colors2.xml"/><Relationship Id="rId15" Type="http://schemas.openxmlformats.org/officeDocument/2006/relationships/image" Target="../media/image24.png"/><Relationship Id="rId23" Type="http://schemas.openxmlformats.org/officeDocument/2006/relationships/image" Target="../media/image32.png"/><Relationship Id="rId28" Type="http://schemas.openxmlformats.org/officeDocument/2006/relationships/image" Target="../media/image37.png"/><Relationship Id="rId10" Type="http://schemas.openxmlformats.org/officeDocument/2006/relationships/diagramColors" Target="../diagrams/colors2.xml"/><Relationship Id="rId19" Type="http://schemas.openxmlformats.org/officeDocument/2006/relationships/image" Target="../media/image28.png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2.xml"/><Relationship Id="rId14" Type="http://schemas.openxmlformats.org/officeDocument/2006/relationships/image" Target="../media/image23.png"/><Relationship Id="rId22" Type="http://schemas.openxmlformats.org/officeDocument/2006/relationships/image" Target="../media/image31.png"/><Relationship Id="rId27" Type="http://schemas.openxmlformats.org/officeDocument/2006/relationships/image" Target="../media/image3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13" Type="http://schemas.openxmlformats.org/officeDocument/2006/relationships/image" Target="../media/image48.png"/><Relationship Id="rId18" Type="http://schemas.openxmlformats.org/officeDocument/2006/relationships/image" Target="../media/image53.png"/><Relationship Id="rId26" Type="http://schemas.openxmlformats.org/officeDocument/2006/relationships/image" Target="../media/image61.png"/><Relationship Id="rId3" Type="http://schemas.openxmlformats.org/officeDocument/2006/relationships/diagramLayout" Target="../diagrams/layout3.xml"/><Relationship Id="rId21" Type="http://schemas.openxmlformats.org/officeDocument/2006/relationships/image" Target="../media/image56.png"/><Relationship Id="rId7" Type="http://schemas.openxmlformats.org/officeDocument/2006/relationships/diagramData" Target="../diagrams/data6.xml"/><Relationship Id="rId12" Type="http://schemas.openxmlformats.org/officeDocument/2006/relationships/image" Target="../media/image47.png"/><Relationship Id="rId17" Type="http://schemas.openxmlformats.org/officeDocument/2006/relationships/image" Target="../media/image52.png"/><Relationship Id="rId25" Type="http://schemas.openxmlformats.org/officeDocument/2006/relationships/image" Target="../media/image60.png"/><Relationship Id="rId2" Type="http://schemas.openxmlformats.org/officeDocument/2006/relationships/diagramData" Target="../diagrams/data5.xml"/><Relationship Id="rId16" Type="http://schemas.openxmlformats.org/officeDocument/2006/relationships/image" Target="../media/image51.png"/><Relationship Id="rId20" Type="http://schemas.openxmlformats.org/officeDocument/2006/relationships/image" Target="../media/image55.png"/><Relationship Id="rId29" Type="http://schemas.openxmlformats.org/officeDocument/2006/relationships/image" Target="../media/image64.png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11" Type="http://schemas.openxmlformats.org/officeDocument/2006/relationships/image" Target="../media/image46.png"/><Relationship Id="rId24" Type="http://schemas.openxmlformats.org/officeDocument/2006/relationships/image" Target="../media/image59.png"/><Relationship Id="rId5" Type="http://schemas.openxmlformats.org/officeDocument/2006/relationships/diagramColors" Target="../diagrams/colors3.xml"/><Relationship Id="rId15" Type="http://schemas.openxmlformats.org/officeDocument/2006/relationships/image" Target="../media/image50.png"/><Relationship Id="rId23" Type="http://schemas.openxmlformats.org/officeDocument/2006/relationships/image" Target="../media/image58.png"/><Relationship Id="rId28" Type="http://schemas.openxmlformats.org/officeDocument/2006/relationships/image" Target="../media/image63.png"/><Relationship Id="rId10" Type="http://schemas.openxmlformats.org/officeDocument/2006/relationships/diagramColors" Target="../diagrams/colors3.xml"/><Relationship Id="rId19" Type="http://schemas.openxmlformats.org/officeDocument/2006/relationships/image" Target="../media/image54.png"/><Relationship Id="rId31" Type="http://schemas.openxmlformats.org/officeDocument/2006/relationships/image" Target="../media/image66.png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3.xml"/><Relationship Id="rId14" Type="http://schemas.openxmlformats.org/officeDocument/2006/relationships/image" Target="../media/image49.png"/><Relationship Id="rId22" Type="http://schemas.openxmlformats.org/officeDocument/2006/relationships/image" Target="../media/image57.png"/><Relationship Id="rId27" Type="http://schemas.openxmlformats.org/officeDocument/2006/relationships/image" Target="../media/image62.png"/><Relationship Id="rId30" Type="http://schemas.openxmlformats.org/officeDocument/2006/relationships/image" Target="../media/image6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13" Type="http://schemas.openxmlformats.org/officeDocument/2006/relationships/image" Target="../media/image7.png"/><Relationship Id="rId18" Type="http://schemas.openxmlformats.org/officeDocument/2006/relationships/image" Target="../media/image12.png"/><Relationship Id="rId26" Type="http://schemas.openxmlformats.org/officeDocument/2006/relationships/image" Target="../media/image4.png"/><Relationship Id="rId3" Type="http://schemas.openxmlformats.org/officeDocument/2006/relationships/diagramLayout" Target="../diagrams/layout5.xml"/><Relationship Id="rId21" Type="http://schemas.openxmlformats.org/officeDocument/2006/relationships/image" Target="../media/image15.png"/><Relationship Id="rId7" Type="http://schemas.openxmlformats.org/officeDocument/2006/relationships/diagramData" Target="../diagrams/data10.xml"/><Relationship Id="rId12" Type="http://schemas.openxmlformats.org/officeDocument/2006/relationships/image" Target="../media/image1.png"/><Relationship Id="rId17" Type="http://schemas.openxmlformats.org/officeDocument/2006/relationships/image" Target="../media/image11.png"/><Relationship Id="rId25" Type="http://schemas.openxmlformats.org/officeDocument/2006/relationships/image" Target="../media/image3.png"/><Relationship Id="rId2" Type="http://schemas.openxmlformats.org/officeDocument/2006/relationships/diagramData" Target="../diagrams/data9.xml"/><Relationship Id="rId16" Type="http://schemas.openxmlformats.org/officeDocument/2006/relationships/image" Target="../media/image10.png"/><Relationship Id="rId20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11" Type="http://schemas.openxmlformats.org/officeDocument/2006/relationships/image" Target="../media/image5.png"/><Relationship Id="rId24" Type="http://schemas.openxmlformats.org/officeDocument/2006/relationships/image" Target="../media/image2.png"/><Relationship Id="rId5" Type="http://schemas.openxmlformats.org/officeDocument/2006/relationships/diagramColors" Target="../diagrams/colors5.xml"/><Relationship Id="rId15" Type="http://schemas.openxmlformats.org/officeDocument/2006/relationships/image" Target="../media/image9.png"/><Relationship Id="rId23" Type="http://schemas.openxmlformats.org/officeDocument/2006/relationships/image" Target="../media/image17.png"/><Relationship Id="rId10" Type="http://schemas.openxmlformats.org/officeDocument/2006/relationships/diagramColors" Target="../diagrams/colors5.xml"/><Relationship Id="rId19" Type="http://schemas.openxmlformats.org/officeDocument/2006/relationships/image" Target="../media/image13.png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5.xml"/><Relationship Id="rId14" Type="http://schemas.openxmlformats.org/officeDocument/2006/relationships/image" Target="../media/image8.png"/><Relationship Id="rId22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13" Type="http://schemas.openxmlformats.org/officeDocument/2006/relationships/image" Target="../media/image22.png"/><Relationship Id="rId18" Type="http://schemas.openxmlformats.org/officeDocument/2006/relationships/image" Target="../media/image27.png"/><Relationship Id="rId26" Type="http://schemas.openxmlformats.org/officeDocument/2006/relationships/image" Target="../media/image35.png"/><Relationship Id="rId3" Type="http://schemas.openxmlformats.org/officeDocument/2006/relationships/diagramLayout" Target="../diagrams/layout6.xml"/><Relationship Id="rId21" Type="http://schemas.openxmlformats.org/officeDocument/2006/relationships/image" Target="../media/image30.png"/><Relationship Id="rId7" Type="http://schemas.openxmlformats.org/officeDocument/2006/relationships/diagramData" Target="../diagrams/data12.xml"/><Relationship Id="rId12" Type="http://schemas.openxmlformats.org/officeDocument/2006/relationships/image" Target="../media/image21.png"/><Relationship Id="rId17" Type="http://schemas.openxmlformats.org/officeDocument/2006/relationships/image" Target="../media/image26.png"/><Relationship Id="rId25" Type="http://schemas.openxmlformats.org/officeDocument/2006/relationships/image" Target="../media/image34.png"/><Relationship Id="rId2" Type="http://schemas.openxmlformats.org/officeDocument/2006/relationships/diagramData" Target="../diagrams/data11.xml"/><Relationship Id="rId16" Type="http://schemas.openxmlformats.org/officeDocument/2006/relationships/image" Target="../media/image25.png"/><Relationship Id="rId20" Type="http://schemas.openxmlformats.org/officeDocument/2006/relationships/image" Target="../media/image29.png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11" Type="http://schemas.openxmlformats.org/officeDocument/2006/relationships/image" Target="../media/image41.png"/><Relationship Id="rId24" Type="http://schemas.openxmlformats.org/officeDocument/2006/relationships/image" Target="../media/image33.png"/><Relationship Id="rId5" Type="http://schemas.openxmlformats.org/officeDocument/2006/relationships/diagramColors" Target="../diagrams/colors6.xml"/><Relationship Id="rId15" Type="http://schemas.openxmlformats.org/officeDocument/2006/relationships/image" Target="../media/image24.png"/><Relationship Id="rId23" Type="http://schemas.openxmlformats.org/officeDocument/2006/relationships/image" Target="../media/image32.png"/><Relationship Id="rId28" Type="http://schemas.openxmlformats.org/officeDocument/2006/relationships/image" Target="../media/image37.png"/><Relationship Id="rId10" Type="http://schemas.openxmlformats.org/officeDocument/2006/relationships/diagramColors" Target="../diagrams/colors6.xml"/><Relationship Id="rId19" Type="http://schemas.openxmlformats.org/officeDocument/2006/relationships/image" Target="../media/image28.png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6.xml"/><Relationship Id="rId14" Type="http://schemas.openxmlformats.org/officeDocument/2006/relationships/image" Target="../media/image23.png"/><Relationship Id="rId22" Type="http://schemas.openxmlformats.org/officeDocument/2006/relationships/image" Target="../media/image31.png"/><Relationship Id="rId27" Type="http://schemas.openxmlformats.org/officeDocument/2006/relationships/image" Target="../media/image3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13" Type="http://schemas.openxmlformats.org/officeDocument/2006/relationships/image" Target="../media/image48.png"/><Relationship Id="rId18" Type="http://schemas.openxmlformats.org/officeDocument/2006/relationships/image" Target="../media/image53.png"/><Relationship Id="rId26" Type="http://schemas.openxmlformats.org/officeDocument/2006/relationships/image" Target="../media/image61.png"/><Relationship Id="rId3" Type="http://schemas.openxmlformats.org/officeDocument/2006/relationships/diagramLayout" Target="../diagrams/layout7.xml"/><Relationship Id="rId21" Type="http://schemas.openxmlformats.org/officeDocument/2006/relationships/image" Target="../media/image56.png"/><Relationship Id="rId7" Type="http://schemas.openxmlformats.org/officeDocument/2006/relationships/diagramData" Target="../diagrams/data14.xml"/><Relationship Id="rId12" Type="http://schemas.openxmlformats.org/officeDocument/2006/relationships/image" Target="../media/image47.png"/><Relationship Id="rId17" Type="http://schemas.openxmlformats.org/officeDocument/2006/relationships/image" Target="../media/image52.png"/><Relationship Id="rId25" Type="http://schemas.openxmlformats.org/officeDocument/2006/relationships/image" Target="../media/image60.png"/><Relationship Id="rId2" Type="http://schemas.openxmlformats.org/officeDocument/2006/relationships/diagramData" Target="../diagrams/data13.xml"/><Relationship Id="rId16" Type="http://schemas.openxmlformats.org/officeDocument/2006/relationships/image" Target="../media/image51.png"/><Relationship Id="rId20" Type="http://schemas.openxmlformats.org/officeDocument/2006/relationships/image" Target="../media/image55.png"/><Relationship Id="rId29" Type="http://schemas.openxmlformats.org/officeDocument/2006/relationships/image" Target="../media/image64.png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11" Type="http://schemas.openxmlformats.org/officeDocument/2006/relationships/image" Target="../media/image46.png"/><Relationship Id="rId24" Type="http://schemas.openxmlformats.org/officeDocument/2006/relationships/image" Target="../media/image59.png"/><Relationship Id="rId5" Type="http://schemas.openxmlformats.org/officeDocument/2006/relationships/diagramColors" Target="../diagrams/colors7.xml"/><Relationship Id="rId15" Type="http://schemas.openxmlformats.org/officeDocument/2006/relationships/image" Target="../media/image50.png"/><Relationship Id="rId23" Type="http://schemas.openxmlformats.org/officeDocument/2006/relationships/image" Target="../media/image58.png"/><Relationship Id="rId28" Type="http://schemas.openxmlformats.org/officeDocument/2006/relationships/image" Target="../media/image63.png"/><Relationship Id="rId10" Type="http://schemas.openxmlformats.org/officeDocument/2006/relationships/diagramColors" Target="../diagrams/colors7.xml"/><Relationship Id="rId19" Type="http://schemas.openxmlformats.org/officeDocument/2006/relationships/image" Target="../media/image54.png"/><Relationship Id="rId31" Type="http://schemas.openxmlformats.org/officeDocument/2006/relationships/image" Target="../media/image66.png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7.xml"/><Relationship Id="rId14" Type="http://schemas.openxmlformats.org/officeDocument/2006/relationships/image" Target="../media/image49.png"/><Relationship Id="rId22" Type="http://schemas.openxmlformats.org/officeDocument/2006/relationships/image" Target="../media/image57.png"/><Relationship Id="rId27" Type="http://schemas.openxmlformats.org/officeDocument/2006/relationships/image" Target="../media/image62.png"/><Relationship Id="rId30" Type="http://schemas.openxmlformats.org/officeDocument/2006/relationships/image" Target="../media/image6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Diagram 3"/>
              <p:cNvGraphicFramePr/>
              <p:nvPr/>
            </p:nvGraphicFramePr>
            <p:xfrm>
              <a:off x="0" y="270456"/>
              <a:ext cx="9906000" cy="6272012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4" name="Diagram 3"/>
              <p:cNvGraphicFramePr/>
              <p:nvPr>
                <p:extLst/>
              </p:nvPr>
            </p:nvGraphicFramePr>
            <p:xfrm>
              <a:off x="0" y="270456"/>
              <a:ext cx="9906000" cy="6272012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 Box 2"/>
              <p:cNvSpPr txBox="1">
                <a:spLocks noChangeArrowheads="1"/>
              </p:cNvSpPr>
              <p:nvPr/>
            </p:nvSpPr>
            <p:spPr bwMode="auto">
              <a:xfrm>
                <a:off x="1423848" y="3330892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80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5</m:t>
                          </m:r>
                          <m:r>
                            <a:rPr lang="en-GB" sz="80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+2</m:t>
                          </m:r>
                        </m:e>
                      </m:d>
                      <m:d>
                        <m:dPr>
                          <m:ctrlP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+3</m:t>
                          </m:r>
                        </m:e>
                      </m:d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2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23848" y="3330892"/>
                <a:ext cx="1117567" cy="352425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2"/>
              <p:cNvSpPr txBox="1">
                <a:spLocks noChangeArrowheads="1"/>
              </p:cNvSpPr>
              <p:nvPr/>
            </p:nvSpPr>
            <p:spPr bwMode="auto">
              <a:xfrm>
                <a:off x="6541572" y="4444117"/>
                <a:ext cx="207991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+4</m:t>
                              </m:r>
                            </m:e>
                          </m:d>
                        </m:e>
                        <m:sup>
                          <m:r>
                            <a:rPr lang="en-GB" sz="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6</m:t>
                          </m:r>
                          <m:sSup>
                            <m:sSupPr>
                              <m:ctrlP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5</m:t>
                          </m:r>
                        </m:e>
                      </m:d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41572" y="4444117"/>
                <a:ext cx="2079915" cy="35242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 Box 2"/>
              <p:cNvSpPr txBox="1">
                <a:spLocks noChangeArrowheads="1"/>
              </p:cNvSpPr>
              <p:nvPr/>
            </p:nvSpPr>
            <p:spPr bwMode="auto">
              <a:xfrm>
                <a:off x="1648783" y="4448608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80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8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4</m:t>
                          </m:r>
                        </m:e>
                      </m:d>
                      <m:d>
                        <m:dPr>
                          <m:ctrlP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48783" y="4448608"/>
                <a:ext cx="1117567" cy="352425"/>
              </a:xfrm>
              <a:prstGeom prst="rect">
                <a:avLst/>
              </a:prstGeom>
              <a:blipFill rotWithShape="0">
                <a:blip r:embed="rId13"/>
                <a:stretch>
                  <a:fillRect t="-172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 Box 2"/>
              <p:cNvSpPr txBox="1">
                <a:spLocks noChangeArrowheads="1"/>
              </p:cNvSpPr>
              <p:nvPr/>
            </p:nvSpPr>
            <p:spPr bwMode="auto">
              <a:xfrm>
                <a:off x="5447259" y="6032105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80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</m:d>
                      <m:d>
                        <m:dPr>
                          <m:ctrlP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</m:d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7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47259" y="6032105"/>
                <a:ext cx="1117567" cy="352425"/>
              </a:xfrm>
              <a:prstGeom prst="rect">
                <a:avLst/>
              </a:prstGeom>
              <a:blipFill rotWithShape="0">
                <a:blip r:embed="rId14"/>
                <a:stretch>
                  <a:fillRect t="-175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 Box 2"/>
              <p:cNvSpPr txBox="1">
                <a:spLocks noChangeArrowheads="1"/>
              </p:cNvSpPr>
              <p:nvPr/>
            </p:nvSpPr>
            <p:spPr bwMode="auto">
              <a:xfrm>
                <a:off x="6155469" y="5380868"/>
                <a:ext cx="1606732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8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GB" sz="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6</m:t>
                      </m:r>
                      <m:sSup>
                        <m:sSupPr>
                          <m:ctrlP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8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+4</m:t>
                      </m:r>
                      <m:r>
                        <a:rPr lang="en-GB" sz="8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7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55469" y="5380868"/>
                <a:ext cx="1606732" cy="352425"/>
              </a:xfrm>
              <a:prstGeom prst="rect">
                <a:avLst/>
              </a:prstGeom>
              <a:blipFill rotWithShape="0">
                <a:blip r:embed="rId15"/>
                <a:stretch>
                  <a:fillRect t="-172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 Box 2"/>
              <p:cNvSpPr txBox="1">
                <a:spLocks noChangeArrowheads="1"/>
              </p:cNvSpPr>
              <p:nvPr/>
            </p:nvSpPr>
            <p:spPr bwMode="auto">
              <a:xfrm>
                <a:off x="3221498" y="6023397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8</m:t>
                      </m:r>
                      <m:sSup>
                        <m:sSupPr>
                          <m:ctrlP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d>
                        <m:dPr>
                          <m:ctrlP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e>
                      </m:d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8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21498" y="6023397"/>
                <a:ext cx="1117567" cy="352425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 Box 2"/>
              <p:cNvSpPr txBox="1">
                <a:spLocks noChangeArrowheads="1"/>
              </p:cNvSpPr>
              <p:nvPr/>
            </p:nvSpPr>
            <p:spPr bwMode="auto">
              <a:xfrm>
                <a:off x="2268530" y="5396274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e>
                          </m:d>
                        </m:e>
                        <m:sup>
                          <m:r>
                            <a:rPr lang="en-GB" sz="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9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68530" y="5396274"/>
                <a:ext cx="1117567" cy="352425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 Box 2"/>
              <p:cNvSpPr txBox="1">
                <a:spLocks noChangeArrowheads="1"/>
              </p:cNvSpPr>
              <p:nvPr/>
            </p:nvSpPr>
            <p:spPr bwMode="auto">
              <a:xfrm>
                <a:off x="1640082" y="2209855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p>
                      </m:sSup>
                      <m:d>
                        <m:dPr>
                          <m:ctrlP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7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1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40082" y="2209855"/>
                <a:ext cx="1117567" cy="352425"/>
              </a:xfrm>
              <a:prstGeom prst="rect">
                <a:avLst/>
              </a:prstGeom>
              <a:blipFill rotWithShape="0">
                <a:blip r:embed="rId18"/>
                <a:stretch>
                  <a:fillRect t="-175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 Box 2"/>
              <p:cNvSpPr txBox="1">
                <a:spLocks noChangeArrowheads="1"/>
              </p:cNvSpPr>
              <p:nvPr/>
            </p:nvSpPr>
            <p:spPr bwMode="auto">
              <a:xfrm>
                <a:off x="5447932" y="654223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2</m:t>
                      </m:r>
                      <m:r>
                        <a:rPr lang="en-GB" sz="8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0</m:t>
                      </m:r>
                      <m:r>
                        <a:rPr lang="en-GB" sz="8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GB" sz="8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+19</m:t>
                      </m:r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3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47932" y="654223"/>
                <a:ext cx="1117567" cy="352425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 Box 2"/>
              <p:cNvSpPr txBox="1">
                <a:spLocks noChangeArrowheads="1"/>
              </p:cNvSpPr>
              <p:nvPr/>
            </p:nvSpPr>
            <p:spPr bwMode="auto">
              <a:xfrm>
                <a:off x="4345571" y="6267236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</m:d>
                        </m:e>
                        <m:sup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5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45571" y="6267236"/>
                <a:ext cx="1117567" cy="352425"/>
              </a:xfrm>
              <a:prstGeom prst="rect">
                <a:avLst/>
              </a:prstGeom>
              <a:blipFill rotWithShape="0">
                <a:blip r:embed="rId20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 Box 2"/>
              <p:cNvSpPr txBox="1">
                <a:spLocks noChangeArrowheads="1"/>
              </p:cNvSpPr>
              <p:nvPr/>
            </p:nvSpPr>
            <p:spPr bwMode="auto">
              <a:xfrm>
                <a:off x="2259829" y="1262189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6</m:t>
                          </m:r>
                        </m:sup>
                      </m:sSup>
                      <m:sSup>
                        <m:sSupPr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GB" sz="8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8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8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</m:d>
                        </m:e>
                        <m:sup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7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59829" y="1262189"/>
                <a:ext cx="1117567" cy="352425"/>
              </a:xfrm>
              <a:prstGeom prst="rect">
                <a:avLst/>
              </a:prstGeom>
              <a:blipFill rotWithShape="0">
                <a:blip r:embed="rId21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 Box 2"/>
              <p:cNvSpPr txBox="1">
                <a:spLocks noChangeArrowheads="1"/>
              </p:cNvSpPr>
              <p:nvPr/>
            </p:nvSpPr>
            <p:spPr bwMode="auto">
              <a:xfrm>
                <a:off x="7031381" y="2217667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2</m:t>
                      </m:r>
                      <m:d>
                        <m:dPr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9</m:t>
                              </m:r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+3</m:t>
                          </m:r>
                          <m: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+4</m:t>
                          </m:r>
                        </m:e>
                      </m:d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8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31381" y="2217667"/>
                <a:ext cx="1117567" cy="352425"/>
              </a:xfrm>
              <a:prstGeom prst="rect">
                <a:avLst/>
              </a:prstGeom>
              <a:blipFill rotWithShape="0">
                <a:blip r:embed="rId22"/>
                <a:stretch>
                  <a:fillRect t="-172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 Box 2"/>
              <p:cNvSpPr txBox="1">
                <a:spLocks noChangeArrowheads="1"/>
              </p:cNvSpPr>
              <p:nvPr/>
            </p:nvSpPr>
            <p:spPr bwMode="auto">
              <a:xfrm>
                <a:off x="3212798" y="654224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</m:d>
                        </m:e>
                        <m:sup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GB" sz="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</m:d>
                        </m:e>
                        <m:sup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9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12798" y="654224"/>
                <a:ext cx="1117567" cy="352425"/>
              </a:xfrm>
              <a:prstGeom prst="rect">
                <a:avLst/>
              </a:prstGeom>
              <a:blipFill rotWithShape="0">
                <a:blip r:embed="rId23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 Box 2"/>
              <p:cNvSpPr txBox="1">
                <a:spLocks noChangeArrowheads="1"/>
              </p:cNvSpPr>
              <p:nvPr/>
            </p:nvSpPr>
            <p:spPr bwMode="auto">
              <a:xfrm>
                <a:off x="6199018" y="1262188"/>
                <a:ext cx="1505098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2</m:t>
                      </m:r>
                      <m:d>
                        <m:dPr>
                          <m:ctrlPr>
                            <a:rPr lang="en-GB" sz="80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+2</m:t>
                          </m:r>
                        </m:e>
                      </m:d>
                      <m:d>
                        <m:dPr>
                          <m:ctrlP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e>
                      </m:d>
                      <m:d>
                        <m:dPr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0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99018" y="1262188"/>
                <a:ext cx="1505098" cy="352425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 Box 2"/>
              <p:cNvSpPr txBox="1">
                <a:spLocks noChangeArrowheads="1"/>
              </p:cNvSpPr>
              <p:nvPr/>
            </p:nvSpPr>
            <p:spPr bwMode="auto">
              <a:xfrm>
                <a:off x="7171454" y="3331318"/>
                <a:ext cx="1286001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12</m:t>
                      </m:r>
                      <m:sSup>
                        <m:sSupPr>
                          <m:ctrlP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5</m:t>
                          </m:r>
                        </m:sup>
                      </m:sSup>
                      <m:d>
                        <m:dPr>
                          <m:ctrlPr>
                            <a:rPr lang="en-GB" sz="80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8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e>
                      </m:d>
                      <m:d>
                        <m:dPr>
                          <m:ctrlP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5</m:t>
                          </m:r>
                          <m:sSup>
                            <m:sSupPr>
                              <m:ctrlP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2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71454" y="3331318"/>
                <a:ext cx="1286001" cy="352425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3" name="Text Box 2"/>
              <p:cNvSpPr txBox="1">
                <a:spLocks noChangeArrowheads="1"/>
              </p:cNvSpPr>
              <p:nvPr/>
            </p:nvSpPr>
            <p:spPr bwMode="auto">
              <a:xfrm>
                <a:off x="4339074" y="420015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p>
                      </m:sSup>
                      <m:d>
                        <m:dPr>
                          <m:ctrlP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5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−6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3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39074" y="420015"/>
                <a:ext cx="1117567" cy="352425"/>
              </a:xfrm>
              <a:prstGeom prst="rect">
                <a:avLst/>
              </a:prstGeom>
              <a:blipFill>
                <a:blip r:embed="rId26"/>
                <a:stretch>
                  <a:fillRect t="-172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 rot="16200000">
            <a:off x="-1127268" y="1463159"/>
            <a:ext cx="30618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dirty="0"/>
              <a:t>Product Rule A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188500" y="6006490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118158" y="5145640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490597" y="1971993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118158" y="1036501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260308" y="3083082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071061" y="404491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1490597" y="4196291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5296243" y="5761692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3542463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Diagram 3"/>
              <p:cNvGraphicFramePr/>
              <p:nvPr/>
            </p:nvGraphicFramePr>
            <p:xfrm>
              <a:off x="0" y="270456"/>
              <a:ext cx="9906000" cy="6272012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4" name="Diagram 3"/>
              <p:cNvGraphicFramePr/>
              <p:nvPr>
                <p:extLst/>
              </p:nvPr>
            </p:nvGraphicFramePr>
            <p:xfrm>
              <a:off x="0" y="270456"/>
              <a:ext cx="9906000" cy="6272012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2"/>
              <p:cNvSpPr txBox="1">
                <a:spLocks noChangeArrowheads="1"/>
              </p:cNvSpPr>
              <p:nvPr/>
            </p:nvSpPr>
            <p:spPr bwMode="auto">
              <a:xfrm>
                <a:off x="7291462" y="3759261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+2</m:t>
                              </m:r>
                            </m:e>
                          </m:rad>
                        </m:den>
                      </m:f>
                      <m:r>
                        <a:rPr lang="en-GB" sz="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+2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291462" y="3759261"/>
                <a:ext cx="1117567" cy="352425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 Box 2"/>
              <p:cNvSpPr txBox="1">
                <a:spLocks noChangeArrowheads="1"/>
              </p:cNvSpPr>
              <p:nvPr/>
            </p:nvSpPr>
            <p:spPr bwMode="auto">
              <a:xfrm>
                <a:off x="1877771" y="4804206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8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d>
                                <m:dPr>
                                  <m:ctrlPr>
                                    <a:rPr lang="en-GB" sz="8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8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GB" sz="8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7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77771" y="4804206"/>
                <a:ext cx="1117567" cy="352425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 Box 2"/>
              <p:cNvSpPr txBox="1">
                <a:spLocks noChangeArrowheads="1"/>
              </p:cNvSpPr>
              <p:nvPr/>
            </p:nvSpPr>
            <p:spPr bwMode="auto">
              <a:xfrm>
                <a:off x="5409134" y="6013539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3(2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+1)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9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09134" y="6013539"/>
                <a:ext cx="1117567" cy="352425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 Box 2"/>
              <p:cNvSpPr txBox="1">
                <a:spLocks noChangeArrowheads="1"/>
              </p:cNvSpPr>
              <p:nvPr/>
            </p:nvSpPr>
            <p:spPr bwMode="auto">
              <a:xfrm>
                <a:off x="1497014" y="3759261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rad>
                          <m:rad>
                            <m:radPr>
                              <m:degHide m:val="on"/>
                              <m:ctrlP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0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97014" y="3759261"/>
                <a:ext cx="1117567" cy="352425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 Box 2"/>
              <p:cNvSpPr txBox="1">
                <a:spLocks noChangeArrowheads="1"/>
              </p:cNvSpPr>
              <p:nvPr/>
            </p:nvSpPr>
            <p:spPr bwMode="auto">
              <a:xfrm>
                <a:off x="1497014" y="2764533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num>
                        <m:den>
                          <m:sSup>
                            <m:sSupPr>
                              <m:ctrlPr>
                                <a:rPr lang="en-GB" sz="8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1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97014" y="2764533"/>
                <a:ext cx="1117567" cy="352425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 Box 2"/>
              <p:cNvSpPr txBox="1">
                <a:spLocks noChangeArrowheads="1"/>
              </p:cNvSpPr>
              <p:nvPr/>
            </p:nvSpPr>
            <p:spPr bwMode="auto">
              <a:xfrm>
                <a:off x="2510308" y="5518888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+2</m:t>
                              </m:r>
                            </m:e>
                          </m:rad>
                        </m:den>
                      </m:f>
                      <m:r>
                        <a:rPr lang="en-GB" sz="8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GB" sz="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+2</m:t>
                          </m:r>
                        </m:e>
                      </m:rad>
                    </m:oMath>
                  </m:oMathPara>
                </a14:m>
                <a:endParaRPr lang="en-GB" sz="8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2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10308" y="5518888"/>
                <a:ext cx="1117567" cy="352425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 Box 2"/>
              <p:cNvSpPr txBox="1">
                <a:spLocks noChangeArrowheads="1"/>
              </p:cNvSpPr>
              <p:nvPr/>
            </p:nvSpPr>
            <p:spPr bwMode="auto">
              <a:xfrm>
                <a:off x="7307365" y="2735763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en-GB" sz="8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8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8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  <m:r>
                                    <a:rPr lang="en-GB" sz="8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GB" sz="8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3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07365" y="2735763"/>
                <a:ext cx="1117567" cy="352425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 Box 2"/>
              <p:cNvSpPr txBox="1">
                <a:spLocks noChangeArrowheads="1"/>
              </p:cNvSpPr>
              <p:nvPr/>
            </p:nvSpPr>
            <p:spPr bwMode="auto">
              <a:xfrm>
                <a:off x="3378395" y="6098290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+1)</m:t>
                          </m:r>
                        </m:e>
                      </m:rad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4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78395" y="6098290"/>
                <a:ext cx="1117567" cy="352425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 Box 2"/>
              <p:cNvSpPr txBox="1">
                <a:spLocks noChangeArrowheads="1"/>
              </p:cNvSpPr>
              <p:nvPr/>
            </p:nvSpPr>
            <p:spPr bwMode="auto">
              <a:xfrm>
                <a:off x="1846473" y="1803802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+2</m:t>
                          </m:r>
                        </m:num>
                        <m:den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7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46473" y="1803802"/>
                <a:ext cx="1117567" cy="352425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 Box 2"/>
              <p:cNvSpPr txBox="1">
                <a:spLocks noChangeArrowheads="1"/>
              </p:cNvSpPr>
              <p:nvPr/>
            </p:nvSpPr>
            <p:spPr bwMode="auto">
              <a:xfrm>
                <a:off x="6971217" y="1803802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+2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8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8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71217" y="1803802"/>
                <a:ext cx="1117567" cy="352425"/>
              </a:xfrm>
              <a:prstGeom prst="rect">
                <a:avLst/>
              </a:prstGeom>
              <a:blipFill rotWithShape="0">
                <a:blip r:embed="rId20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 Box 2"/>
              <p:cNvSpPr txBox="1">
                <a:spLocks noChangeArrowheads="1"/>
              </p:cNvSpPr>
              <p:nvPr/>
            </p:nvSpPr>
            <p:spPr bwMode="auto">
              <a:xfrm>
                <a:off x="4404872" y="6264674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9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04872" y="6264674"/>
                <a:ext cx="1117567" cy="352425"/>
              </a:xfrm>
              <a:prstGeom prst="rect">
                <a:avLst/>
              </a:prstGeom>
              <a:blipFill rotWithShape="0">
                <a:blip r:embed="rId21"/>
                <a:stretch>
                  <a:fillRect t="-175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 Box 2"/>
              <p:cNvSpPr txBox="1">
                <a:spLocks noChangeArrowheads="1"/>
              </p:cNvSpPr>
              <p:nvPr/>
            </p:nvSpPr>
            <p:spPr bwMode="auto">
              <a:xfrm>
                <a:off x="6285211" y="1082900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2</m:t>
                      </m:r>
                      <m:r>
                        <a:rPr lang="en-GB" sz="8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ad>
                        <m:radPr>
                          <m:degHide m:val="on"/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+2</m:t>
                          </m:r>
                        </m:e>
                      </m:rad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0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85211" y="1082900"/>
                <a:ext cx="1117567" cy="352425"/>
              </a:xfrm>
              <a:prstGeom prst="rect">
                <a:avLst/>
              </a:prstGeom>
              <a:blipFill rotWithShape="0">
                <a:blip r:embed="rId22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 Box 2"/>
              <p:cNvSpPr txBox="1">
                <a:spLocks noChangeArrowheads="1"/>
              </p:cNvSpPr>
              <p:nvPr/>
            </p:nvSpPr>
            <p:spPr bwMode="auto">
              <a:xfrm>
                <a:off x="2502970" y="1070801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rad>
                      <m:rad>
                        <m:radPr>
                          <m:degHide m:val="on"/>
                          <m:ctrlP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GB" sz="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1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02970" y="1070801"/>
                <a:ext cx="1117567" cy="352425"/>
              </a:xfrm>
              <a:prstGeom prst="rect">
                <a:avLst/>
              </a:prstGeom>
              <a:blipFill rotWithShape="0">
                <a:blip r:embed="rId23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 Box 2"/>
              <p:cNvSpPr txBox="1">
                <a:spLocks noChangeArrowheads="1"/>
              </p:cNvSpPr>
              <p:nvPr/>
            </p:nvSpPr>
            <p:spPr bwMode="auto">
              <a:xfrm>
                <a:off x="5409134" y="574708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e>
                      </m:rad>
                      <m:rad>
                        <m:radPr>
                          <m:degHide m:val="on"/>
                          <m:ctrlP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+2</m:t>
                          </m:r>
                        </m:e>
                      </m:rad>
                    </m:oMath>
                  </m:oMathPara>
                </a14:m>
                <a:endParaRPr lang="en-GB" sz="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2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09134" y="574708"/>
                <a:ext cx="1117567" cy="352425"/>
              </a:xfrm>
              <a:prstGeom prst="rect">
                <a:avLst/>
              </a:prstGeom>
              <a:blipFill rotWithShape="0">
                <a:blip r:embed="rId2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 Box 2"/>
              <p:cNvSpPr txBox="1">
                <a:spLocks noChangeArrowheads="1"/>
              </p:cNvSpPr>
              <p:nvPr/>
            </p:nvSpPr>
            <p:spPr bwMode="auto">
              <a:xfrm>
                <a:off x="4404501" y="356120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ad>
                        <m:radPr>
                          <m:degHide m:val="on"/>
                          <m:ctrlP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e>
                      </m:rad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3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04501" y="356120"/>
                <a:ext cx="1117567" cy="352425"/>
              </a:xfrm>
              <a:prstGeom prst="rect">
                <a:avLst/>
              </a:prstGeom>
              <a:blipFill rotWithShape="0">
                <a:blip r:embed="rId2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 Box 2"/>
              <p:cNvSpPr txBox="1">
                <a:spLocks noChangeArrowheads="1"/>
              </p:cNvSpPr>
              <p:nvPr/>
            </p:nvSpPr>
            <p:spPr bwMode="auto">
              <a:xfrm>
                <a:off x="6971217" y="4804205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2</m:t>
                      </m:r>
                      <m:r>
                        <a:rPr lang="en-GB" sz="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GB" sz="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en-GB" sz="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GB" sz="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+1)(2</m:t>
                      </m:r>
                      <m:r>
                        <a:rPr lang="en-GB" sz="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GB" sz="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+1)</m:t>
                      </m:r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71217" y="4804205"/>
                <a:ext cx="1117567" cy="352425"/>
              </a:xfrm>
              <a:prstGeom prst="rect">
                <a:avLst/>
              </a:prstGeom>
              <a:blipFill rotWithShape="0">
                <a:blip r:embed="rId2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 rot="16200000">
            <a:off x="-1127268" y="1463159"/>
            <a:ext cx="30618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dirty="0"/>
              <a:t>Product Rule B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98969" y="163000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310511" y="347666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181537" y="863746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752154" y="1636554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760786" y="4582665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283378" y="5871313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416307" y="2609399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 Box 2"/>
              <p:cNvSpPr txBox="1">
                <a:spLocks noChangeArrowheads="1"/>
              </p:cNvSpPr>
              <p:nvPr/>
            </p:nvSpPr>
            <p:spPr bwMode="auto">
              <a:xfrm>
                <a:off x="3409023" y="522583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8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8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8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GB" sz="8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8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09023" y="522583"/>
                <a:ext cx="1117567" cy="352425"/>
              </a:xfrm>
              <a:prstGeom prst="rect">
                <a:avLst/>
              </a:prstGeom>
              <a:blipFill rotWithShape="0">
                <a:blip r:embed="rId2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TextBox 64"/>
          <p:cNvSpPr txBox="1"/>
          <p:nvPr/>
        </p:nvSpPr>
        <p:spPr>
          <a:xfrm>
            <a:off x="2405256" y="852341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 Box 2"/>
              <p:cNvSpPr txBox="1">
                <a:spLocks noChangeArrowheads="1"/>
              </p:cNvSpPr>
              <p:nvPr/>
            </p:nvSpPr>
            <p:spPr bwMode="auto">
              <a:xfrm>
                <a:off x="6294071" y="5565150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d>
                        <m:dPr>
                          <m:ctrlP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e>
                      </m:d>
                      <m:d>
                        <m:dPr>
                          <m:ctrlP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+2</m:t>
                          </m:r>
                        </m:e>
                      </m:d>
                    </m:oMath>
                  </m:oMathPara>
                </a14:m>
                <a:endParaRPr lang="en-GB" sz="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7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94071" y="5565150"/>
                <a:ext cx="1117567" cy="352425"/>
              </a:xfrm>
              <a:prstGeom prst="rect">
                <a:avLst/>
              </a:prstGeom>
              <a:blipFill rotWithShape="0">
                <a:blip r:embed="rId28"/>
                <a:stretch>
                  <a:fillRect t="-172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TextBox 68"/>
          <p:cNvSpPr txBox="1"/>
          <p:nvPr/>
        </p:nvSpPr>
        <p:spPr>
          <a:xfrm>
            <a:off x="4298969" y="6040322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1243054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Diagram 3"/>
              <p:cNvGraphicFramePr/>
              <p:nvPr/>
            </p:nvGraphicFramePr>
            <p:xfrm>
              <a:off x="0" y="270456"/>
              <a:ext cx="9906000" cy="6272012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4" name="Diagram 3"/>
              <p:cNvGraphicFramePr/>
              <p:nvPr>
                <p:extLst/>
              </p:nvPr>
            </p:nvGraphicFramePr>
            <p:xfrm>
              <a:off x="0" y="270456"/>
              <a:ext cx="9906000" cy="6272012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 Box 2"/>
              <p:cNvSpPr txBox="1">
                <a:spLocks noChangeArrowheads="1"/>
              </p:cNvSpPr>
              <p:nvPr/>
            </p:nvSpPr>
            <p:spPr bwMode="auto">
              <a:xfrm>
                <a:off x="1339983" y="3119090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p>
                      </m:sSup>
                      <m:d>
                        <m:dPr>
                          <m:ctrlP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𝑠𝑖𝑛</m:t>
                          </m:r>
                          <m:d>
                            <m:dPr>
                              <m:ctrlP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GB" sz="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GB" sz="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2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39983" y="3119090"/>
                <a:ext cx="1117567" cy="352425"/>
              </a:xfrm>
              <a:prstGeom prst="rect">
                <a:avLst/>
              </a:prstGeom>
              <a:blipFill rotWithShape="0">
                <a:blip r:embed="rId11"/>
                <a:stretch>
                  <a:fillRect l="-273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2"/>
              <p:cNvSpPr txBox="1">
                <a:spLocks noChangeArrowheads="1"/>
              </p:cNvSpPr>
              <p:nvPr/>
            </p:nvSpPr>
            <p:spPr bwMode="auto">
              <a:xfrm>
                <a:off x="7277019" y="3119089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277019" y="3119089"/>
                <a:ext cx="1117567" cy="352425"/>
              </a:xfrm>
              <a:prstGeom prst="rect">
                <a:avLst/>
              </a:prstGeom>
              <a:blipFill rotWithShape="0">
                <a:blip r:embed="rId12"/>
                <a:stretch>
                  <a:fillRect t="-175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 Box 2"/>
              <p:cNvSpPr txBox="1">
                <a:spLocks noChangeArrowheads="1"/>
              </p:cNvSpPr>
              <p:nvPr/>
            </p:nvSpPr>
            <p:spPr bwMode="auto">
              <a:xfrm>
                <a:off x="1398095" y="4003010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2</m:t>
                      </m:r>
                      <m:r>
                        <a:rPr lang="en-GB" sz="8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d>
                        <m:dPr>
                          <m:ctrlP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</m:d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98095" y="4003010"/>
                <a:ext cx="1117567" cy="352425"/>
              </a:xfrm>
              <a:prstGeom prst="rect">
                <a:avLst/>
              </a:prstGeom>
              <a:blipFill rotWithShape="0">
                <a:blip r:embed="rId13"/>
                <a:stretch>
                  <a:fillRect l="-217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 Box 2"/>
              <p:cNvSpPr txBox="1">
                <a:spLocks noChangeArrowheads="1"/>
              </p:cNvSpPr>
              <p:nvPr/>
            </p:nvSpPr>
            <p:spPr bwMode="auto">
              <a:xfrm>
                <a:off x="3049219" y="6040814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n-GB" sz="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sin</m:t>
                      </m:r>
                      <m:r>
                        <a:rPr lang="en-GB" sz="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⁡</m:t>
                      </m:r>
                      <m:d>
                        <m:dPr>
                          <m:ctrlP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7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49219" y="6040814"/>
                <a:ext cx="1117567" cy="352425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 Box 2"/>
              <p:cNvSpPr txBox="1">
                <a:spLocks noChangeArrowheads="1"/>
              </p:cNvSpPr>
              <p:nvPr/>
            </p:nvSpPr>
            <p:spPr bwMode="auto">
              <a:xfrm>
                <a:off x="4756190" y="6302071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𝑐𝑜𝑠𝑥</m:t>
                      </m:r>
                      <m:r>
                        <a:rPr lang="en-GB" sz="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𝑠𝑖𝑛𝑥</m:t>
                      </m:r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7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56190" y="6302071"/>
                <a:ext cx="1117567" cy="352425"/>
              </a:xfrm>
              <a:prstGeom prst="rect">
                <a:avLst/>
              </a:prstGeom>
              <a:blipFill rotWithShape="0">
                <a:blip r:embed="rId15"/>
                <a:stretch>
                  <a:fillRect t="-172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 Box 2"/>
              <p:cNvSpPr txBox="1">
                <a:spLocks noChangeArrowheads="1"/>
              </p:cNvSpPr>
              <p:nvPr/>
            </p:nvSpPr>
            <p:spPr bwMode="auto">
              <a:xfrm>
                <a:off x="6900408" y="4751281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𝑐𝑜𝑠𝑥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8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𝑠𝑖𝑛𝑥</m:t>
                              </m:r>
                            </m:sup>
                          </m:sSup>
                        </m:den>
                      </m:f>
                      <m:r>
                        <a:rPr lang="en-GB" sz="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𝑠𝑖𝑛𝑥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𝑐𝑜𝑠𝑥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𝑠𝑖𝑛𝑥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8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00408" y="4751281"/>
                <a:ext cx="1117567" cy="352425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 Box 2"/>
              <p:cNvSpPr txBox="1">
                <a:spLocks noChangeArrowheads="1"/>
              </p:cNvSpPr>
              <p:nvPr/>
            </p:nvSpPr>
            <p:spPr bwMode="auto">
              <a:xfrm>
                <a:off x="2286301" y="5506039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p>
                      </m:sSup>
                      <m:d>
                        <m:dPr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𝑠𝑖𝑛</m:t>
                          </m:r>
                          <m:d>
                            <m:dPr>
                              <m:ctrlP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e>
                          </m:d>
                        </m:e>
                      </m:d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9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86301" y="5506039"/>
                <a:ext cx="1117567" cy="352425"/>
              </a:xfrm>
              <a:prstGeom prst="rect">
                <a:avLst/>
              </a:prstGeom>
              <a:blipFill rotWithShape="0">
                <a:blip r:embed="rId17"/>
                <a:stretch>
                  <a:fillRect l="-163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 Box 2"/>
              <p:cNvSpPr txBox="1">
                <a:spLocks noChangeArrowheads="1"/>
              </p:cNvSpPr>
              <p:nvPr/>
            </p:nvSpPr>
            <p:spPr bwMode="auto">
              <a:xfrm>
                <a:off x="6349576" y="5525678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4</m:t>
                      </m:r>
                      <m:r>
                        <m:rPr>
                          <m:sty m:val="p"/>
                        </m:rPr>
                        <a:rPr lang="en-GB" sz="800" b="0" i="0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cos</m:t>
                      </m:r>
                      <m:r>
                        <a:rPr lang="en-GB" sz="8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⁡</m:t>
                      </m:r>
                      <m:d>
                        <m:dPr>
                          <m:ctrlP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e>
                      </m:d>
                      <m:r>
                        <a:rPr lang="en-GB" sz="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GB" sz="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0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49576" y="5525678"/>
                <a:ext cx="1117567" cy="352425"/>
              </a:xfrm>
              <a:prstGeom prst="rect">
                <a:avLst/>
              </a:prstGeom>
              <a:blipFill rotWithShape="0">
                <a:blip r:embed="rId18"/>
                <a:stretch>
                  <a:fillRect l="-2186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 Box 2"/>
              <p:cNvSpPr txBox="1">
                <a:spLocks noChangeArrowheads="1"/>
              </p:cNvSpPr>
              <p:nvPr/>
            </p:nvSpPr>
            <p:spPr bwMode="auto">
              <a:xfrm>
                <a:off x="1537658" y="2256468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p>
                      </m:sSup>
                      <m:d>
                        <m:dPr>
                          <m:ctrlP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𝑠𝑖𝑛𝑥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𝑐𝑜𝑠𝑥</m:t>
                          </m:r>
                        </m:e>
                      </m:d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1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37658" y="2256468"/>
                <a:ext cx="1117567" cy="352425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 Box 2"/>
              <p:cNvSpPr txBox="1">
                <a:spLocks noChangeArrowheads="1"/>
              </p:cNvSpPr>
              <p:nvPr/>
            </p:nvSpPr>
            <p:spPr bwMode="auto">
              <a:xfrm>
                <a:off x="1727517" y="4838654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80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1+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𝑠𝑖𝑛𝑥</m:t>
                          </m:r>
                        </m:e>
                      </m:d>
                      <m:d>
                        <m:dPr>
                          <m:ctrlP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1+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𝑐𝑜𝑠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2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27517" y="4838654"/>
                <a:ext cx="1117567" cy="352425"/>
              </a:xfrm>
              <a:prstGeom prst="rect">
                <a:avLst/>
              </a:prstGeom>
              <a:blipFill rotWithShape="0">
                <a:blip r:embed="rId20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 Box 2"/>
              <p:cNvSpPr txBox="1">
                <a:spLocks noChangeArrowheads="1"/>
              </p:cNvSpPr>
              <p:nvPr/>
            </p:nvSpPr>
            <p:spPr bwMode="auto">
              <a:xfrm>
                <a:off x="6016407" y="893269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3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16407" y="893269"/>
                <a:ext cx="1117567" cy="352425"/>
              </a:xfrm>
              <a:prstGeom prst="rect">
                <a:avLst/>
              </a:prstGeom>
              <a:blipFill rotWithShape="0">
                <a:blip r:embed="rId21"/>
                <a:stretch>
                  <a:fillRect t="-175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 Box 2"/>
              <p:cNvSpPr txBox="1">
                <a:spLocks noChangeArrowheads="1"/>
              </p:cNvSpPr>
              <p:nvPr/>
            </p:nvSpPr>
            <p:spPr bwMode="auto">
              <a:xfrm>
                <a:off x="5607154" y="5979454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𝑠𝑖𝑛𝑥</m:t>
                          </m:r>
                          <m:r>
                            <m:rPr>
                              <m:nor/>
                            </m:rPr>
                            <a:rPr lang="en-GB" sz="11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num>
                        <m:den>
                          <m:sSup>
                            <m:sSupPr>
                              <m:ctrlP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𝑠𝑖𝑛𝑥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4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07154" y="5979454"/>
                <a:ext cx="1117567" cy="352425"/>
              </a:xfrm>
              <a:prstGeom prst="rect">
                <a:avLst/>
              </a:prstGeom>
              <a:blipFill rotWithShape="0">
                <a:blip r:embed="rId22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 Box 2"/>
              <p:cNvSpPr txBox="1">
                <a:spLocks noChangeArrowheads="1"/>
              </p:cNvSpPr>
              <p:nvPr/>
            </p:nvSpPr>
            <p:spPr bwMode="auto">
              <a:xfrm>
                <a:off x="3841245" y="6302071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80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𝑐</m:t>
                      </m:r>
                      <m:r>
                        <a:rPr lang="en-GB" sz="8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𝑜𝑠𝑥</m:t>
                      </m:r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5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41245" y="6302071"/>
                <a:ext cx="1117567" cy="352425"/>
              </a:xfrm>
              <a:prstGeom prst="rect">
                <a:avLst/>
              </a:prstGeom>
              <a:blipFill rotWithShape="0">
                <a:blip r:embed="rId23"/>
                <a:stretch>
                  <a:fillRect t="-172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 Box 2"/>
              <p:cNvSpPr txBox="1">
                <a:spLocks noChangeArrowheads="1"/>
              </p:cNvSpPr>
              <p:nvPr/>
            </p:nvSpPr>
            <p:spPr bwMode="auto">
              <a:xfrm>
                <a:off x="6973208" y="4000775"/>
                <a:ext cx="1630099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80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𝑐𝑜𝑠𝑥</m:t>
                          </m:r>
                        </m:e>
                      </m:d>
                      <m:d>
                        <m:dPr>
                          <m:ctrlP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1+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𝑐𝑜𝑠𝑥</m:t>
                          </m:r>
                        </m:e>
                      </m:d>
                      <m:r>
                        <a:rPr lang="en-GB" sz="8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d>
                        <m:dPr>
                          <m:ctrlP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𝑠𝑖𝑛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d>
                        <m:dPr>
                          <m:ctrlP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1+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𝑠𝑖𝑛𝑥</m:t>
                          </m:r>
                        </m:e>
                      </m:d>
                    </m:oMath>
                  </m:oMathPara>
                </a14:m>
                <a:endParaRPr lang="en-GB" sz="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6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73208" y="4000775"/>
                <a:ext cx="1630099" cy="352425"/>
              </a:xfrm>
              <a:prstGeom prst="rect">
                <a:avLst/>
              </a:prstGeom>
              <a:blipFill rotWithShape="0">
                <a:blip r:embed="rId2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 Box 2"/>
              <p:cNvSpPr txBox="1">
                <a:spLocks noChangeArrowheads="1"/>
              </p:cNvSpPr>
              <p:nvPr/>
            </p:nvSpPr>
            <p:spPr bwMode="auto">
              <a:xfrm>
                <a:off x="1988682" y="1501141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7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88682" y="1501141"/>
                <a:ext cx="1117567" cy="352425"/>
              </a:xfrm>
              <a:prstGeom prst="rect">
                <a:avLst/>
              </a:prstGeom>
              <a:blipFill rotWithShape="0">
                <a:blip r:embed="rId2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 Box 2"/>
              <p:cNvSpPr txBox="1">
                <a:spLocks noChangeArrowheads="1"/>
              </p:cNvSpPr>
              <p:nvPr/>
            </p:nvSpPr>
            <p:spPr bwMode="auto">
              <a:xfrm>
                <a:off x="6575191" y="1501141"/>
                <a:ext cx="12347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−4</m:t>
                      </m:r>
                      <m:r>
                        <a:rPr lang="en-GB" sz="8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GB" sz="80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e>
                      </m:d>
                      <m:r>
                        <a:rPr lang="en-GB" sz="8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GB" sz="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8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75191" y="1501141"/>
                <a:ext cx="1234725" cy="352425"/>
              </a:xfrm>
              <a:prstGeom prst="rect">
                <a:avLst/>
              </a:prstGeom>
              <a:blipFill rotWithShape="0">
                <a:blip r:embed="rId2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 Box 2"/>
              <p:cNvSpPr txBox="1">
                <a:spLocks noChangeArrowheads="1"/>
              </p:cNvSpPr>
              <p:nvPr/>
            </p:nvSpPr>
            <p:spPr bwMode="auto">
              <a:xfrm>
                <a:off x="2655225" y="893269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GB" sz="80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𝑐</m:t>
                      </m:r>
                      <m:r>
                        <a:rPr lang="en-GB" sz="8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𝑜𝑠</m:t>
                      </m:r>
                      <m:d>
                        <m:dPr>
                          <m:ctrlP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9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55225" y="893269"/>
                <a:ext cx="1117567" cy="352425"/>
              </a:xfrm>
              <a:prstGeom prst="rect">
                <a:avLst/>
              </a:prstGeom>
              <a:blipFill rotWithShape="0">
                <a:blip r:embed="rId27"/>
                <a:stretch>
                  <a:fillRect t="-175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 Box 2"/>
              <p:cNvSpPr txBox="1">
                <a:spLocks noChangeArrowheads="1"/>
              </p:cNvSpPr>
              <p:nvPr/>
            </p:nvSpPr>
            <p:spPr bwMode="auto">
              <a:xfrm>
                <a:off x="7005012" y="2256469"/>
                <a:ext cx="1291738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𝑖𝑛</m:t>
                              </m:r>
                            </m:e>
                            <m:sup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n-GB" sz="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GB" sz="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</m:e>
                          </m:d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0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05012" y="2256469"/>
                <a:ext cx="1291738" cy="352425"/>
              </a:xfrm>
              <a:prstGeom prst="rect">
                <a:avLst/>
              </a:prstGeom>
              <a:blipFill rotWithShape="0">
                <a:blip r:embed="rId2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 Box 2"/>
              <p:cNvSpPr txBox="1">
                <a:spLocks noChangeArrowheads="1"/>
              </p:cNvSpPr>
              <p:nvPr/>
            </p:nvSpPr>
            <p:spPr bwMode="auto">
              <a:xfrm>
                <a:off x="3459005" y="484304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𝑠𝑖𝑛𝑥</m:t>
                      </m:r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1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59005" y="484304"/>
                <a:ext cx="1117567" cy="352425"/>
              </a:xfrm>
              <a:prstGeom prst="rect">
                <a:avLst/>
              </a:prstGeom>
              <a:blipFill rotWithShape="0">
                <a:blip r:embed="rId29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 Box 2"/>
              <p:cNvSpPr txBox="1">
                <a:spLocks noChangeArrowheads="1"/>
              </p:cNvSpPr>
              <p:nvPr/>
            </p:nvSpPr>
            <p:spPr bwMode="auto">
              <a:xfrm>
                <a:off x="5200205" y="484304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GB" sz="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2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00205" y="484304"/>
                <a:ext cx="1117567" cy="352425"/>
              </a:xfrm>
              <a:prstGeom prst="rect">
                <a:avLst/>
              </a:prstGeom>
              <a:blipFill rotWithShape="0">
                <a:blip r:embed="rId30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 Box 2"/>
              <p:cNvSpPr txBox="1">
                <a:spLocks noChangeArrowheads="1"/>
              </p:cNvSpPr>
              <p:nvPr/>
            </p:nvSpPr>
            <p:spPr bwMode="auto">
              <a:xfrm>
                <a:off x="4320518" y="336362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𝑠</m:t>
                      </m:r>
                      <m:r>
                        <a:rPr lang="en-GB" sz="8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𝑖𝑛𝑥𝑐𝑜𝑠𝑥</m:t>
                      </m:r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3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20518" y="336362"/>
                <a:ext cx="1117567" cy="352425"/>
              </a:xfrm>
              <a:prstGeom prst="rect">
                <a:avLst/>
              </a:prstGeom>
              <a:blipFill rotWithShape="0">
                <a:blip r:embed="rId31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 rot="16200000">
            <a:off x="-1127268" y="1463159"/>
            <a:ext cx="30618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dirty="0"/>
              <a:t>Product Rule C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403868" y="311001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626633" y="690629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294301" y="170349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950648" y="1308021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946829" y="688346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245374" y="2933091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578607" y="5854473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841245" y="6117405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993038" y="5850482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537658" y="4645534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851703" y="2056297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2149165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Diagram 3"/>
              <p:cNvGraphicFramePr/>
              <p:nvPr>
                <p:extLst>
                  <p:ext uri="{D42A27DB-BD31-4B8C-83A1-F6EECF244321}">
                    <p14:modId xmlns:p14="http://schemas.microsoft.com/office/powerpoint/2010/main" val="3144343550"/>
                  </p:ext>
                </p:extLst>
              </p:nvPr>
            </p:nvGraphicFramePr>
            <p:xfrm>
              <a:off x="0" y="270456"/>
              <a:ext cx="9906000" cy="6272012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4" name="Diagram 3"/>
              <p:cNvGraphicFramePr/>
              <p:nvPr>
                <p:extLst>
                  <p:ext uri="{D42A27DB-BD31-4B8C-83A1-F6EECF244321}">
                    <p14:modId xmlns:p14="http://schemas.microsoft.com/office/powerpoint/2010/main" val="3144343550"/>
                  </p:ext>
                </p:extLst>
              </p:nvPr>
            </p:nvGraphicFramePr>
            <p:xfrm>
              <a:off x="0" y="270456"/>
              <a:ext cx="9906000" cy="6272012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  <p:sp>
        <p:nvSpPr>
          <p:cNvPr id="2" name="TextBox 1"/>
          <p:cNvSpPr txBox="1"/>
          <p:nvPr/>
        </p:nvSpPr>
        <p:spPr>
          <a:xfrm rot="16200000">
            <a:off x="-3136612" y="3136612"/>
            <a:ext cx="68580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600" dirty="0"/>
              <a:t>Now its your turn… place 5 pairs of matching questions and answers around the circle for someone else to join up.</a:t>
            </a:r>
          </a:p>
        </p:txBody>
      </p:sp>
    </p:spTree>
    <p:extLst>
      <p:ext uri="{BB962C8B-B14F-4D97-AF65-F5344CB8AC3E}">
        <p14:creationId xmlns:p14="http://schemas.microsoft.com/office/powerpoint/2010/main" val="3346252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Diagram 3"/>
              <p:cNvGraphicFramePr/>
              <p:nvPr>
                <p:extLst>
                  <p:ext uri="{D42A27DB-BD31-4B8C-83A1-F6EECF244321}">
                    <p14:modId xmlns:p14="http://schemas.microsoft.com/office/powerpoint/2010/main" val="3831469338"/>
                  </p:ext>
                </p:extLst>
              </p:nvPr>
            </p:nvGraphicFramePr>
            <p:xfrm>
              <a:off x="0" y="270456"/>
              <a:ext cx="9906000" cy="6272012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4" name="Diagram 3"/>
              <p:cNvGraphicFramePr/>
              <p:nvPr>
                <p:extLst>
                  <p:ext uri="{D42A27DB-BD31-4B8C-83A1-F6EECF244321}">
                    <p14:modId xmlns:p14="http://schemas.microsoft.com/office/powerpoint/2010/main" val="3831469338"/>
                  </p:ext>
                </p:extLst>
              </p:nvPr>
            </p:nvGraphicFramePr>
            <p:xfrm>
              <a:off x="0" y="270456"/>
              <a:ext cx="9906000" cy="6272012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 Box 2"/>
              <p:cNvSpPr txBox="1">
                <a:spLocks noChangeArrowheads="1"/>
              </p:cNvSpPr>
              <p:nvPr/>
            </p:nvSpPr>
            <p:spPr bwMode="auto">
              <a:xfrm>
                <a:off x="1423848" y="3330892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80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5</m:t>
                          </m:r>
                          <m:r>
                            <a:rPr lang="en-GB" sz="80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+2</m:t>
                          </m:r>
                        </m:e>
                      </m:d>
                      <m:d>
                        <m:dPr>
                          <m:ctrlP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+3</m:t>
                          </m:r>
                        </m:e>
                      </m:d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2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23848" y="3330892"/>
                <a:ext cx="1117567" cy="352425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2"/>
              <p:cNvSpPr txBox="1">
                <a:spLocks noChangeArrowheads="1"/>
              </p:cNvSpPr>
              <p:nvPr/>
            </p:nvSpPr>
            <p:spPr bwMode="auto">
              <a:xfrm>
                <a:off x="6541572" y="4444117"/>
                <a:ext cx="207991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+4</m:t>
                              </m:r>
                            </m:e>
                          </m:d>
                        </m:e>
                        <m:sup>
                          <m:r>
                            <a:rPr lang="en-GB" sz="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6</m:t>
                          </m:r>
                          <m:sSup>
                            <m:sSupPr>
                              <m:ctrlP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5</m:t>
                          </m:r>
                        </m:e>
                      </m:d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41572" y="4444117"/>
                <a:ext cx="2079915" cy="35242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 Box 2"/>
              <p:cNvSpPr txBox="1">
                <a:spLocks noChangeArrowheads="1"/>
              </p:cNvSpPr>
              <p:nvPr/>
            </p:nvSpPr>
            <p:spPr bwMode="auto">
              <a:xfrm>
                <a:off x="1648783" y="4448608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80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8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4</m:t>
                          </m:r>
                        </m:e>
                      </m:d>
                      <m:d>
                        <m:dPr>
                          <m:ctrlP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48783" y="4448608"/>
                <a:ext cx="1117567" cy="352425"/>
              </a:xfrm>
              <a:prstGeom prst="rect">
                <a:avLst/>
              </a:prstGeom>
              <a:blipFill rotWithShape="0">
                <a:blip r:embed="rId13"/>
                <a:stretch>
                  <a:fillRect t="-172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 Box 2"/>
              <p:cNvSpPr txBox="1">
                <a:spLocks noChangeArrowheads="1"/>
              </p:cNvSpPr>
              <p:nvPr/>
            </p:nvSpPr>
            <p:spPr bwMode="auto">
              <a:xfrm>
                <a:off x="5447259" y="6032105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80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</m:d>
                      <m:d>
                        <m:dPr>
                          <m:ctrlP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</m:d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7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47259" y="6032105"/>
                <a:ext cx="1117567" cy="352425"/>
              </a:xfrm>
              <a:prstGeom prst="rect">
                <a:avLst/>
              </a:prstGeom>
              <a:blipFill rotWithShape="0">
                <a:blip r:embed="rId14"/>
                <a:stretch>
                  <a:fillRect t="-175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 Box 2"/>
              <p:cNvSpPr txBox="1">
                <a:spLocks noChangeArrowheads="1"/>
              </p:cNvSpPr>
              <p:nvPr/>
            </p:nvSpPr>
            <p:spPr bwMode="auto">
              <a:xfrm>
                <a:off x="6155469" y="5380868"/>
                <a:ext cx="1606732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8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GB" sz="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6</m:t>
                      </m:r>
                      <m:sSup>
                        <m:sSupPr>
                          <m:ctrlP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8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+4</m:t>
                      </m:r>
                      <m:r>
                        <a:rPr lang="en-GB" sz="8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7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55469" y="5380868"/>
                <a:ext cx="1606732" cy="352425"/>
              </a:xfrm>
              <a:prstGeom prst="rect">
                <a:avLst/>
              </a:prstGeom>
              <a:blipFill rotWithShape="0">
                <a:blip r:embed="rId15"/>
                <a:stretch>
                  <a:fillRect t="-172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 Box 2"/>
              <p:cNvSpPr txBox="1">
                <a:spLocks noChangeArrowheads="1"/>
              </p:cNvSpPr>
              <p:nvPr/>
            </p:nvSpPr>
            <p:spPr bwMode="auto">
              <a:xfrm>
                <a:off x="3221498" y="6023397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8</m:t>
                      </m:r>
                      <m:sSup>
                        <m:sSupPr>
                          <m:ctrlP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d>
                        <m:dPr>
                          <m:ctrlP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e>
                      </m:d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8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21498" y="6023397"/>
                <a:ext cx="1117567" cy="352425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 Box 2"/>
              <p:cNvSpPr txBox="1">
                <a:spLocks noChangeArrowheads="1"/>
              </p:cNvSpPr>
              <p:nvPr/>
            </p:nvSpPr>
            <p:spPr bwMode="auto">
              <a:xfrm>
                <a:off x="2268530" y="5396274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e>
                          </m:d>
                        </m:e>
                        <m:sup>
                          <m:r>
                            <a:rPr lang="en-GB" sz="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9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68530" y="5396274"/>
                <a:ext cx="1117567" cy="352425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 Box 2"/>
              <p:cNvSpPr txBox="1">
                <a:spLocks noChangeArrowheads="1"/>
              </p:cNvSpPr>
              <p:nvPr/>
            </p:nvSpPr>
            <p:spPr bwMode="auto">
              <a:xfrm>
                <a:off x="1640082" y="2209855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p>
                      </m:sSup>
                      <m:d>
                        <m:dPr>
                          <m:ctrlP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7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1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40082" y="2209855"/>
                <a:ext cx="1117567" cy="352425"/>
              </a:xfrm>
              <a:prstGeom prst="rect">
                <a:avLst/>
              </a:prstGeom>
              <a:blipFill rotWithShape="0">
                <a:blip r:embed="rId18"/>
                <a:stretch>
                  <a:fillRect t="-175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 Box 2"/>
              <p:cNvSpPr txBox="1">
                <a:spLocks noChangeArrowheads="1"/>
              </p:cNvSpPr>
              <p:nvPr/>
            </p:nvSpPr>
            <p:spPr bwMode="auto">
              <a:xfrm>
                <a:off x="5447932" y="654223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2</m:t>
                      </m:r>
                      <m:r>
                        <a:rPr lang="en-GB" sz="8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0</m:t>
                      </m:r>
                      <m:r>
                        <a:rPr lang="en-GB" sz="8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GB" sz="8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+19</m:t>
                      </m:r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3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47932" y="654223"/>
                <a:ext cx="1117567" cy="352425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 Box 2"/>
              <p:cNvSpPr txBox="1">
                <a:spLocks noChangeArrowheads="1"/>
              </p:cNvSpPr>
              <p:nvPr/>
            </p:nvSpPr>
            <p:spPr bwMode="auto">
              <a:xfrm>
                <a:off x="4345571" y="6267236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</m:d>
                        </m:e>
                        <m:sup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5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45571" y="6267236"/>
                <a:ext cx="1117567" cy="352425"/>
              </a:xfrm>
              <a:prstGeom prst="rect">
                <a:avLst/>
              </a:prstGeom>
              <a:blipFill rotWithShape="0">
                <a:blip r:embed="rId20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 Box 2"/>
              <p:cNvSpPr txBox="1">
                <a:spLocks noChangeArrowheads="1"/>
              </p:cNvSpPr>
              <p:nvPr/>
            </p:nvSpPr>
            <p:spPr bwMode="auto">
              <a:xfrm>
                <a:off x="2259829" y="1262189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6</m:t>
                          </m:r>
                        </m:sup>
                      </m:sSup>
                      <m:sSup>
                        <m:sSupPr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GB" sz="8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8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8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</m:d>
                        </m:e>
                        <m:sup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7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59829" y="1262189"/>
                <a:ext cx="1117567" cy="352425"/>
              </a:xfrm>
              <a:prstGeom prst="rect">
                <a:avLst/>
              </a:prstGeom>
              <a:blipFill rotWithShape="0">
                <a:blip r:embed="rId21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 Box 2"/>
              <p:cNvSpPr txBox="1">
                <a:spLocks noChangeArrowheads="1"/>
              </p:cNvSpPr>
              <p:nvPr/>
            </p:nvSpPr>
            <p:spPr bwMode="auto">
              <a:xfrm>
                <a:off x="7031381" y="2217667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2</m:t>
                      </m:r>
                      <m:d>
                        <m:dPr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9</m:t>
                              </m:r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+3</m:t>
                          </m:r>
                          <m: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+4</m:t>
                          </m:r>
                        </m:e>
                      </m:d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8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31381" y="2217667"/>
                <a:ext cx="1117567" cy="352425"/>
              </a:xfrm>
              <a:prstGeom prst="rect">
                <a:avLst/>
              </a:prstGeom>
              <a:blipFill rotWithShape="0">
                <a:blip r:embed="rId22"/>
                <a:stretch>
                  <a:fillRect t="-172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 Box 2"/>
              <p:cNvSpPr txBox="1">
                <a:spLocks noChangeArrowheads="1"/>
              </p:cNvSpPr>
              <p:nvPr/>
            </p:nvSpPr>
            <p:spPr bwMode="auto">
              <a:xfrm>
                <a:off x="3212798" y="654224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</m:d>
                        </m:e>
                        <m:sup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GB" sz="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</m:d>
                        </m:e>
                        <m:sup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9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12798" y="654224"/>
                <a:ext cx="1117567" cy="352425"/>
              </a:xfrm>
              <a:prstGeom prst="rect">
                <a:avLst/>
              </a:prstGeom>
              <a:blipFill rotWithShape="0">
                <a:blip r:embed="rId23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 Box 2"/>
              <p:cNvSpPr txBox="1">
                <a:spLocks noChangeArrowheads="1"/>
              </p:cNvSpPr>
              <p:nvPr/>
            </p:nvSpPr>
            <p:spPr bwMode="auto">
              <a:xfrm>
                <a:off x="6199018" y="1262188"/>
                <a:ext cx="1505098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2</m:t>
                      </m:r>
                      <m:d>
                        <m:dPr>
                          <m:ctrlPr>
                            <a:rPr lang="en-GB" sz="80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+2</m:t>
                          </m:r>
                        </m:e>
                      </m:d>
                      <m:d>
                        <m:dPr>
                          <m:ctrlP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e>
                      </m:d>
                      <m:d>
                        <m:dPr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0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99018" y="1262188"/>
                <a:ext cx="1505098" cy="352425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 Box 2"/>
              <p:cNvSpPr txBox="1">
                <a:spLocks noChangeArrowheads="1"/>
              </p:cNvSpPr>
              <p:nvPr/>
            </p:nvSpPr>
            <p:spPr bwMode="auto">
              <a:xfrm>
                <a:off x="7171454" y="3331318"/>
                <a:ext cx="1286001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12</m:t>
                      </m:r>
                      <m:sSup>
                        <m:sSupPr>
                          <m:ctrlP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5</m:t>
                          </m:r>
                        </m:sup>
                      </m:sSup>
                      <m:d>
                        <m:dPr>
                          <m:ctrlPr>
                            <a:rPr lang="en-GB" sz="80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8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e>
                      </m:d>
                      <m:d>
                        <m:dPr>
                          <m:ctrlP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5</m:t>
                          </m:r>
                          <m:sSup>
                            <m:sSupPr>
                              <m:ctrlP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2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71454" y="3331318"/>
                <a:ext cx="1286001" cy="352425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3" name="Text Box 2"/>
              <p:cNvSpPr txBox="1">
                <a:spLocks noChangeArrowheads="1"/>
              </p:cNvSpPr>
              <p:nvPr/>
            </p:nvSpPr>
            <p:spPr bwMode="auto">
              <a:xfrm>
                <a:off x="4339074" y="420015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p>
                      </m:sSup>
                      <m:d>
                        <m:dPr>
                          <m:ctrlP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5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−6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3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39074" y="420015"/>
                <a:ext cx="1117567" cy="352425"/>
              </a:xfrm>
              <a:prstGeom prst="rect">
                <a:avLst/>
              </a:prstGeom>
              <a:blipFill>
                <a:blip r:embed="rId26"/>
                <a:stretch>
                  <a:fillRect t="-172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 rot="16200000">
            <a:off x="-1127268" y="1463159"/>
            <a:ext cx="30618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dirty="0"/>
              <a:t>Product Rule A</a:t>
            </a:r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1985554" y="836023"/>
            <a:ext cx="4014652" cy="264127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2185851" y="583474"/>
            <a:ext cx="2708367" cy="179396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 flipV="1">
            <a:off x="2830286" y="1436914"/>
            <a:ext cx="4931915" cy="204038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2830286" y="4598126"/>
            <a:ext cx="4772297" cy="94923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 flipV="1">
            <a:off x="3779520" y="6139543"/>
            <a:ext cx="1114698" cy="24498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188500" y="6006490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118158" y="5145640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490597" y="1971993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118158" y="1036501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260308" y="3083082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cxnSp>
        <p:nvCxnSpPr>
          <p:cNvPr id="61" name="Straight Connector 60"/>
          <p:cNvCxnSpPr/>
          <p:nvPr/>
        </p:nvCxnSpPr>
        <p:spPr>
          <a:xfrm flipH="1" flipV="1">
            <a:off x="3779520" y="843190"/>
            <a:ext cx="3172047" cy="56264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3071061" y="404491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1490597" y="4196291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cxnSp>
        <p:nvCxnSpPr>
          <p:cNvPr id="66" name="Straight Connector 65"/>
          <p:cNvCxnSpPr/>
          <p:nvPr/>
        </p:nvCxnSpPr>
        <p:spPr>
          <a:xfrm flipH="1">
            <a:off x="2198866" y="2370699"/>
            <a:ext cx="5391298" cy="224862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H="1">
            <a:off x="6006715" y="5547360"/>
            <a:ext cx="952120" cy="59218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5296243" y="5761692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1373494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Diagram 3"/>
              <p:cNvGraphicFramePr/>
              <p:nvPr>
                <p:extLst>
                  <p:ext uri="{D42A27DB-BD31-4B8C-83A1-F6EECF244321}">
                    <p14:modId xmlns:p14="http://schemas.microsoft.com/office/powerpoint/2010/main" val="1319358810"/>
                  </p:ext>
                </p:extLst>
              </p:nvPr>
            </p:nvGraphicFramePr>
            <p:xfrm>
              <a:off x="0" y="270456"/>
              <a:ext cx="9906000" cy="6272012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4" name="Diagram 3"/>
              <p:cNvGraphicFramePr/>
              <p:nvPr>
                <p:extLst>
                  <p:ext uri="{D42A27DB-BD31-4B8C-83A1-F6EECF244321}">
                    <p14:modId xmlns:p14="http://schemas.microsoft.com/office/powerpoint/2010/main" val="1319358810"/>
                  </p:ext>
                </p:extLst>
              </p:nvPr>
            </p:nvGraphicFramePr>
            <p:xfrm>
              <a:off x="0" y="270456"/>
              <a:ext cx="9906000" cy="6272012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2"/>
              <p:cNvSpPr txBox="1">
                <a:spLocks noChangeArrowheads="1"/>
              </p:cNvSpPr>
              <p:nvPr/>
            </p:nvSpPr>
            <p:spPr bwMode="auto">
              <a:xfrm>
                <a:off x="7291462" y="3759261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+2</m:t>
                              </m:r>
                            </m:e>
                          </m:rad>
                        </m:den>
                      </m:f>
                      <m:r>
                        <a:rPr lang="en-GB" sz="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+2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291462" y="3759261"/>
                <a:ext cx="1117567" cy="352425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 Box 2"/>
              <p:cNvSpPr txBox="1">
                <a:spLocks noChangeArrowheads="1"/>
              </p:cNvSpPr>
              <p:nvPr/>
            </p:nvSpPr>
            <p:spPr bwMode="auto">
              <a:xfrm>
                <a:off x="1877771" y="4804206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8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d>
                                <m:dPr>
                                  <m:ctrlPr>
                                    <a:rPr lang="en-GB" sz="8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8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GB" sz="8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7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77771" y="4804206"/>
                <a:ext cx="1117567" cy="352425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 Box 2"/>
              <p:cNvSpPr txBox="1">
                <a:spLocks noChangeArrowheads="1"/>
              </p:cNvSpPr>
              <p:nvPr/>
            </p:nvSpPr>
            <p:spPr bwMode="auto">
              <a:xfrm>
                <a:off x="5409134" y="6013539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3(2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+1)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9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09134" y="6013539"/>
                <a:ext cx="1117567" cy="352425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 Box 2"/>
              <p:cNvSpPr txBox="1">
                <a:spLocks noChangeArrowheads="1"/>
              </p:cNvSpPr>
              <p:nvPr/>
            </p:nvSpPr>
            <p:spPr bwMode="auto">
              <a:xfrm>
                <a:off x="1497014" y="3759261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rad>
                          <m:rad>
                            <m:radPr>
                              <m:degHide m:val="on"/>
                              <m:ctrlP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0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97014" y="3759261"/>
                <a:ext cx="1117567" cy="352425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 Box 2"/>
              <p:cNvSpPr txBox="1">
                <a:spLocks noChangeArrowheads="1"/>
              </p:cNvSpPr>
              <p:nvPr/>
            </p:nvSpPr>
            <p:spPr bwMode="auto">
              <a:xfrm>
                <a:off x="1497014" y="2764533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num>
                        <m:den>
                          <m:sSup>
                            <m:sSupPr>
                              <m:ctrlPr>
                                <a:rPr lang="en-GB" sz="8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1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97014" y="2764533"/>
                <a:ext cx="1117567" cy="352425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 Box 2"/>
              <p:cNvSpPr txBox="1">
                <a:spLocks noChangeArrowheads="1"/>
              </p:cNvSpPr>
              <p:nvPr/>
            </p:nvSpPr>
            <p:spPr bwMode="auto">
              <a:xfrm>
                <a:off x="2510308" y="5518888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+2</m:t>
                              </m:r>
                            </m:e>
                          </m:rad>
                        </m:den>
                      </m:f>
                      <m:r>
                        <a:rPr lang="en-GB" sz="8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GB" sz="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+2</m:t>
                          </m:r>
                        </m:e>
                      </m:rad>
                    </m:oMath>
                  </m:oMathPara>
                </a14:m>
                <a:endParaRPr lang="en-GB" sz="8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2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10308" y="5518888"/>
                <a:ext cx="1117567" cy="352425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 Box 2"/>
              <p:cNvSpPr txBox="1">
                <a:spLocks noChangeArrowheads="1"/>
              </p:cNvSpPr>
              <p:nvPr/>
            </p:nvSpPr>
            <p:spPr bwMode="auto">
              <a:xfrm>
                <a:off x="7307365" y="2735763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en-GB" sz="8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8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8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  <m:r>
                                    <a:rPr lang="en-GB" sz="8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GB" sz="8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3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07365" y="2735763"/>
                <a:ext cx="1117567" cy="352425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 Box 2"/>
              <p:cNvSpPr txBox="1">
                <a:spLocks noChangeArrowheads="1"/>
              </p:cNvSpPr>
              <p:nvPr/>
            </p:nvSpPr>
            <p:spPr bwMode="auto">
              <a:xfrm>
                <a:off x="3378395" y="6098290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+1)</m:t>
                          </m:r>
                        </m:e>
                      </m:rad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4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78395" y="6098290"/>
                <a:ext cx="1117567" cy="352425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 Box 2"/>
              <p:cNvSpPr txBox="1">
                <a:spLocks noChangeArrowheads="1"/>
              </p:cNvSpPr>
              <p:nvPr/>
            </p:nvSpPr>
            <p:spPr bwMode="auto">
              <a:xfrm>
                <a:off x="1846473" y="1803802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+2</m:t>
                          </m:r>
                        </m:num>
                        <m:den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7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46473" y="1803802"/>
                <a:ext cx="1117567" cy="352425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 Box 2"/>
              <p:cNvSpPr txBox="1">
                <a:spLocks noChangeArrowheads="1"/>
              </p:cNvSpPr>
              <p:nvPr/>
            </p:nvSpPr>
            <p:spPr bwMode="auto">
              <a:xfrm>
                <a:off x="6971217" y="1803802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+2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8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8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71217" y="1803802"/>
                <a:ext cx="1117567" cy="352425"/>
              </a:xfrm>
              <a:prstGeom prst="rect">
                <a:avLst/>
              </a:prstGeom>
              <a:blipFill rotWithShape="0">
                <a:blip r:embed="rId20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 Box 2"/>
              <p:cNvSpPr txBox="1">
                <a:spLocks noChangeArrowheads="1"/>
              </p:cNvSpPr>
              <p:nvPr/>
            </p:nvSpPr>
            <p:spPr bwMode="auto">
              <a:xfrm>
                <a:off x="4404872" y="6264674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9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04872" y="6264674"/>
                <a:ext cx="1117567" cy="352425"/>
              </a:xfrm>
              <a:prstGeom prst="rect">
                <a:avLst/>
              </a:prstGeom>
              <a:blipFill rotWithShape="0">
                <a:blip r:embed="rId21"/>
                <a:stretch>
                  <a:fillRect t="-175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 Box 2"/>
              <p:cNvSpPr txBox="1">
                <a:spLocks noChangeArrowheads="1"/>
              </p:cNvSpPr>
              <p:nvPr/>
            </p:nvSpPr>
            <p:spPr bwMode="auto">
              <a:xfrm>
                <a:off x="6285211" y="1082900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2</m:t>
                      </m:r>
                      <m:r>
                        <a:rPr lang="en-GB" sz="8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ad>
                        <m:radPr>
                          <m:degHide m:val="on"/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+2</m:t>
                          </m:r>
                        </m:e>
                      </m:rad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0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85211" y="1082900"/>
                <a:ext cx="1117567" cy="352425"/>
              </a:xfrm>
              <a:prstGeom prst="rect">
                <a:avLst/>
              </a:prstGeom>
              <a:blipFill rotWithShape="0">
                <a:blip r:embed="rId22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 Box 2"/>
              <p:cNvSpPr txBox="1">
                <a:spLocks noChangeArrowheads="1"/>
              </p:cNvSpPr>
              <p:nvPr/>
            </p:nvSpPr>
            <p:spPr bwMode="auto">
              <a:xfrm>
                <a:off x="2502970" y="1070801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rad>
                      <m:rad>
                        <m:radPr>
                          <m:degHide m:val="on"/>
                          <m:ctrlP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GB" sz="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1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02970" y="1070801"/>
                <a:ext cx="1117567" cy="352425"/>
              </a:xfrm>
              <a:prstGeom prst="rect">
                <a:avLst/>
              </a:prstGeom>
              <a:blipFill rotWithShape="0">
                <a:blip r:embed="rId23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 Box 2"/>
              <p:cNvSpPr txBox="1">
                <a:spLocks noChangeArrowheads="1"/>
              </p:cNvSpPr>
              <p:nvPr/>
            </p:nvSpPr>
            <p:spPr bwMode="auto">
              <a:xfrm>
                <a:off x="5409134" y="574708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e>
                      </m:rad>
                      <m:rad>
                        <m:radPr>
                          <m:degHide m:val="on"/>
                          <m:ctrlP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+2</m:t>
                          </m:r>
                        </m:e>
                      </m:rad>
                    </m:oMath>
                  </m:oMathPara>
                </a14:m>
                <a:endParaRPr lang="en-GB" sz="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2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09134" y="574708"/>
                <a:ext cx="1117567" cy="352425"/>
              </a:xfrm>
              <a:prstGeom prst="rect">
                <a:avLst/>
              </a:prstGeom>
              <a:blipFill rotWithShape="0">
                <a:blip r:embed="rId2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 Box 2"/>
              <p:cNvSpPr txBox="1">
                <a:spLocks noChangeArrowheads="1"/>
              </p:cNvSpPr>
              <p:nvPr/>
            </p:nvSpPr>
            <p:spPr bwMode="auto">
              <a:xfrm>
                <a:off x="4404501" y="356120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ad>
                        <m:radPr>
                          <m:degHide m:val="on"/>
                          <m:ctrlP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e>
                      </m:rad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3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04501" y="356120"/>
                <a:ext cx="1117567" cy="352425"/>
              </a:xfrm>
              <a:prstGeom prst="rect">
                <a:avLst/>
              </a:prstGeom>
              <a:blipFill rotWithShape="0">
                <a:blip r:embed="rId2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 Box 2"/>
              <p:cNvSpPr txBox="1">
                <a:spLocks noChangeArrowheads="1"/>
              </p:cNvSpPr>
              <p:nvPr/>
            </p:nvSpPr>
            <p:spPr bwMode="auto">
              <a:xfrm>
                <a:off x="6971217" y="4804205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2</m:t>
                      </m:r>
                      <m:r>
                        <a:rPr lang="en-GB" sz="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GB" sz="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en-GB" sz="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GB" sz="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+1)(2</m:t>
                      </m:r>
                      <m:r>
                        <a:rPr lang="en-GB" sz="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GB" sz="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+1)</m:t>
                      </m:r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71217" y="4804205"/>
                <a:ext cx="1117567" cy="352425"/>
              </a:xfrm>
              <a:prstGeom prst="rect">
                <a:avLst/>
              </a:prstGeom>
              <a:blipFill rotWithShape="0">
                <a:blip r:embed="rId2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 rot="16200000">
            <a:off x="-1127268" y="1463159"/>
            <a:ext cx="30618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dirty="0"/>
              <a:t>Product Rule B</a:t>
            </a:r>
          </a:p>
        </p:txBody>
      </p:sp>
      <p:cxnSp>
        <p:nvCxnSpPr>
          <p:cNvPr id="23" name="Straight Connector 22"/>
          <p:cNvCxnSpPr/>
          <p:nvPr/>
        </p:nvCxnSpPr>
        <p:spPr>
          <a:xfrm flipH="1" flipV="1">
            <a:off x="4963284" y="532332"/>
            <a:ext cx="2566716" cy="141891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298969" y="163000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310511" y="347666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181537" y="863746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cxnSp>
        <p:nvCxnSpPr>
          <p:cNvPr id="30" name="Straight Connector 29"/>
          <p:cNvCxnSpPr/>
          <p:nvPr/>
        </p:nvCxnSpPr>
        <p:spPr>
          <a:xfrm flipH="1" flipV="1">
            <a:off x="5967918" y="725452"/>
            <a:ext cx="1882327" cy="320852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3067714" y="1265332"/>
            <a:ext cx="3786518" cy="438466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 flipV="1">
            <a:off x="2405256" y="1980014"/>
            <a:ext cx="5460892" cy="93196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752154" y="1636554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760786" y="4582665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cxnSp>
        <p:nvCxnSpPr>
          <p:cNvPr id="40" name="Straight Connector 39"/>
          <p:cNvCxnSpPr/>
          <p:nvPr/>
        </p:nvCxnSpPr>
        <p:spPr>
          <a:xfrm flipH="1" flipV="1">
            <a:off x="2436554" y="4914796"/>
            <a:ext cx="5093446" cy="2196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3283378" y="5871313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416307" y="2609399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 Box 2"/>
              <p:cNvSpPr txBox="1">
                <a:spLocks noChangeArrowheads="1"/>
              </p:cNvSpPr>
              <p:nvPr/>
            </p:nvSpPr>
            <p:spPr bwMode="auto">
              <a:xfrm>
                <a:off x="3409023" y="522583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8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8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8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GB" sz="8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8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09023" y="522583"/>
                <a:ext cx="1117567" cy="352425"/>
              </a:xfrm>
              <a:prstGeom prst="rect">
                <a:avLst/>
              </a:prstGeom>
              <a:blipFill rotWithShape="0">
                <a:blip r:embed="rId2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4" name="Straight Connector 63"/>
          <p:cNvCxnSpPr/>
          <p:nvPr/>
        </p:nvCxnSpPr>
        <p:spPr>
          <a:xfrm flipH="1">
            <a:off x="2055797" y="677968"/>
            <a:ext cx="1912009" cy="223400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2405256" y="852341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cxnSp>
        <p:nvCxnSpPr>
          <p:cNvPr id="66" name="Straight Connector 65"/>
          <p:cNvCxnSpPr/>
          <p:nvPr/>
        </p:nvCxnSpPr>
        <p:spPr>
          <a:xfrm flipH="1">
            <a:off x="2053225" y="1213207"/>
            <a:ext cx="1000581" cy="267958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 Box 2"/>
              <p:cNvSpPr txBox="1">
                <a:spLocks noChangeArrowheads="1"/>
              </p:cNvSpPr>
              <p:nvPr/>
            </p:nvSpPr>
            <p:spPr bwMode="auto">
              <a:xfrm>
                <a:off x="6294071" y="5565150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d>
                        <m:dPr>
                          <m:ctrlP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e>
                      </m:d>
                      <m:d>
                        <m:dPr>
                          <m:ctrlP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+2</m:t>
                          </m:r>
                        </m:e>
                      </m:d>
                    </m:oMath>
                  </m:oMathPara>
                </a14:m>
                <a:endParaRPr lang="en-GB" sz="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7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94071" y="5565150"/>
                <a:ext cx="1117567" cy="352425"/>
              </a:xfrm>
              <a:prstGeom prst="rect">
                <a:avLst/>
              </a:prstGeom>
              <a:blipFill rotWithShape="0">
                <a:blip r:embed="rId28"/>
                <a:stretch>
                  <a:fillRect t="-172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8" name="Straight Connector 67"/>
          <p:cNvCxnSpPr/>
          <p:nvPr/>
        </p:nvCxnSpPr>
        <p:spPr>
          <a:xfrm flipH="1">
            <a:off x="4963284" y="5623871"/>
            <a:ext cx="1890948" cy="74209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4298969" y="6040322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cxnSp>
        <p:nvCxnSpPr>
          <p:cNvPr id="44" name="Straight Connector 43"/>
          <p:cNvCxnSpPr/>
          <p:nvPr/>
        </p:nvCxnSpPr>
        <p:spPr>
          <a:xfrm flipH="1">
            <a:off x="3958652" y="6188467"/>
            <a:ext cx="2009265" cy="1831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4955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Diagram 3"/>
              <p:cNvGraphicFramePr/>
              <p:nvPr/>
            </p:nvGraphicFramePr>
            <p:xfrm>
              <a:off x="0" y="270456"/>
              <a:ext cx="9906000" cy="6272012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4" name="Diagram 3"/>
              <p:cNvGraphicFramePr/>
              <p:nvPr>
                <p:extLst/>
              </p:nvPr>
            </p:nvGraphicFramePr>
            <p:xfrm>
              <a:off x="0" y="270456"/>
              <a:ext cx="9906000" cy="6272012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 Box 2"/>
              <p:cNvSpPr txBox="1">
                <a:spLocks noChangeArrowheads="1"/>
              </p:cNvSpPr>
              <p:nvPr/>
            </p:nvSpPr>
            <p:spPr bwMode="auto">
              <a:xfrm>
                <a:off x="1339983" y="3119090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p>
                      </m:sSup>
                      <m:d>
                        <m:dPr>
                          <m:ctrlP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𝑠𝑖𝑛</m:t>
                          </m:r>
                          <m:d>
                            <m:dPr>
                              <m:ctrlP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GB" sz="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GB" sz="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2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39983" y="3119090"/>
                <a:ext cx="1117567" cy="352425"/>
              </a:xfrm>
              <a:prstGeom prst="rect">
                <a:avLst/>
              </a:prstGeom>
              <a:blipFill rotWithShape="0">
                <a:blip r:embed="rId11"/>
                <a:stretch>
                  <a:fillRect l="-273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2"/>
              <p:cNvSpPr txBox="1">
                <a:spLocks noChangeArrowheads="1"/>
              </p:cNvSpPr>
              <p:nvPr/>
            </p:nvSpPr>
            <p:spPr bwMode="auto">
              <a:xfrm>
                <a:off x="7277019" y="3119089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277019" y="3119089"/>
                <a:ext cx="1117567" cy="352425"/>
              </a:xfrm>
              <a:prstGeom prst="rect">
                <a:avLst/>
              </a:prstGeom>
              <a:blipFill rotWithShape="0">
                <a:blip r:embed="rId12"/>
                <a:stretch>
                  <a:fillRect t="-175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 Box 2"/>
              <p:cNvSpPr txBox="1">
                <a:spLocks noChangeArrowheads="1"/>
              </p:cNvSpPr>
              <p:nvPr/>
            </p:nvSpPr>
            <p:spPr bwMode="auto">
              <a:xfrm>
                <a:off x="1398095" y="4003010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2</m:t>
                      </m:r>
                      <m:r>
                        <a:rPr lang="en-GB" sz="8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d>
                        <m:dPr>
                          <m:ctrlP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</m:d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98095" y="4003010"/>
                <a:ext cx="1117567" cy="352425"/>
              </a:xfrm>
              <a:prstGeom prst="rect">
                <a:avLst/>
              </a:prstGeom>
              <a:blipFill rotWithShape="0">
                <a:blip r:embed="rId13"/>
                <a:stretch>
                  <a:fillRect l="-217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 Box 2"/>
              <p:cNvSpPr txBox="1">
                <a:spLocks noChangeArrowheads="1"/>
              </p:cNvSpPr>
              <p:nvPr/>
            </p:nvSpPr>
            <p:spPr bwMode="auto">
              <a:xfrm>
                <a:off x="3049219" y="6040814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n-GB" sz="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sin</m:t>
                      </m:r>
                      <m:r>
                        <a:rPr lang="en-GB" sz="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⁡</m:t>
                      </m:r>
                      <m:d>
                        <m:dPr>
                          <m:ctrlP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7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49219" y="6040814"/>
                <a:ext cx="1117567" cy="352425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 Box 2"/>
              <p:cNvSpPr txBox="1">
                <a:spLocks noChangeArrowheads="1"/>
              </p:cNvSpPr>
              <p:nvPr/>
            </p:nvSpPr>
            <p:spPr bwMode="auto">
              <a:xfrm>
                <a:off x="4756190" y="6302071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𝑐𝑜𝑠𝑥</m:t>
                      </m:r>
                      <m:r>
                        <a:rPr lang="en-GB" sz="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𝑠𝑖𝑛𝑥</m:t>
                      </m:r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7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56190" y="6302071"/>
                <a:ext cx="1117567" cy="352425"/>
              </a:xfrm>
              <a:prstGeom prst="rect">
                <a:avLst/>
              </a:prstGeom>
              <a:blipFill rotWithShape="0">
                <a:blip r:embed="rId15"/>
                <a:stretch>
                  <a:fillRect t="-172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 Box 2"/>
              <p:cNvSpPr txBox="1">
                <a:spLocks noChangeArrowheads="1"/>
              </p:cNvSpPr>
              <p:nvPr/>
            </p:nvSpPr>
            <p:spPr bwMode="auto">
              <a:xfrm>
                <a:off x="6900408" y="4751281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𝑐𝑜𝑠𝑥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8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𝑠𝑖𝑛𝑥</m:t>
                              </m:r>
                            </m:sup>
                          </m:sSup>
                        </m:den>
                      </m:f>
                      <m:r>
                        <a:rPr lang="en-GB" sz="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𝑠𝑖𝑛𝑥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𝑐𝑜𝑠𝑥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𝑠𝑖𝑛𝑥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8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00408" y="4751281"/>
                <a:ext cx="1117567" cy="352425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 Box 2"/>
              <p:cNvSpPr txBox="1">
                <a:spLocks noChangeArrowheads="1"/>
              </p:cNvSpPr>
              <p:nvPr/>
            </p:nvSpPr>
            <p:spPr bwMode="auto">
              <a:xfrm>
                <a:off x="2286301" y="5506039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p>
                      </m:sSup>
                      <m:d>
                        <m:dPr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𝑠𝑖𝑛</m:t>
                          </m:r>
                          <m:d>
                            <m:dPr>
                              <m:ctrlP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GB" sz="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e>
                          </m:d>
                        </m:e>
                      </m:d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9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86301" y="5506039"/>
                <a:ext cx="1117567" cy="352425"/>
              </a:xfrm>
              <a:prstGeom prst="rect">
                <a:avLst/>
              </a:prstGeom>
              <a:blipFill rotWithShape="0">
                <a:blip r:embed="rId17"/>
                <a:stretch>
                  <a:fillRect l="-163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 Box 2"/>
              <p:cNvSpPr txBox="1">
                <a:spLocks noChangeArrowheads="1"/>
              </p:cNvSpPr>
              <p:nvPr/>
            </p:nvSpPr>
            <p:spPr bwMode="auto">
              <a:xfrm>
                <a:off x="6349576" y="5525678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4</m:t>
                      </m:r>
                      <m:r>
                        <m:rPr>
                          <m:sty m:val="p"/>
                        </m:rPr>
                        <a:rPr lang="en-GB" sz="800" b="0" i="0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cos</m:t>
                      </m:r>
                      <m:r>
                        <a:rPr lang="en-GB" sz="8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⁡</m:t>
                      </m:r>
                      <m:d>
                        <m:dPr>
                          <m:ctrlP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e>
                      </m:d>
                      <m:r>
                        <a:rPr lang="en-GB" sz="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GB" sz="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0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49576" y="5525678"/>
                <a:ext cx="1117567" cy="352425"/>
              </a:xfrm>
              <a:prstGeom prst="rect">
                <a:avLst/>
              </a:prstGeom>
              <a:blipFill rotWithShape="0">
                <a:blip r:embed="rId18"/>
                <a:stretch>
                  <a:fillRect l="-2186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 Box 2"/>
              <p:cNvSpPr txBox="1">
                <a:spLocks noChangeArrowheads="1"/>
              </p:cNvSpPr>
              <p:nvPr/>
            </p:nvSpPr>
            <p:spPr bwMode="auto">
              <a:xfrm>
                <a:off x="1537658" y="2256468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p>
                      </m:sSup>
                      <m:d>
                        <m:dPr>
                          <m:ctrlP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𝑠𝑖𝑛𝑥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𝑐𝑜𝑠𝑥</m:t>
                          </m:r>
                        </m:e>
                      </m:d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1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37658" y="2256468"/>
                <a:ext cx="1117567" cy="352425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 Box 2"/>
              <p:cNvSpPr txBox="1">
                <a:spLocks noChangeArrowheads="1"/>
              </p:cNvSpPr>
              <p:nvPr/>
            </p:nvSpPr>
            <p:spPr bwMode="auto">
              <a:xfrm>
                <a:off x="1727517" y="4838654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80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1+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𝑠𝑖𝑛𝑥</m:t>
                          </m:r>
                        </m:e>
                      </m:d>
                      <m:d>
                        <m:dPr>
                          <m:ctrlP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1+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𝑐𝑜𝑠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2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27517" y="4838654"/>
                <a:ext cx="1117567" cy="352425"/>
              </a:xfrm>
              <a:prstGeom prst="rect">
                <a:avLst/>
              </a:prstGeom>
              <a:blipFill rotWithShape="0">
                <a:blip r:embed="rId20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 Box 2"/>
              <p:cNvSpPr txBox="1">
                <a:spLocks noChangeArrowheads="1"/>
              </p:cNvSpPr>
              <p:nvPr/>
            </p:nvSpPr>
            <p:spPr bwMode="auto">
              <a:xfrm>
                <a:off x="6016407" y="893269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3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16407" y="893269"/>
                <a:ext cx="1117567" cy="352425"/>
              </a:xfrm>
              <a:prstGeom prst="rect">
                <a:avLst/>
              </a:prstGeom>
              <a:blipFill rotWithShape="0">
                <a:blip r:embed="rId21"/>
                <a:stretch>
                  <a:fillRect t="-175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 Box 2"/>
              <p:cNvSpPr txBox="1">
                <a:spLocks noChangeArrowheads="1"/>
              </p:cNvSpPr>
              <p:nvPr/>
            </p:nvSpPr>
            <p:spPr bwMode="auto">
              <a:xfrm>
                <a:off x="5607154" y="5979454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𝑠𝑖𝑛𝑥</m:t>
                          </m:r>
                          <m:r>
                            <m:rPr>
                              <m:nor/>
                            </m:rPr>
                            <a:rPr lang="en-GB" sz="11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num>
                        <m:den>
                          <m:sSup>
                            <m:sSupPr>
                              <m:ctrlP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𝑠𝑖𝑛𝑥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4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07154" y="5979454"/>
                <a:ext cx="1117567" cy="352425"/>
              </a:xfrm>
              <a:prstGeom prst="rect">
                <a:avLst/>
              </a:prstGeom>
              <a:blipFill rotWithShape="0">
                <a:blip r:embed="rId22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 Box 2"/>
              <p:cNvSpPr txBox="1">
                <a:spLocks noChangeArrowheads="1"/>
              </p:cNvSpPr>
              <p:nvPr/>
            </p:nvSpPr>
            <p:spPr bwMode="auto">
              <a:xfrm>
                <a:off x="3841245" y="6302071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80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𝑐</m:t>
                      </m:r>
                      <m:r>
                        <a:rPr lang="en-GB" sz="8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𝑜𝑠𝑥</m:t>
                      </m:r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5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41245" y="6302071"/>
                <a:ext cx="1117567" cy="352425"/>
              </a:xfrm>
              <a:prstGeom prst="rect">
                <a:avLst/>
              </a:prstGeom>
              <a:blipFill rotWithShape="0">
                <a:blip r:embed="rId23"/>
                <a:stretch>
                  <a:fillRect t="-172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 Box 2"/>
              <p:cNvSpPr txBox="1">
                <a:spLocks noChangeArrowheads="1"/>
              </p:cNvSpPr>
              <p:nvPr/>
            </p:nvSpPr>
            <p:spPr bwMode="auto">
              <a:xfrm>
                <a:off x="6973208" y="4000775"/>
                <a:ext cx="1630099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80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𝑐𝑜𝑠𝑥</m:t>
                          </m:r>
                        </m:e>
                      </m:d>
                      <m:d>
                        <m:dPr>
                          <m:ctrlP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1+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𝑐𝑜𝑠𝑥</m:t>
                          </m:r>
                        </m:e>
                      </m:d>
                      <m:r>
                        <a:rPr lang="en-GB" sz="8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d>
                        <m:dPr>
                          <m:ctrlP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𝑠𝑖𝑛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d>
                        <m:dPr>
                          <m:ctrlP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1+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𝑠𝑖𝑛𝑥</m:t>
                          </m:r>
                        </m:e>
                      </m:d>
                    </m:oMath>
                  </m:oMathPara>
                </a14:m>
                <a:endParaRPr lang="en-GB" sz="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6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73208" y="4000775"/>
                <a:ext cx="1630099" cy="352425"/>
              </a:xfrm>
              <a:prstGeom prst="rect">
                <a:avLst/>
              </a:prstGeom>
              <a:blipFill rotWithShape="0">
                <a:blip r:embed="rId2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 Box 2"/>
              <p:cNvSpPr txBox="1">
                <a:spLocks noChangeArrowheads="1"/>
              </p:cNvSpPr>
              <p:nvPr/>
            </p:nvSpPr>
            <p:spPr bwMode="auto">
              <a:xfrm>
                <a:off x="1988682" y="1501141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7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88682" y="1501141"/>
                <a:ext cx="1117567" cy="352425"/>
              </a:xfrm>
              <a:prstGeom prst="rect">
                <a:avLst/>
              </a:prstGeom>
              <a:blipFill rotWithShape="0">
                <a:blip r:embed="rId2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 Box 2"/>
              <p:cNvSpPr txBox="1">
                <a:spLocks noChangeArrowheads="1"/>
              </p:cNvSpPr>
              <p:nvPr/>
            </p:nvSpPr>
            <p:spPr bwMode="auto">
              <a:xfrm>
                <a:off x="6575191" y="1501141"/>
                <a:ext cx="123472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−4</m:t>
                      </m:r>
                      <m:r>
                        <a:rPr lang="en-GB" sz="8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GB" sz="80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e>
                      </m:d>
                      <m:r>
                        <a:rPr lang="en-GB" sz="8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GB" sz="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8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75191" y="1501141"/>
                <a:ext cx="1234725" cy="352425"/>
              </a:xfrm>
              <a:prstGeom prst="rect">
                <a:avLst/>
              </a:prstGeom>
              <a:blipFill rotWithShape="0">
                <a:blip r:embed="rId2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 Box 2"/>
              <p:cNvSpPr txBox="1">
                <a:spLocks noChangeArrowheads="1"/>
              </p:cNvSpPr>
              <p:nvPr/>
            </p:nvSpPr>
            <p:spPr bwMode="auto">
              <a:xfrm>
                <a:off x="2655225" y="893269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GB" sz="80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𝑐</m:t>
                      </m:r>
                      <m:r>
                        <a:rPr lang="en-GB" sz="8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𝑜𝑠</m:t>
                      </m:r>
                      <m:d>
                        <m:dPr>
                          <m:ctrlP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9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55225" y="893269"/>
                <a:ext cx="1117567" cy="352425"/>
              </a:xfrm>
              <a:prstGeom prst="rect">
                <a:avLst/>
              </a:prstGeom>
              <a:blipFill rotWithShape="0">
                <a:blip r:embed="rId27"/>
                <a:stretch>
                  <a:fillRect t="-175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 Box 2"/>
              <p:cNvSpPr txBox="1">
                <a:spLocks noChangeArrowheads="1"/>
              </p:cNvSpPr>
              <p:nvPr/>
            </p:nvSpPr>
            <p:spPr bwMode="auto">
              <a:xfrm>
                <a:off x="7005012" y="2256469"/>
                <a:ext cx="1291738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  <m:r>
                                <a:rPr lang="en-GB" sz="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𝑖𝑛</m:t>
                              </m:r>
                            </m:e>
                            <m:sup>
                              <m:r>
                                <a:rPr lang="en-GB" sz="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n-GB" sz="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GB" sz="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</m:e>
                          </m:d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GB" sz="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0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05012" y="2256469"/>
                <a:ext cx="1291738" cy="352425"/>
              </a:xfrm>
              <a:prstGeom prst="rect">
                <a:avLst/>
              </a:prstGeom>
              <a:blipFill rotWithShape="0">
                <a:blip r:embed="rId2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 Box 2"/>
              <p:cNvSpPr txBox="1">
                <a:spLocks noChangeArrowheads="1"/>
              </p:cNvSpPr>
              <p:nvPr/>
            </p:nvSpPr>
            <p:spPr bwMode="auto">
              <a:xfrm>
                <a:off x="3459005" y="484304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𝑠𝑖𝑛𝑥</m:t>
                      </m:r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1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59005" y="484304"/>
                <a:ext cx="1117567" cy="352425"/>
              </a:xfrm>
              <a:prstGeom prst="rect">
                <a:avLst/>
              </a:prstGeom>
              <a:blipFill rotWithShape="0">
                <a:blip r:embed="rId29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 Box 2"/>
              <p:cNvSpPr txBox="1">
                <a:spLocks noChangeArrowheads="1"/>
              </p:cNvSpPr>
              <p:nvPr/>
            </p:nvSpPr>
            <p:spPr bwMode="auto">
              <a:xfrm>
                <a:off x="5200205" y="484304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GB" sz="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GB" sz="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2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00205" y="484304"/>
                <a:ext cx="1117567" cy="352425"/>
              </a:xfrm>
              <a:prstGeom prst="rect">
                <a:avLst/>
              </a:prstGeom>
              <a:blipFill rotWithShape="0">
                <a:blip r:embed="rId30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 Box 2"/>
              <p:cNvSpPr txBox="1">
                <a:spLocks noChangeArrowheads="1"/>
              </p:cNvSpPr>
              <p:nvPr/>
            </p:nvSpPr>
            <p:spPr bwMode="auto">
              <a:xfrm>
                <a:off x="4320518" y="336362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𝑠</m:t>
                      </m:r>
                      <m:r>
                        <a:rPr lang="en-GB" sz="8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𝑖𝑛𝑥𝑐𝑜𝑠𝑥</m:t>
                      </m:r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3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20518" y="336362"/>
                <a:ext cx="1117567" cy="352425"/>
              </a:xfrm>
              <a:prstGeom prst="rect">
                <a:avLst/>
              </a:prstGeom>
              <a:blipFill rotWithShape="0">
                <a:blip r:embed="rId31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 rot="16200000">
            <a:off x="-1127268" y="1463159"/>
            <a:ext cx="30618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dirty="0"/>
              <a:t>Product Rule C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403868" y="311001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626633" y="690629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294301" y="170349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950648" y="1308021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946829" y="688346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245374" y="2933091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578607" y="5854473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841245" y="6117405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993038" y="5850482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537658" y="4645534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cxnSp>
        <p:nvCxnSpPr>
          <p:cNvPr id="39" name="Straight Connector 38"/>
          <p:cNvCxnSpPr/>
          <p:nvPr/>
        </p:nvCxnSpPr>
        <p:spPr>
          <a:xfrm flipH="1">
            <a:off x="2111846" y="660516"/>
            <a:ext cx="1866772" cy="177216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1894364" y="1677227"/>
            <a:ext cx="653102" cy="159259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2316459" y="4169866"/>
            <a:ext cx="5471798" cy="845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4879302" y="512574"/>
            <a:ext cx="879686" cy="14794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6575190" y="1057678"/>
            <a:ext cx="628362" cy="6099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>
            <a:off x="1950648" y="1072149"/>
            <a:ext cx="1258958" cy="309771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>
            <a:off x="6900408" y="3255716"/>
            <a:ext cx="935394" cy="241064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H="1" flipV="1">
            <a:off x="2845084" y="5682251"/>
            <a:ext cx="762918" cy="49492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4405049" y="6478283"/>
            <a:ext cx="909924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6165937" y="4923767"/>
            <a:ext cx="1293254" cy="125340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6851703" y="2056297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3402682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1144</TotalTime>
  <Words>533</Words>
  <Application>Microsoft Office PowerPoint</Application>
  <PresentationFormat>A4 Paper (210x297 mm)</PresentationFormat>
  <Paragraphs>293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Sir Isaac Newton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 Colman</dc:creator>
  <cp:lastModifiedBy>Graham Colman</cp:lastModifiedBy>
  <cp:revision>44</cp:revision>
  <cp:lastPrinted>2014-06-17T13:46:28Z</cp:lastPrinted>
  <dcterms:created xsi:type="dcterms:W3CDTF">2014-06-17T12:31:44Z</dcterms:created>
  <dcterms:modified xsi:type="dcterms:W3CDTF">2023-06-23T10:11:59Z</dcterms:modified>
</cp:coreProperties>
</file>