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5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7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9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10.xml" ContentType="application/vnd.openxmlformats-officedocument.drawingml.diagramData+xml"/>
  <Override PartName="/ppt/diagrams/data11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13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4.xml" ContentType="application/vnd.openxmlformats-officedocument.drawingml.diagramData+xml"/>
  <Override PartName="/ppt/diagrams/data6.xml" ContentType="application/vnd.openxmlformats-officedocument.drawingml.diagramData+xml"/>
  <Override PartName="/ppt/diagrams/data8.xml" ContentType="application/vnd.openxmlformats-officedocument.drawingml.diagramData+xml"/>
  <Override PartName="/ppt/diagrams/data12.xml" ContentType="application/vnd.openxmlformats-officedocument.drawingml.diagramData+xml"/>
  <Override PartName="/ppt/diagrams/data1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6" r:id="rId3"/>
    <p:sldId id="267" r:id="rId4"/>
    <p:sldId id="262" r:id="rId5"/>
    <p:sldId id="258" r:id="rId6"/>
    <p:sldId id="263" r:id="rId7"/>
    <p:sldId id="264" r:id="rId8"/>
    <p:sldId id="265" r:id="rId9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image" Target="../media/image49.png"/></Relationships>
</file>

<file path=ppt/diagrams/_rels/data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image" Target="../media/image49.pn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1.png"/><Relationship Id="rId1" Type="http://schemas.openxmlformats.org/officeDocument/2006/relationships/image" Target="../media/image212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image" Target="../media/image110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0.png"/><Relationship Id="rId2" Type="http://schemas.openxmlformats.org/officeDocument/2006/relationships/image" Target="../media/image780.png"/><Relationship Id="rId1" Type="http://schemas.openxmlformats.org/officeDocument/2006/relationships/image" Target="../media/image77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noFill/>
        <a:ln w="12700">
          <a:solidFill>
            <a:schemeClr val="tx1"/>
          </a:solidFill>
        </a:ln>
      </dgm:spPr>
      <dgm:t>
        <a:bodyPr/>
        <a:lstStyle/>
        <a:p>
          <a:pPr/>
          <a:endParaRPr lang="en-GB" dirty="0"/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14D3389-AA64-47A8-AA75-29F11EA55E0C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14D3389-AA64-47A8-AA75-29F11EA55E0C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566F40F-46F7-4C41-A6D9-0344170A24EE}" type="parTrans" cxnId="{23128CD2-4E30-4959-8953-36DD3E50F52C}">
      <dgm:prSet/>
      <dgm:spPr/>
      <dgm:t>
        <a:bodyPr/>
        <a:lstStyle/>
        <a:p>
          <a:endParaRPr lang="en-GB"/>
        </a:p>
      </dgm:t>
    </dgm:pt>
    <dgm:pt modelId="{A4C2D81B-2CD7-4411-AC9A-C2AA573EDEEA}" type="sibTrans" cxnId="{23128CD2-4E30-4959-8953-36DD3E50F52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CE1956AB-42F4-4238-B8CB-A15BBB07FAE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CE1956AB-42F4-4238-B8CB-A15BBB07FAE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A76AD85-379A-4765-92D0-F92F3BA74AA0}" type="parTrans" cxnId="{4CA1A6C6-E506-42DE-BCC5-C8BFB80C715A}">
      <dgm:prSet/>
      <dgm:spPr/>
      <dgm:t>
        <a:bodyPr/>
        <a:lstStyle/>
        <a:p>
          <a:endParaRPr lang="en-GB"/>
        </a:p>
      </dgm:t>
    </dgm:pt>
    <dgm:pt modelId="{BABE726C-1062-4F24-ADA7-0A414D1805AC}" type="sibTrans" cxnId="{4CA1A6C6-E506-42DE-BCC5-C8BFB80C715A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AF82DE00-825A-4C49-B52C-5F901330BDF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AF82DE00-825A-4C49-B52C-5F901330BDF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80472308-766A-427D-92B9-21C7CD46B0F4}" type="parTrans" cxnId="{0F68EC08-98AE-46E6-B7F8-ECB4F73A8ABD}">
      <dgm:prSet/>
      <dgm:spPr/>
      <dgm:t>
        <a:bodyPr/>
        <a:lstStyle/>
        <a:p>
          <a:endParaRPr lang="en-GB"/>
        </a:p>
      </dgm:t>
    </dgm:pt>
    <dgm:pt modelId="{056A21AC-EDE6-40E9-B654-4AD8D7A34133}" type="sibTrans" cxnId="{0F68EC08-98AE-46E6-B7F8-ECB4F73A8AB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6FECF8C-5BFF-47A1-9AA9-485FCCB9A2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6FECF8C-5BFF-47A1-9AA9-485FCCB9A2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75735310-AD4D-4EAE-91FD-747885D311E9}" type="parTrans" cxnId="{2CDC7851-0BE3-4EBD-A746-A0410E01FF79}">
      <dgm:prSet/>
      <dgm:spPr/>
      <dgm:t>
        <a:bodyPr/>
        <a:lstStyle/>
        <a:p>
          <a:endParaRPr lang="en-GB"/>
        </a:p>
      </dgm:t>
    </dgm:pt>
    <dgm:pt modelId="{A549C9B4-10E4-41D7-9951-4D1D8BAB8A79}" type="sibTrans" cxnId="{2CDC7851-0BE3-4EBD-A746-A0410E01FF79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</dgm:pt>
    <dgm:pt modelId="{8A2FF4EC-A4B8-4247-8296-82C8A98269D1}" type="pres">
      <dgm:prSet presAssocID="{5C91F015-FD51-4326-B4CE-CC02E72534BD}" presName="node" presStyleLbl="node1" presStyleIdx="2" presStyleCnt="16" custScaleX="158471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2" presStyleCnt="16"/>
      <dgm:spPr/>
    </dgm:pt>
    <dgm:pt modelId="{946018AC-3DEC-47EE-AC37-5F799E58EE3B}" type="pres">
      <dgm:prSet presAssocID="{714D3389-AA64-47A8-AA75-29F11EA55E0C}" presName="node" presStyleLbl="node1" presStyleIdx="3" presStyleCnt="16" custScaleX="158471" custScaleY="129244">
        <dgm:presLayoutVars>
          <dgm:bulletEnabled val="1"/>
        </dgm:presLayoutVars>
      </dgm:prSet>
      <dgm:spPr/>
    </dgm:pt>
    <dgm:pt modelId="{6C01F772-3155-4ED4-ACA8-C56E79720F5D}" type="pres">
      <dgm:prSet presAssocID="{714D3389-AA64-47A8-AA75-29F11EA55E0C}" presName="spNode" presStyleCnt="0"/>
      <dgm:spPr/>
    </dgm:pt>
    <dgm:pt modelId="{9B13D436-05AB-4B14-9DFD-A7CE93D10607}" type="pres">
      <dgm:prSet presAssocID="{A4C2D81B-2CD7-4411-AC9A-C2AA573EDEEA}" presName="sibTrans" presStyleLbl="sibTrans1D1" presStyleIdx="3" presStyleCnt="16"/>
      <dgm:spPr/>
    </dgm:pt>
    <dgm:pt modelId="{7D6382B1-1DE2-44C8-AFDB-6D470EFEF1E1}" type="pres">
      <dgm:prSet presAssocID="{CE1956AB-42F4-4238-B8CB-A15BBB07FAE2}" presName="node" presStyleLbl="node1" presStyleIdx="4" presStyleCnt="16" custScaleX="158471" custScaleY="129244">
        <dgm:presLayoutVars>
          <dgm:bulletEnabled val="1"/>
        </dgm:presLayoutVars>
      </dgm:prSet>
      <dgm:spPr/>
    </dgm:pt>
    <dgm:pt modelId="{FD828248-B46D-4175-B8F7-1E523C700D06}" type="pres">
      <dgm:prSet presAssocID="{CE1956AB-42F4-4238-B8CB-A15BBB07FAE2}" presName="spNode" presStyleCnt="0"/>
      <dgm:spPr/>
    </dgm:pt>
    <dgm:pt modelId="{88586D43-51C3-4C2B-9505-616423FE9A7E}" type="pres">
      <dgm:prSet presAssocID="{BABE726C-1062-4F24-ADA7-0A414D1805AC}" presName="sibTrans" presStyleLbl="sibTrans1D1" presStyleIdx="4" presStyleCnt="16"/>
      <dgm:spPr/>
    </dgm:pt>
    <dgm:pt modelId="{CCE0D217-9E9D-4776-88A6-5F020E8BBF8F}" type="pres">
      <dgm:prSet presAssocID="{AF82DE00-825A-4C49-B52C-5F901330BDFD}" presName="node" presStyleLbl="node1" presStyleIdx="5" presStyleCnt="16" custScaleX="158471" custScaleY="129244">
        <dgm:presLayoutVars>
          <dgm:bulletEnabled val="1"/>
        </dgm:presLayoutVars>
      </dgm:prSet>
      <dgm:spPr/>
    </dgm:pt>
    <dgm:pt modelId="{5F62D1C1-16E4-485B-8146-FC368DE44123}" type="pres">
      <dgm:prSet presAssocID="{AF82DE00-825A-4C49-B52C-5F901330BDFD}" presName="spNode" presStyleCnt="0"/>
      <dgm:spPr/>
    </dgm:pt>
    <dgm:pt modelId="{13CD766F-D2DC-4C85-91A9-6502F8E86D7F}" type="pres">
      <dgm:prSet presAssocID="{056A21AC-EDE6-40E9-B654-4AD8D7A34133}" presName="sibTrans" presStyleLbl="sibTrans1D1" presStyleIdx="5" presStyleCnt="16"/>
      <dgm:spPr/>
    </dgm:pt>
    <dgm:pt modelId="{91FD1C14-3276-48CF-880F-87D0C0430A91}" type="pres">
      <dgm:prSet presAssocID="{66FECF8C-5BFF-47A1-9AA9-485FCCB9A22E}" presName="node" presStyleLbl="node1" presStyleIdx="6" presStyleCnt="16" custScaleX="158471" custScaleY="129244">
        <dgm:presLayoutVars>
          <dgm:bulletEnabled val="1"/>
        </dgm:presLayoutVars>
      </dgm:prSet>
      <dgm:spPr/>
    </dgm:pt>
    <dgm:pt modelId="{31BD4F64-85C6-4571-8198-C419ED128289}" type="pres">
      <dgm:prSet presAssocID="{66FECF8C-5BFF-47A1-9AA9-485FCCB9A22E}" presName="spNode" presStyleCnt="0"/>
      <dgm:spPr/>
    </dgm:pt>
    <dgm:pt modelId="{0D116175-260E-40AE-AD6C-FEF618633A75}" type="pres">
      <dgm:prSet presAssocID="{A549C9B4-10E4-41D7-9951-4D1D8BAB8A79}" presName="sibTrans" presStyleLbl="sibTrans1D1" presStyleIdx="6" presStyleCnt="16"/>
      <dgm:spPr/>
    </dgm:pt>
    <dgm:pt modelId="{04A23EBB-600E-498E-B36E-44B5B3AED433}" type="pres">
      <dgm:prSet presAssocID="{685AA220-1E5B-46C0-B8DE-B9D662CB20B6}" presName="node" presStyleLbl="node1" presStyleIdx="7" presStyleCnt="16" custScaleX="158471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6"/>
      <dgm:spPr/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</dgm:pt>
  </dgm:ptLst>
  <dgm:cxnLst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0F68EC08-98AE-46E6-B7F8-ECB4F73A8ABD}" srcId="{6DEAC7EA-E4DD-4C83-9F88-71FE6CB42BF6}" destId="{AF82DE00-825A-4C49-B52C-5F901330BDFD}" srcOrd="5" destOrd="0" parTransId="{80472308-766A-427D-92B9-21C7CD46B0F4}" sibTransId="{056A21AC-EDE6-40E9-B654-4AD8D7A34133}"/>
    <dgm:cxn modelId="{F4A1631B-1389-4B3D-A27F-46C293AB659D}" type="presOf" srcId="{A1DED879-2367-49EE-B39A-CAD33286FED5}" destId="{14C85ED9-E72E-4DCF-8A49-93C1AF4C8131}" srcOrd="0" destOrd="0" presId="urn:microsoft.com/office/officeart/2005/8/layout/cycle6"/>
    <dgm:cxn modelId="{8A5F2A2C-00BD-4463-81DD-E8147D9A2EA9}" type="presOf" srcId="{A4C2D81B-2CD7-4411-AC9A-C2AA573EDEEA}" destId="{9B13D436-05AB-4B14-9DFD-A7CE93D10607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B05F9D3E-360F-411E-B04E-73351468232B}" type="presOf" srcId="{89D1C96B-B0E9-4AB1-91AD-4A55E788F043}" destId="{695104BF-8B6A-478B-A650-DE896F8CECD9}" srcOrd="0" destOrd="0" presId="urn:microsoft.com/office/officeart/2005/8/layout/cycle6"/>
    <dgm:cxn modelId="{FD976E41-7131-4D26-935A-A2FCCF8F778F}" type="presOf" srcId="{E3B7D24F-8CB1-4E3A-B067-DE8B3D9861C5}" destId="{8C0326AC-85EE-4197-9D27-89C7276846E8}" srcOrd="0" destOrd="0" presId="urn:microsoft.com/office/officeart/2005/8/layout/cycle6"/>
    <dgm:cxn modelId="{7F92F265-3DB1-46F1-AA5C-4345AD64E5B5}" type="presOf" srcId="{F10F2953-2130-4CDF-8CF5-0435AEA3BB8E}" destId="{B0D2BE0D-E9FD-4194-933D-0615A90019A0}" srcOrd="0" destOrd="0" presId="urn:microsoft.com/office/officeart/2005/8/layout/cycle6"/>
    <dgm:cxn modelId="{56AE4066-1D6B-4F77-99E6-01D5A508A007}" type="presOf" srcId="{6DEAC7EA-E4DD-4C83-9F88-71FE6CB42BF6}" destId="{53F7C526-A305-4DDF-8415-E3D529522BAE}" srcOrd="0" destOrd="0" presId="urn:microsoft.com/office/officeart/2005/8/layout/cycle6"/>
    <dgm:cxn modelId="{37729B69-7885-4769-BF1C-D3DAD4237044}" type="presOf" srcId="{BE28A756-02B9-4F75-A560-A7105EACB477}" destId="{230F75A9-8DC5-4172-AC80-B8542248E8BE}" srcOrd="0" destOrd="0" presId="urn:microsoft.com/office/officeart/2005/8/layout/cycle6"/>
    <dgm:cxn modelId="{54F8A969-65A7-401B-BEC9-A73D4790AC41}" type="presOf" srcId="{38BE18E5-7EEF-4FFA-B11F-26BBBE9B6C6F}" destId="{CB8210D4-B5E9-49FE-8DB4-97FD169CB9A8}" srcOrd="0" destOrd="0" presId="urn:microsoft.com/office/officeart/2005/8/layout/cycle6"/>
    <dgm:cxn modelId="{69EE894A-8F95-468D-B57C-8F00E783FFDB}" type="presOf" srcId="{714D3389-AA64-47A8-AA75-29F11EA55E0C}" destId="{946018AC-3DEC-47EE-AC37-5F799E58EE3B}" srcOrd="0" destOrd="0" presId="urn:microsoft.com/office/officeart/2005/8/layout/cycle6"/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E879FD6E-AF38-498B-BE98-0FD65863EE4B}" type="presOf" srcId="{FD721607-C284-4C5E-BD28-38890780E7E9}" destId="{EC328850-426B-4187-B0E1-F2927C6F859D}" srcOrd="0" destOrd="0" presId="urn:microsoft.com/office/officeart/2005/8/layout/cycle6"/>
    <dgm:cxn modelId="{BE23984F-BFD4-435E-9C77-667345BDAC35}" type="presOf" srcId="{26612691-C27C-42EA-A866-D79ADE728901}" destId="{EBFFE88D-69DC-4B86-9284-510D078AD5BD}" srcOrd="0" destOrd="0" presId="urn:microsoft.com/office/officeart/2005/8/layout/cycle6"/>
    <dgm:cxn modelId="{2CDC7851-0BE3-4EBD-A746-A0410E01FF79}" srcId="{6DEAC7EA-E4DD-4C83-9F88-71FE6CB42BF6}" destId="{66FECF8C-5BFF-47A1-9AA9-485FCCB9A22E}" srcOrd="6" destOrd="0" parTransId="{75735310-AD4D-4EAE-91FD-747885D311E9}" sibTransId="{A549C9B4-10E4-41D7-9951-4D1D8BAB8A79}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2" destOrd="0" parTransId="{23FC4433-9192-4A44-B0B4-2119F3843EB6}" sibTransId="{896A6010-309A-4EE5-9F69-22ECBF382023}"/>
    <dgm:cxn modelId="{F33F8058-B91A-4ADA-AEBF-C7C021693EAA}" type="presOf" srcId="{AF82DE00-825A-4C49-B52C-5F901330BDFD}" destId="{CCE0D217-9E9D-4776-88A6-5F020E8BBF8F}" srcOrd="0" destOrd="0" presId="urn:microsoft.com/office/officeart/2005/8/layout/cycle6"/>
    <dgm:cxn modelId="{738CC959-D5F9-4F59-A624-3F12F39F92C8}" type="presOf" srcId="{B732A509-C503-4F33-899B-82485414BC13}" destId="{2997C435-DF4F-48D2-A308-0BC411B81827}" srcOrd="0" destOrd="0" presId="urn:microsoft.com/office/officeart/2005/8/layout/cycle6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5AE09980-B5B9-4FFD-B0D5-C4D15CB24655}" type="presOf" srcId="{1D3D5C6A-8F8A-444E-AFF7-45BF2BA884A4}" destId="{8AC4FCFB-AF6D-4787-B169-5EFBA2352424}" srcOrd="0" destOrd="0" presId="urn:microsoft.com/office/officeart/2005/8/layout/cycle6"/>
    <dgm:cxn modelId="{4B1A4E84-CD75-4411-9048-ADBAC4EADB3F}" type="presOf" srcId="{66FECF8C-5BFF-47A1-9AA9-485FCCB9A22E}" destId="{91FD1C14-3276-48CF-880F-87D0C0430A91}" srcOrd="0" destOrd="0" presId="urn:microsoft.com/office/officeart/2005/8/layout/cycle6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D04FF190-6FD4-4CA6-A87F-0B8581B60399}" type="presOf" srcId="{A549C9B4-10E4-41D7-9951-4D1D8BAB8A79}" destId="{0D116175-260E-40AE-AD6C-FEF618633A75}" srcOrd="0" destOrd="0" presId="urn:microsoft.com/office/officeart/2005/8/layout/cycle6"/>
    <dgm:cxn modelId="{9F9D2592-E34E-494C-9881-EC967D406DB1}" type="presOf" srcId="{CE1956AB-42F4-4238-B8CB-A15BBB07FAE2}" destId="{7D6382B1-1DE2-44C8-AFDB-6D470EFEF1E1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B18616A7-2108-4199-ABB1-BBF88E5D5E23}" type="presOf" srcId="{AAEC642D-BEA0-424A-93FA-CE91051E0CFE}" destId="{00EA599E-93CA-4E65-A8E8-FB74AD7F2144}" srcOrd="0" destOrd="0" presId="urn:microsoft.com/office/officeart/2005/8/layout/cycle6"/>
    <dgm:cxn modelId="{B9DB51B2-303F-41D1-BC14-66816B1716E4}" type="presOf" srcId="{C480DB87-EC2E-44A5-857F-94C30E3D92D6}" destId="{06BEF2CA-C8BC-4E00-AA6C-C66B32F221EC}" srcOrd="0" destOrd="0" presId="urn:microsoft.com/office/officeart/2005/8/layout/cycle6"/>
    <dgm:cxn modelId="{FC6653B4-11D6-4AC2-A63B-F73C97145C4A}" type="presOf" srcId="{068DF65D-0E1E-4CA9-8B96-A7910304C848}" destId="{B31425F7-36A5-4D0B-BCB7-0922B92069F1}" srcOrd="0" destOrd="0" presId="urn:microsoft.com/office/officeart/2005/8/layout/cycle6"/>
    <dgm:cxn modelId="{65B60BBE-60BD-46C8-AFE0-F2D4315C7648}" type="presOf" srcId="{122AFB5A-DD44-4172-B753-C6A939AEEAE6}" destId="{EEDB36A0-D559-454C-B077-651B3351D639}" srcOrd="0" destOrd="0" presId="urn:microsoft.com/office/officeart/2005/8/layout/cycle6"/>
    <dgm:cxn modelId="{0B0229C0-79D8-4C02-AC29-D9BA55FC6ED9}" type="presOf" srcId="{5C91F015-FD51-4326-B4CE-CC02E72534BD}" destId="{8A2FF4EC-A4B8-4247-8296-82C8A98269D1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402114C4-3EA2-4259-8328-B54EBF7F176C}" type="presOf" srcId="{A18C1DDE-3C01-48B5-B44B-DAB0431C4063}" destId="{2B36FB0A-4AA6-4E22-A8FB-8F3216B55D04}" srcOrd="0" destOrd="0" presId="urn:microsoft.com/office/officeart/2005/8/layout/cycle6"/>
    <dgm:cxn modelId="{4CA1A6C6-E506-42DE-BCC5-C8BFB80C715A}" srcId="{6DEAC7EA-E4DD-4C83-9F88-71FE6CB42BF6}" destId="{CE1956AB-42F4-4238-B8CB-A15BBB07FAE2}" srcOrd="4" destOrd="0" parTransId="{EA76AD85-379A-4765-92D0-F92F3BA74AA0}" sibTransId="{BABE726C-1062-4F24-ADA7-0A414D1805AC}"/>
    <dgm:cxn modelId="{39028FCC-26D0-4BA7-8648-8D33FA51613A}" type="presOf" srcId="{896A6010-309A-4EE5-9F69-22ECBF382023}" destId="{8F7F3509-ACA6-4556-99D1-43B942392E62}" srcOrd="0" destOrd="0" presId="urn:microsoft.com/office/officeart/2005/8/layout/cycle6"/>
    <dgm:cxn modelId="{F99531D1-E680-4E99-91B7-607A7C3A8C2C}" type="presOf" srcId="{6CC98661-9AA2-44FE-B9BB-9D0CFF71A82E}" destId="{A2FC1AF0-2795-4D3C-A5BE-525A6331C5EB}" srcOrd="0" destOrd="0" presId="urn:microsoft.com/office/officeart/2005/8/layout/cycle6"/>
    <dgm:cxn modelId="{3C7B60D1-3CDB-46D9-9FEC-A76366B9B082}" type="presOf" srcId="{8F6FA1D0-B892-45D3-8519-727B12979775}" destId="{1C019606-BE26-4B4F-9A1A-EA376323199F}" srcOrd="0" destOrd="0" presId="urn:microsoft.com/office/officeart/2005/8/layout/cycle6"/>
    <dgm:cxn modelId="{E5219ED1-B5F8-4DDB-9B72-0CB5B68DD6AA}" type="presOf" srcId="{E18EA010-06B9-459D-9046-03F81AAC44C2}" destId="{D3B5E785-A63D-4186-92FE-F0D5CA0D3850}" srcOrd="0" destOrd="0" presId="urn:microsoft.com/office/officeart/2005/8/layout/cycle6"/>
    <dgm:cxn modelId="{23128CD2-4E30-4959-8953-36DD3E50F52C}" srcId="{6DEAC7EA-E4DD-4C83-9F88-71FE6CB42BF6}" destId="{714D3389-AA64-47A8-AA75-29F11EA55E0C}" srcOrd="3" destOrd="0" parTransId="{3566F40F-46F7-4C41-A6D9-0344170A24EE}" sibTransId="{A4C2D81B-2CD7-4411-AC9A-C2AA573EDEEA}"/>
    <dgm:cxn modelId="{3BB655D3-9C6A-4B56-84CA-A14B7F9774BC}" type="presOf" srcId="{FE096762-ED23-422F-AC8B-AAD3FF46F829}" destId="{D53BB2C9-BA7F-4184-AFDB-22AFDB1E66DD}" srcOrd="0" destOrd="0" presId="urn:microsoft.com/office/officeart/2005/8/layout/cycle6"/>
    <dgm:cxn modelId="{2DEE9AD3-4026-4DF2-AE06-806F85D9D8BB}" type="presOf" srcId="{B72713C0-E37A-4927-B7F1-643DD674B5B4}" destId="{AB2BBC2F-2861-45D2-ACC0-42D9845BA62D}" srcOrd="0" destOrd="0" presId="urn:microsoft.com/office/officeart/2005/8/layout/cycle6"/>
    <dgm:cxn modelId="{8465F5D6-8234-4967-8E3B-13A96B751307}" type="presOf" srcId="{AB5A68D2-77AE-40EA-B0F2-A83E574BE687}" destId="{972DB64F-C07F-4AF1-8823-11EDC63BE200}" srcOrd="0" destOrd="0" presId="urn:microsoft.com/office/officeart/2005/8/layout/cycle6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5D7A00F8-815A-4F8C-9DB7-84CB5591D183}" type="presOf" srcId="{056A21AC-EDE6-40E9-B654-4AD8D7A34133}" destId="{13CD766F-D2DC-4C85-91A9-6502F8E86D7F}" srcOrd="0" destOrd="0" presId="urn:microsoft.com/office/officeart/2005/8/layout/cycle6"/>
    <dgm:cxn modelId="{73CDAEF8-7D95-4EE1-B9DC-6828F86904B5}" type="presOf" srcId="{685AA220-1E5B-46C0-B8DE-B9D662CB20B6}" destId="{04A23EBB-600E-498E-B36E-44B5B3AED433}" srcOrd="0" destOrd="0" presId="urn:microsoft.com/office/officeart/2005/8/layout/cycle6"/>
    <dgm:cxn modelId="{5382A9F9-B8E8-448D-9A80-8B591F0EF315}" type="presOf" srcId="{BABE726C-1062-4F24-ADA7-0A414D1805AC}" destId="{88586D43-51C3-4C2B-9505-616423FE9A7E}" srcOrd="0" destOrd="0" presId="urn:microsoft.com/office/officeart/2005/8/layout/cycle6"/>
    <dgm:cxn modelId="{25B23BAF-FC63-44C2-A1B5-3EBF93B9EAB1}" type="presParOf" srcId="{53F7C526-A305-4DDF-8415-E3D529522BAE}" destId="{EBFFE88D-69DC-4B86-9284-510D078AD5BD}" srcOrd="0" destOrd="0" presId="urn:microsoft.com/office/officeart/2005/8/layout/cycle6"/>
    <dgm:cxn modelId="{829DFD58-FBEB-4069-AFB2-DFC9DA3BBE57}" type="presParOf" srcId="{53F7C526-A305-4DDF-8415-E3D529522BAE}" destId="{DFE2648E-C9E2-41B3-8D79-420D3A4DC31F}" srcOrd="1" destOrd="0" presId="urn:microsoft.com/office/officeart/2005/8/layout/cycle6"/>
    <dgm:cxn modelId="{F112A1B8-021C-46CE-8580-C52055339262}" type="presParOf" srcId="{53F7C526-A305-4DDF-8415-E3D529522BAE}" destId="{EC328850-426B-4187-B0E1-F2927C6F859D}" srcOrd="2" destOrd="0" presId="urn:microsoft.com/office/officeart/2005/8/layout/cycle6"/>
    <dgm:cxn modelId="{0C634507-DB92-4C9E-A250-4B5CDD746D93}" type="presParOf" srcId="{53F7C526-A305-4DDF-8415-E3D529522BAE}" destId="{AB2BBC2F-2861-45D2-ACC0-42D9845BA62D}" srcOrd="3" destOrd="0" presId="urn:microsoft.com/office/officeart/2005/8/layout/cycle6"/>
    <dgm:cxn modelId="{58032A6E-C772-4941-A7B0-7E18BF160A4B}" type="presParOf" srcId="{53F7C526-A305-4DDF-8415-E3D529522BAE}" destId="{88DD1657-2A59-4B7B-A013-A38CD91352C4}" srcOrd="4" destOrd="0" presId="urn:microsoft.com/office/officeart/2005/8/layout/cycle6"/>
    <dgm:cxn modelId="{19212370-E061-4B4C-8599-6033C818E80E}" type="presParOf" srcId="{53F7C526-A305-4DDF-8415-E3D529522BAE}" destId="{14C85ED9-E72E-4DCF-8A49-93C1AF4C8131}" srcOrd="5" destOrd="0" presId="urn:microsoft.com/office/officeart/2005/8/layout/cycle6"/>
    <dgm:cxn modelId="{020491D2-B274-4AD9-AD13-6CBBEBD61CED}" type="presParOf" srcId="{53F7C526-A305-4DDF-8415-E3D529522BAE}" destId="{8A2FF4EC-A4B8-4247-8296-82C8A98269D1}" srcOrd="6" destOrd="0" presId="urn:microsoft.com/office/officeart/2005/8/layout/cycle6"/>
    <dgm:cxn modelId="{90A89B58-3B41-430E-8C99-2D32A6CB80B8}" type="presParOf" srcId="{53F7C526-A305-4DDF-8415-E3D529522BAE}" destId="{616CF29F-C8E1-471D-A60C-A24347163011}" srcOrd="7" destOrd="0" presId="urn:microsoft.com/office/officeart/2005/8/layout/cycle6"/>
    <dgm:cxn modelId="{3828A54B-7908-465E-93A7-BAAFC0DD69EF}" type="presParOf" srcId="{53F7C526-A305-4DDF-8415-E3D529522BAE}" destId="{8F7F3509-ACA6-4556-99D1-43B942392E62}" srcOrd="8" destOrd="0" presId="urn:microsoft.com/office/officeart/2005/8/layout/cycle6"/>
    <dgm:cxn modelId="{F9986C34-0BFF-4D00-AB37-0DA13599E5CC}" type="presParOf" srcId="{53F7C526-A305-4DDF-8415-E3D529522BAE}" destId="{946018AC-3DEC-47EE-AC37-5F799E58EE3B}" srcOrd="9" destOrd="0" presId="urn:microsoft.com/office/officeart/2005/8/layout/cycle6"/>
    <dgm:cxn modelId="{AB60B84F-52B9-401F-819B-189BAC50B32A}" type="presParOf" srcId="{53F7C526-A305-4DDF-8415-E3D529522BAE}" destId="{6C01F772-3155-4ED4-ACA8-C56E79720F5D}" srcOrd="10" destOrd="0" presId="urn:microsoft.com/office/officeart/2005/8/layout/cycle6"/>
    <dgm:cxn modelId="{8D7173D6-4DD2-4C09-BEAB-13B171E61B6F}" type="presParOf" srcId="{53F7C526-A305-4DDF-8415-E3D529522BAE}" destId="{9B13D436-05AB-4B14-9DFD-A7CE93D10607}" srcOrd="11" destOrd="0" presId="urn:microsoft.com/office/officeart/2005/8/layout/cycle6"/>
    <dgm:cxn modelId="{D5AA332F-934D-46FE-9EA8-AF032F112DB3}" type="presParOf" srcId="{53F7C526-A305-4DDF-8415-E3D529522BAE}" destId="{7D6382B1-1DE2-44C8-AFDB-6D470EFEF1E1}" srcOrd="12" destOrd="0" presId="urn:microsoft.com/office/officeart/2005/8/layout/cycle6"/>
    <dgm:cxn modelId="{ADEA1DE9-4C4E-44A5-AB68-C63D6112F457}" type="presParOf" srcId="{53F7C526-A305-4DDF-8415-E3D529522BAE}" destId="{FD828248-B46D-4175-B8F7-1E523C700D06}" srcOrd="13" destOrd="0" presId="urn:microsoft.com/office/officeart/2005/8/layout/cycle6"/>
    <dgm:cxn modelId="{FC4781D1-7DE3-4556-89D9-0CFAE1974240}" type="presParOf" srcId="{53F7C526-A305-4DDF-8415-E3D529522BAE}" destId="{88586D43-51C3-4C2B-9505-616423FE9A7E}" srcOrd="14" destOrd="0" presId="urn:microsoft.com/office/officeart/2005/8/layout/cycle6"/>
    <dgm:cxn modelId="{947BE732-D8FD-4EEA-893C-1D44D881450A}" type="presParOf" srcId="{53F7C526-A305-4DDF-8415-E3D529522BAE}" destId="{CCE0D217-9E9D-4776-88A6-5F020E8BBF8F}" srcOrd="15" destOrd="0" presId="urn:microsoft.com/office/officeart/2005/8/layout/cycle6"/>
    <dgm:cxn modelId="{835891C5-ED65-4607-83C2-4B48C0BD3D71}" type="presParOf" srcId="{53F7C526-A305-4DDF-8415-E3D529522BAE}" destId="{5F62D1C1-16E4-485B-8146-FC368DE44123}" srcOrd="16" destOrd="0" presId="urn:microsoft.com/office/officeart/2005/8/layout/cycle6"/>
    <dgm:cxn modelId="{471A4A1D-E154-456A-A134-86095F25B73B}" type="presParOf" srcId="{53F7C526-A305-4DDF-8415-E3D529522BAE}" destId="{13CD766F-D2DC-4C85-91A9-6502F8E86D7F}" srcOrd="17" destOrd="0" presId="urn:microsoft.com/office/officeart/2005/8/layout/cycle6"/>
    <dgm:cxn modelId="{2B82761A-EB07-4E2B-8942-74F6A04C8249}" type="presParOf" srcId="{53F7C526-A305-4DDF-8415-E3D529522BAE}" destId="{91FD1C14-3276-48CF-880F-87D0C0430A91}" srcOrd="18" destOrd="0" presId="urn:microsoft.com/office/officeart/2005/8/layout/cycle6"/>
    <dgm:cxn modelId="{E84E650B-3F36-4625-B74B-EBBE20F44BFA}" type="presParOf" srcId="{53F7C526-A305-4DDF-8415-E3D529522BAE}" destId="{31BD4F64-85C6-4571-8198-C419ED128289}" srcOrd="19" destOrd="0" presId="urn:microsoft.com/office/officeart/2005/8/layout/cycle6"/>
    <dgm:cxn modelId="{C5CB0B20-21B3-4F6D-B21A-7F4580B10FA8}" type="presParOf" srcId="{53F7C526-A305-4DDF-8415-E3D529522BAE}" destId="{0D116175-260E-40AE-AD6C-FEF618633A75}" srcOrd="20" destOrd="0" presId="urn:microsoft.com/office/officeart/2005/8/layout/cycle6"/>
    <dgm:cxn modelId="{B0E57DB0-62CC-4BFF-B967-5C1D5FE64858}" type="presParOf" srcId="{53F7C526-A305-4DDF-8415-E3D529522BAE}" destId="{04A23EBB-600E-498E-B36E-44B5B3AED433}" srcOrd="21" destOrd="0" presId="urn:microsoft.com/office/officeart/2005/8/layout/cycle6"/>
    <dgm:cxn modelId="{431A23DE-CB85-4F7D-8CB6-B010C70CA581}" type="presParOf" srcId="{53F7C526-A305-4DDF-8415-E3D529522BAE}" destId="{91AFF870-18C7-4FD6-97CD-ABF4EE3A1349}" srcOrd="22" destOrd="0" presId="urn:microsoft.com/office/officeart/2005/8/layout/cycle6"/>
    <dgm:cxn modelId="{38BDA112-B97C-4E9C-9F31-39B612896D4C}" type="presParOf" srcId="{53F7C526-A305-4DDF-8415-E3D529522BAE}" destId="{B0D2BE0D-E9FD-4194-933D-0615A90019A0}" srcOrd="23" destOrd="0" presId="urn:microsoft.com/office/officeart/2005/8/layout/cycle6"/>
    <dgm:cxn modelId="{FFF6D943-D2AD-4DA5-906B-8C9D65F6EEE5}" type="presParOf" srcId="{53F7C526-A305-4DDF-8415-E3D529522BAE}" destId="{230F75A9-8DC5-4172-AC80-B8542248E8BE}" srcOrd="24" destOrd="0" presId="urn:microsoft.com/office/officeart/2005/8/layout/cycle6"/>
    <dgm:cxn modelId="{0CBB02FF-73A3-49F5-B974-E5AE1AD2DE2B}" type="presParOf" srcId="{53F7C526-A305-4DDF-8415-E3D529522BAE}" destId="{22DA5E31-8687-4D6A-B0BA-19C41FA63BE7}" srcOrd="25" destOrd="0" presId="urn:microsoft.com/office/officeart/2005/8/layout/cycle6"/>
    <dgm:cxn modelId="{8FEE7339-1000-460B-9B70-5A1956DB3563}" type="presParOf" srcId="{53F7C526-A305-4DDF-8415-E3D529522BAE}" destId="{2B36FB0A-4AA6-4E22-A8FB-8F3216B55D04}" srcOrd="26" destOrd="0" presId="urn:microsoft.com/office/officeart/2005/8/layout/cycle6"/>
    <dgm:cxn modelId="{EE84B641-7721-49D8-959E-33CDF3532B37}" type="presParOf" srcId="{53F7C526-A305-4DDF-8415-E3D529522BAE}" destId="{D3B5E785-A63D-4186-92FE-F0D5CA0D3850}" srcOrd="27" destOrd="0" presId="urn:microsoft.com/office/officeart/2005/8/layout/cycle6"/>
    <dgm:cxn modelId="{EA2DE418-3B3F-488D-8510-2B4212EBD0A3}" type="presParOf" srcId="{53F7C526-A305-4DDF-8415-E3D529522BAE}" destId="{C50C1796-3BB0-4E76-B66B-746034DF57A0}" srcOrd="28" destOrd="0" presId="urn:microsoft.com/office/officeart/2005/8/layout/cycle6"/>
    <dgm:cxn modelId="{B8C3F65B-D520-49BE-A900-88A9C7C6EBE4}" type="presParOf" srcId="{53F7C526-A305-4DDF-8415-E3D529522BAE}" destId="{972DB64F-C07F-4AF1-8823-11EDC63BE200}" srcOrd="29" destOrd="0" presId="urn:microsoft.com/office/officeart/2005/8/layout/cycle6"/>
    <dgm:cxn modelId="{898452DE-3BA2-4CE6-81F2-7E6BD1DF9EF1}" type="presParOf" srcId="{53F7C526-A305-4DDF-8415-E3D529522BAE}" destId="{B31425F7-36A5-4D0B-BCB7-0922B92069F1}" srcOrd="30" destOrd="0" presId="urn:microsoft.com/office/officeart/2005/8/layout/cycle6"/>
    <dgm:cxn modelId="{3C3C7098-FB4A-4D12-ADC7-5BEBDC9292D4}" type="presParOf" srcId="{53F7C526-A305-4DDF-8415-E3D529522BAE}" destId="{7D30409A-7C99-4FC4-B496-7090C578E365}" srcOrd="31" destOrd="0" presId="urn:microsoft.com/office/officeart/2005/8/layout/cycle6"/>
    <dgm:cxn modelId="{A6F23571-5DC0-4203-8278-2E30CD80950F}" type="presParOf" srcId="{53F7C526-A305-4DDF-8415-E3D529522BAE}" destId="{06BEF2CA-C8BC-4E00-AA6C-C66B32F221EC}" srcOrd="32" destOrd="0" presId="urn:microsoft.com/office/officeart/2005/8/layout/cycle6"/>
    <dgm:cxn modelId="{3826F08F-4012-4C63-939F-B79B1E4D3926}" type="presParOf" srcId="{53F7C526-A305-4DDF-8415-E3D529522BAE}" destId="{CB8210D4-B5E9-49FE-8DB4-97FD169CB9A8}" srcOrd="33" destOrd="0" presId="urn:microsoft.com/office/officeart/2005/8/layout/cycle6"/>
    <dgm:cxn modelId="{00165861-500C-45C6-A937-900E6C07E3B9}" type="presParOf" srcId="{53F7C526-A305-4DDF-8415-E3D529522BAE}" destId="{DC13EAE6-CA4D-4E5C-9674-B050D8EE7E61}" srcOrd="34" destOrd="0" presId="urn:microsoft.com/office/officeart/2005/8/layout/cycle6"/>
    <dgm:cxn modelId="{A6286657-A14E-477D-9F0E-FDB3FF964262}" type="presParOf" srcId="{53F7C526-A305-4DDF-8415-E3D529522BAE}" destId="{D53BB2C9-BA7F-4184-AFDB-22AFDB1E66DD}" srcOrd="35" destOrd="0" presId="urn:microsoft.com/office/officeart/2005/8/layout/cycle6"/>
    <dgm:cxn modelId="{140BC1BB-677B-4CA9-9CEF-206A17EA2A38}" type="presParOf" srcId="{53F7C526-A305-4DDF-8415-E3D529522BAE}" destId="{8C0326AC-85EE-4197-9D27-89C7276846E8}" srcOrd="36" destOrd="0" presId="urn:microsoft.com/office/officeart/2005/8/layout/cycle6"/>
    <dgm:cxn modelId="{9144378A-FAFB-4EEC-BA33-5BBBDF599A62}" type="presParOf" srcId="{53F7C526-A305-4DDF-8415-E3D529522BAE}" destId="{00DB745E-B1A9-4493-9169-68B1CA1DFBE5}" srcOrd="37" destOrd="0" presId="urn:microsoft.com/office/officeart/2005/8/layout/cycle6"/>
    <dgm:cxn modelId="{97FD1C5E-97AC-4D1A-B7A5-89A3F65C047B}" type="presParOf" srcId="{53F7C526-A305-4DDF-8415-E3D529522BAE}" destId="{8AC4FCFB-AF6D-4787-B169-5EFBA2352424}" srcOrd="38" destOrd="0" presId="urn:microsoft.com/office/officeart/2005/8/layout/cycle6"/>
    <dgm:cxn modelId="{640CF106-3237-42E2-B919-9873AE9FAE54}" type="presParOf" srcId="{53F7C526-A305-4DDF-8415-E3D529522BAE}" destId="{695104BF-8B6A-478B-A650-DE896F8CECD9}" srcOrd="39" destOrd="0" presId="urn:microsoft.com/office/officeart/2005/8/layout/cycle6"/>
    <dgm:cxn modelId="{17F4E6C5-BB0F-476F-B2CB-179C9A4B536F}" type="presParOf" srcId="{53F7C526-A305-4DDF-8415-E3D529522BAE}" destId="{1FB87BD3-8959-43A2-A150-A35E628E8E3E}" srcOrd="40" destOrd="0" presId="urn:microsoft.com/office/officeart/2005/8/layout/cycle6"/>
    <dgm:cxn modelId="{865BC8DD-62B3-4E92-A77E-D2DAD5842924}" type="presParOf" srcId="{53F7C526-A305-4DDF-8415-E3D529522BAE}" destId="{00EA599E-93CA-4E65-A8E8-FB74AD7F2144}" srcOrd="41" destOrd="0" presId="urn:microsoft.com/office/officeart/2005/8/layout/cycle6"/>
    <dgm:cxn modelId="{09C45C71-5022-46E6-B945-A38D82C15FD3}" type="presParOf" srcId="{53F7C526-A305-4DDF-8415-E3D529522BAE}" destId="{2997C435-DF4F-48D2-A308-0BC411B81827}" srcOrd="42" destOrd="0" presId="urn:microsoft.com/office/officeart/2005/8/layout/cycle6"/>
    <dgm:cxn modelId="{3291F96B-516B-4E99-9875-C561D12E7492}" type="presParOf" srcId="{53F7C526-A305-4DDF-8415-E3D529522BAE}" destId="{B2790D49-946F-48BB-A454-B7552761C64F}" srcOrd="43" destOrd="0" presId="urn:microsoft.com/office/officeart/2005/8/layout/cycle6"/>
    <dgm:cxn modelId="{80EFC054-442E-40CF-AE98-F51068A169F3}" type="presParOf" srcId="{53F7C526-A305-4DDF-8415-E3D529522BAE}" destId="{1C019606-BE26-4B4F-9A1A-EA376323199F}" srcOrd="44" destOrd="0" presId="urn:microsoft.com/office/officeart/2005/8/layout/cycle6"/>
    <dgm:cxn modelId="{B391A267-5ECA-4DBF-9616-6B05FEA31401}" type="presParOf" srcId="{53F7C526-A305-4DDF-8415-E3D529522BAE}" destId="{A2FC1AF0-2795-4D3C-A5BE-525A6331C5EB}" srcOrd="45" destOrd="0" presId="urn:microsoft.com/office/officeart/2005/8/layout/cycle6"/>
    <dgm:cxn modelId="{901C3865-9507-4C0D-B408-2198753A29F6}" type="presParOf" srcId="{53F7C526-A305-4DDF-8415-E3D529522BAE}" destId="{D9A6A0A0-04C0-4475-BA29-FB102D077B18}" srcOrd="46" destOrd="0" presId="urn:microsoft.com/office/officeart/2005/8/layout/cycle6"/>
    <dgm:cxn modelId="{0DABF4AB-642B-4A01-AAF5-7720EFF9CA69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38BE18E5-7EEF-4FFA-B11F-26BBBE9B6C6F}">
      <dgm:prSet phldrT="[Text]"/>
      <dgm:spPr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E3B7D24F-8CB1-4E3A-B067-DE8B3D9861C5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noFill/>
        <a:ln w="12700">
          <a:solidFill>
            <a:schemeClr val="tx1"/>
          </a:solidFill>
        </a:ln>
      </dgm:spPr>
      <dgm:t>
        <a:bodyPr/>
        <a:lstStyle/>
        <a:p>
          <a:endParaRPr lang="en-GB" dirty="0"/>
        </a:p>
        <a:p>
          <a:endParaRPr lang="en-GB" dirty="0"/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dgm:pt modelId="{714D3389-AA64-47A8-AA75-29F11EA55E0C}">
      <dgm:prSet phldrT="[Text]"/>
      <dgm:spPr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566F40F-46F7-4C41-A6D9-0344170A24EE}" type="parTrans" cxnId="{23128CD2-4E30-4959-8953-36DD3E50F52C}">
      <dgm:prSet/>
      <dgm:spPr/>
      <dgm:t>
        <a:bodyPr/>
        <a:lstStyle/>
        <a:p>
          <a:endParaRPr lang="en-GB"/>
        </a:p>
      </dgm:t>
    </dgm:pt>
    <dgm:pt modelId="{A4C2D81B-2CD7-4411-AC9A-C2AA573EDEEA}" type="sibTrans" cxnId="{23128CD2-4E30-4959-8953-36DD3E50F52C}">
      <dgm:prSet/>
      <dgm:spPr/>
      <dgm:t>
        <a:bodyPr/>
        <a:lstStyle/>
        <a:p>
          <a:endParaRPr lang="en-GB"/>
        </a:p>
      </dgm:t>
    </dgm:pt>
    <dgm:pt modelId="{CE1956AB-42F4-4238-B8CB-A15BBB07FAE2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A76AD85-379A-4765-92D0-F92F3BA74AA0}" type="parTrans" cxnId="{4CA1A6C6-E506-42DE-BCC5-C8BFB80C715A}">
      <dgm:prSet/>
      <dgm:spPr/>
      <dgm:t>
        <a:bodyPr/>
        <a:lstStyle/>
        <a:p>
          <a:endParaRPr lang="en-GB"/>
        </a:p>
      </dgm:t>
    </dgm:pt>
    <dgm:pt modelId="{BABE726C-1062-4F24-ADA7-0A414D1805AC}" type="sibTrans" cxnId="{4CA1A6C6-E506-42DE-BCC5-C8BFB80C715A}">
      <dgm:prSet/>
      <dgm:spPr/>
      <dgm:t>
        <a:bodyPr/>
        <a:lstStyle/>
        <a:p>
          <a:endParaRPr lang="en-GB"/>
        </a:p>
      </dgm:t>
    </dgm:pt>
    <dgm:pt modelId="{AF82DE00-825A-4C49-B52C-5F901330BDFD}">
      <dgm:prSet phldrT="[Text]"/>
      <dgm:spPr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80472308-766A-427D-92B9-21C7CD46B0F4}" type="parTrans" cxnId="{0F68EC08-98AE-46E6-B7F8-ECB4F73A8ABD}">
      <dgm:prSet/>
      <dgm:spPr/>
      <dgm:t>
        <a:bodyPr/>
        <a:lstStyle/>
        <a:p>
          <a:endParaRPr lang="en-GB"/>
        </a:p>
      </dgm:t>
    </dgm:pt>
    <dgm:pt modelId="{056A21AC-EDE6-40E9-B654-4AD8D7A34133}" type="sibTrans" cxnId="{0F68EC08-98AE-46E6-B7F8-ECB4F73A8ABD}">
      <dgm:prSet/>
      <dgm:spPr/>
      <dgm:t>
        <a:bodyPr/>
        <a:lstStyle/>
        <a:p>
          <a:endParaRPr lang="en-GB"/>
        </a:p>
      </dgm:t>
    </dgm:pt>
    <dgm:pt modelId="{66FECF8C-5BFF-47A1-9AA9-485FCCB9A22E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75735310-AD4D-4EAE-91FD-747885D311E9}" type="parTrans" cxnId="{2CDC7851-0BE3-4EBD-A746-A0410E01FF79}">
      <dgm:prSet/>
      <dgm:spPr/>
      <dgm:t>
        <a:bodyPr/>
        <a:lstStyle/>
        <a:p>
          <a:endParaRPr lang="en-GB"/>
        </a:p>
      </dgm:t>
    </dgm:pt>
    <dgm:pt modelId="{A549C9B4-10E4-41D7-9951-4D1D8BAB8A79}" type="sibTrans" cxnId="{2CDC7851-0BE3-4EBD-A746-A0410E01FF79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</dgm:pt>
    <dgm:pt modelId="{8A2FF4EC-A4B8-4247-8296-82C8A98269D1}" type="pres">
      <dgm:prSet presAssocID="{5C91F015-FD51-4326-B4CE-CC02E72534BD}" presName="node" presStyleLbl="node1" presStyleIdx="2" presStyleCnt="16" custScaleX="158471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2" presStyleCnt="16"/>
      <dgm:spPr/>
    </dgm:pt>
    <dgm:pt modelId="{946018AC-3DEC-47EE-AC37-5F799E58EE3B}" type="pres">
      <dgm:prSet presAssocID="{714D3389-AA64-47A8-AA75-29F11EA55E0C}" presName="node" presStyleLbl="node1" presStyleIdx="3" presStyleCnt="16" custScaleX="158471" custScaleY="129244">
        <dgm:presLayoutVars>
          <dgm:bulletEnabled val="1"/>
        </dgm:presLayoutVars>
      </dgm:prSet>
      <dgm:spPr/>
    </dgm:pt>
    <dgm:pt modelId="{6C01F772-3155-4ED4-ACA8-C56E79720F5D}" type="pres">
      <dgm:prSet presAssocID="{714D3389-AA64-47A8-AA75-29F11EA55E0C}" presName="spNode" presStyleCnt="0"/>
      <dgm:spPr/>
    </dgm:pt>
    <dgm:pt modelId="{9B13D436-05AB-4B14-9DFD-A7CE93D10607}" type="pres">
      <dgm:prSet presAssocID="{A4C2D81B-2CD7-4411-AC9A-C2AA573EDEEA}" presName="sibTrans" presStyleLbl="sibTrans1D1" presStyleIdx="3" presStyleCnt="16"/>
      <dgm:spPr/>
    </dgm:pt>
    <dgm:pt modelId="{7D6382B1-1DE2-44C8-AFDB-6D470EFEF1E1}" type="pres">
      <dgm:prSet presAssocID="{CE1956AB-42F4-4238-B8CB-A15BBB07FAE2}" presName="node" presStyleLbl="node1" presStyleIdx="4" presStyleCnt="16" custScaleX="158471" custScaleY="129244">
        <dgm:presLayoutVars>
          <dgm:bulletEnabled val="1"/>
        </dgm:presLayoutVars>
      </dgm:prSet>
      <dgm:spPr/>
    </dgm:pt>
    <dgm:pt modelId="{FD828248-B46D-4175-B8F7-1E523C700D06}" type="pres">
      <dgm:prSet presAssocID="{CE1956AB-42F4-4238-B8CB-A15BBB07FAE2}" presName="spNode" presStyleCnt="0"/>
      <dgm:spPr/>
    </dgm:pt>
    <dgm:pt modelId="{88586D43-51C3-4C2B-9505-616423FE9A7E}" type="pres">
      <dgm:prSet presAssocID="{BABE726C-1062-4F24-ADA7-0A414D1805AC}" presName="sibTrans" presStyleLbl="sibTrans1D1" presStyleIdx="4" presStyleCnt="16"/>
      <dgm:spPr/>
    </dgm:pt>
    <dgm:pt modelId="{CCE0D217-9E9D-4776-88A6-5F020E8BBF8F}" type="pres">
      <dgm:prSet presAssocID="{AF82DE00-825A-4C49-B52C-5F901330BDFD}" presName="node" presStyleLbl="node1" presStyleIdx="5" presStyleCnt="16" custScaleX="158471" custScaleY="129244">
        <dgm:presLayoutVars>
          <dgm:bulletEnabled val="1"/>
        </dgm:presLayoutVars>
      </dgm:prSet>
      <dgm:spPr/>
    </dgm:pt>
    <dgm:pt modelId="{5F62D1C1-16E4-485B-8146-FC368DE44123}" type="pres">
      <dgm:prSet presAssocID="{AF82DE00-825A-4C49-B52C-5F901330BDFD}" presName="spNode" presStyleCnt="0"/>
      <dgm:spPr/>
    </dgm:pt>
    <dgm:pt modelId="{13CD766F-D2DC-4C85-91A9-6502F8E86D7F}" type="pres">
      <dgm:prSet presAssocID="{056A21AC-EDE6-40E9-B654-4AD8D7A34133}" presName="sibTrans" presStyleLbl="sibTrans1D1" presStyleIdx="5" presStyleCnt="16"/>
      <dgm:spPr/>
    </dgm:pt>
    <dgm:pt modelId="{91FD1C14-3276-48CF-880F-87D0C0430A91}" type="pres">
      <dgm:prSet presAssocID="{66FECF8C-5BFF-47A1-9AA9-485FCCB9A22E}" presName="node" presStyleLbl="node1" presStyleIdx="6" presStyleCnt="16" custScaleX="158471" custScaleY="129244">
        <dgm:presLayoutVars>
          <dgm:bulletEnabled val="1"/>
        </dgm:presLayoutVars>
      </dgm:prSet>
      <dgm:spPr/>
    </dgm:pt>
    <dgm:pt modelId="{31BD4F64-85C6-4571-8198-C419ED128289}" type="pres">
      <dgm:prSet presAssocID="{66FECF8C-5BFF-47A1-9AA9-485FCCB9A22E}" presName="spNode" presStyleCnt="0"/>
      <dgm:spPr/>
    </dgm:pt>
    <dgm:pt modelId="{0D116175-260E-40AE-AD6C-FEF618633A75}" type="pres">
      <dgm:prSet presAssocID="{A549C9B4-10E4-41D7-9951-4D1D8BAB8A79}" presName="sibTrans" presStyleLbl="sibTrans1D1" presStyleIdx="6" presStyleCnt="16"/>
      <dgm:spPr/>
    </dgm:pt>
    <dgm:pt modelId="{04A23EBB-600E-498E-B36E-44B5B3AED433}" type="pres">
      <dgm:prSet presAssocID="{685AA220-1E5B-46C0-B8DE-B9D662CB20B6}" presName="node" presStyleLbl="node1" presStyleIdx="7" presStyleCnt="16" custScaleX="158471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6"/>
      <dgm:spPr/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</dgm:pt>
  </dgm:ptLst>
  <dgm:cxnLst>
    <dgm:cxn modelId="{FA91BB02-DF81-4DEB-9915-BDF935E4D3EA}" type="presOf" srcId="{A18C1DDE-3C01-48B5-B44B-DAB0431C4063}" destId="{2B36FB0A-4AA6-4E22-A8FB-8F3216B55D04}" srcOrd="0" destOrd="0" presId="urn:microsoft.com/office/officeart/2005/8/layout/cycle6"/>
    <dgm:cxn modelId="{F41CA303-AFFB-4D86-A4C3-3FE01C0F371F}" type="presOf" srcId="{E18EA010-06B9-459D-9046-03F81AAC44C2}" destId="{D3B5E785-A63D-4186-92FE-F0D5CA0D3850}" srcOrd="0" destOrd="0" presId="urn:microsoft.com/office/officeart/2005/8/layout/cycle6"/>
    <dgm:cxn modelId="{D5280A04-30CA-4043-90CF-61BF61CF91CE}" type="presOf" srcId="{8F6FA1D0-B892-45D3-8519-727B12979775}" destId="{1C019606-BE26-4B4F-9A1A-EA376323199F}" srcOrd="0" destOrd="0" presId="urn:microsoft.com/office/officeart/2005/8/layout/cycle6"/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0F68EC08-98AE-46E6-B7F8-ECB4F73A8ABD}" srcId="{6DEAC7EA-E4DD-4C83-9F88-71FE6CB42BF6}" destId="{AF82DE00-825A-4C49-B52C-5F901330BDFD}" srcOrd="5" destOrd="0" parTransId="{80472308-766A-427D-92B9-21C7CD46B0F4}" sibTransId="{056A21AC-EDE6-40E9-B654-4AD8D7A34133}"/>
    <dgm:cxn modelId="{8BA3950A-1F9C-47C6-8110-9B59EE35839A}" type="presOf" srcId="{056A21AC-EDE6-40E9-B654-4AD8D7A34133}" destId="{13CD766F-D2DC-4C85-91A9-6502F8E86D7F}" srcOrd="0" destOrd="0" presId="urn:microsoft.com/office/officeart/2005/8/layout/cycle6"/>
    <dgm:cxn modelId="{0C13740E-58A2-4489-8B9A-403DADE0017D}" type="presOf" srcId="{122AFB5A-DD44-4172-B753-C6A939AEEAE6}" destId="{EEDB36A0-D559-454C-B077-651B3351D639}" srcOrd="0" destOrd="0" presId="urn:microsoft.com/office/officeart/2005/8/layout/cycle6"/>
    <dgm:cxn modelId="{71D08D0F-FE4C-43B0-A70B-4C38CFF45D01}" type="presOf" srcId="{CE1956AB-42F4-4238-B8CB-A15BBB07FAE2}" destId="{7D6382B1-1DE2-44C8-AFDB-6D470EFEF1E1}" srcOrd="0" destOrd="0" presId="urn:microsoft.com/office/officeart/2005/8/layout/cycle6"/>
    <dgm:cxn modelId="{57EC1715-AE10-4F91-B63A-1E0AFAFF65A5}" type="presOf" srcId="{A549C9B4-10E4-41D7-9951-4D1D8BAB8A79}" destId="{0D116175-260E-40AE-AD6C-FEF618633A75}" srcOrd="0" destOrd="0" presId="urn:microsoft.com/office/officeart/2005/8/layout/cycle6"/>
    <dgm:cxn modelId="{55E30E1F-BA7E-4E9E-8371-263396E06FB2}" type="presOf" srcId="{66FECF8C-5BFF-47A1-9AA9-485FCCB9A22E}" destId="{91FD1C14-3276-48CF-880F-87D0C0430A91}" srcOrd="0" destOrd="0" presId="urn:microsoft.com/office/officeart/2005/8/layout/cycle6"/>
    <dgm:cxn modelId="{E3FB9025-C3FB-448B-9559-C23D2BFC242D}" type="presOf" srcId="{E3B7D24F-8CB1-4E3A-B067-DE8B3D9861C5}" destId="{8C0326AC-85EE-4197-9D27-89C7276846E8}" srcOrd="0" destOrd="0" presId="urn:microsoft.com/office/officeart/2005/8/layout/cycle6"/>
    <dgm:cxn modelId="{0D826928-E696-456B-AEE8-0266B967E585}" type="presOf" srcId="{FE096762-ED23-422F-AC8B-AAD3FF46F829}" destId="{D53BB2C9-BA7F-4184-AFDB-22AFDB1E66DD}" srcOrd="0" destOrd="0" presId="urn:microsoft.com/office/officeart/2005/8/layout/cycle6"/>
    <dgm:cxn modelId="{7C4BFE28-FE52-42FB-A846-4750BC03C06F}" type="presOf" srcId="{1D3D5C6A-8F8A-444E-AFF7-45BF2BA884A4}" destId="{8AC4FCFB-AF6D-4787-B169-5EFBA2352424}" srcOrd="0" destOrd="0" presId="urn:microsoft.com/office/officeart/2005/8/layout/cycle6"/>
    <dgm:cxn modelId="{BF76CC2A-774C-4966-A097-18C252BFE4AF}" type="presOf" srcId="{A1DED879-2367-49EE-B39A-CAD33286FED5}" destId="{14C85ED9-E72E-4DCF-8A49-93C1AF4C8131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F7C14538-793D-416D-AF6A-0822E39A0E46}" type="presOf" srcId="{BABE726C-1062-4F24-ADA7-0A414D1805AC}" destId="{88586D43-51C3-4C2B-9505-616423FE9A7E}" srcOrd="0" destOrd="0" presId="urn:microsoft.com/office/officeart/2005/8/layout/cycle6"/>
    <dgm:cxn modelId="{FF3A913C-BD6E-4C0E-868C-4E2E9FC3FBBA}" type="presOf" srcId="{FD721607-C284-4C5E-BD28-38890780E7E9}" destId="{EC328850-426B-4187-B0E1-F2927C6F859D}" srcOrd="0" destOrd="0" presId="urn:microsoft.com/office/officeart/2005/8/layout/cycle6"/>
    <dgm:cxn modelId="{79BC8B5B-832E-4028-8DCC-A81A56A660F6}" type="presOf" srcId="{C480DB87-EC2E-44A5-857F-94C30E3D92D6}" destId="{06BEF2CA-C8BC-4E00-AA6C-C66B32F221EC}" srcOrd="0" destOrd="0" presId="urn:microsoft.com/office/officeart/2005/8/layout/cycle6"/>
    <dgm:cxn modelId="{21049D63-37AC-44C5-B827-391B997A012F}" type="presOf" srcId="{BE28A756-02B9-4F75-A560-A7105EACB477}" destId="{230F75A9-8DC5-4172-AC80-B8542248E8BE}" srcOrd="0" destOrd="0" presId="urn:microsoft.com/office/officeart/2005/8/layout/cycle6"/>
    <dgm:cxn modelId="{281BC766-F480-46C2-8CF8-BABDF1AE8D70}" type="presOf" srcId="{AAEC642D-BEA0-424A-93FA-CE91051E0CFE}" destId="{00EA599E-93CA-4E65-A8E8-FB74AD7F2144}" srcOrd="0" destOrd="0" presId="urn:microsoft.com/office/officeart/2005/8/layout/cycle6"/>
    <dgm:cxn modelId="{00FB214B-921A-4177-9868-A3F685B7A643}" type="presOf" srcId="{26612691-C27C-42EA-A866-D79ADE728901}" destId="{EBFFE88D-69DC-4B86-9284-510D078AD5BD}" srcOrd="0" destOrd="0" presId="urn:microsoft.com/office/officeart/2005/8/layout/cycle6"/>
    <dgm:cxn modelId="{DC9C376E-BC95-4A94-9340-CBAFBA1994D9}" type="presOf" srcId="{AF82DE00-825A-4C49-B52C-5F901330BDFD}" destId="{CCE0D217-9E9D-4776-88A6-5F020E8BBF8F}" srcOrd="0" destOrd="0" presId="urn:microsoft.com/office/officeart/2005/8/layout/cycle6"/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2CDC7851-0BE3-4EBD-A746-A0410E01FF79}" srcId="{6DEAC7EA-E4DD-4C83-9F88-71FE6CB42BF6}" destId="{66FECF8C-5BFF-47A1-9AA9-485FCCB9A22E}" srcOrd="6" destOrd="0" parTransId="{75735310-AD4D-4EAE-91FD-747885D311E9}" sibTransId="{A549C9B4-10E4-41D7-9951-4D1D8BAB8A79}"/>
    <dgm:cxn modelId="{9BAF0653-FC8D-44A3-A222-4464D34F5F5F}" type="presOf" srcId="{5C91F015-FD51-4326-B4CE-CC02E72534BD}" destId="{8A2FF4EC-A4B8-4247-8296-82C8A98269D1}" srcOrd="0" destOrd="0" presId="urn:microsoft.com/office/officeart/2005/8/layout/cycle6"/>
    <dgm:cxn modelId="{72FD2757-73D5-41B3-AA86-FCB193040E9B}" type="presOf" srcId="{A4C2D81B-2CD7-4411-AC9A-C2AA573EDEEA}" destId="{9B13D436-05AB-4B14-9DFD-A7CE93D10607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2" destOrd="0" parTransId="{23FC4433-9192-4A44-B0B4-2119F3843EB6}" sibTransId="{896A6010-309A-4EE5-9F69-22ECBF382023}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55817880-60B3-4824-9541-2AB804786736}" type="presOf" srcId="{714D3389-AA64-47A8-AA75-29F11EA55E0C}" destId="{946018AC-3DEC-47EE-AC37-5F799E58EE3B}" srcOrd="0" destOrd="0" presId="urn:microsoft.com/office/officeart/2005/8/layout/cycle6"/>
    <dgm:cxn modelId="{89E25B8B-4EF9-4C1D-BB32-4D6091331FCB}" type="presOf" srcId="{068DF65D-0E1E-4CA9-8B96-A7910304C848}" destId="{B31425F7-36A5-4D0B-BCB7-0922B92069F1}" srcOrd="0" destOrd="0" presId="urn:microsoft.com/office/officeart/2005/8/layout/cycle6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DB639190-4011-41D7-8315-DF299F13893E}" type="presOf" srcId="{89D1C96B-B0E9-4AB1-91AD-4A55E788F043}" destId="{695104BF-8B6A-478B-A650-DE896F8CECD9}" srcOrd="0" destOrd="0" presId="urn:microsoft.com/office/officeart/2005/8/layout/cycle6"/>
    <dgm:cxn modelId="{69796294-A2D9-405D-8DAE-D352327941BA}" type="presOf" srcId="{896A6010-309A-4EE5-9F69-22ECBF382023}" destId="{8F7F3509-ACA6-4556-99D1-43B942392E62}" srcOrd="0" destOrd="0" presId="urn:microsoft.com/office/officeart/2005/8/layout/cycle6"/>
    <dgm:cxn modelId="{EECB2F99-B32A-48C3-B825-70854A351EAE}" type="presOf" srcId="{685AA220-1E5B-46C0-B8DE-B9D662CB20B6}" destId="{04A23EBB-600E-498E-B36E-44B5B3AED433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ECB8B8A0-C282-4960-92A1-B35385B35155}" type="presOf" srcId="{F10F2953-2130-4CDF-8CF5-0435AEA3BB8E}" destId="{B0D2BE0D-E9FD-4194-933D-0615A90019A0}" srcOrd="0" destOrd="0" presId="urn:microsoft.com/office/officeart/2005/8/layout/cycle6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2AFE36A2-6CD7-458F-819B-77564E477753}" type="presOf" srcId="{AB5A68D2-77AE-40EA-B0F2-A83E574BE687}" destId="{972DB64F-C07F-4AF1-8823-11EDC63BE200}" srcOrd="0" destOrd="0" presId="urn:microsoft.com/office/officeart/2005/8/layout/cycle6"/>
    <dgm:cxn modelId="{7F699BAA-EF27-4D47-ACB7-7B9E5D53661A}" type="presOf" srcId="{6CC98661-9AA2-44FE-B9BB-9D0CFF71A82E}" destId="{A2FC1AF0-2795-4D3C-A5BE-525A6331C5EB}" srcOrd="0" destOrd="0" presId="urn:microsoft.com/office/officeart/2005/8/layout/cycle6"/>
    <dgm:cxn modelId="{5E695CBD-E242-449B-BF7C-76A550D0B5FA}" type="presOf" srcId="{38BE18E5-7EEF-4FFA-B11F-26BBBE9B6C6F}" destId="{CB8210D4-B5E9-49FE-8DB4-97FD169CB9A8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4CA1A6C6-E506-42DE-BCC5-C8BFB80C715A}" srcId="{6DEAC7EA-E4DD-4C83-9F88-71FE6CB42BF6}" destId="{CE1956AB-42F4-4238-B8CB-A15BBB07FAE2}" srcOrd="4" destOrd="0" parTransId="{EA76AD85-379A-4765-92D0-F92F3BA74AA0}" sibTransId="{BABE726C-1062-4F24-ADA7-0A414D1805AC}"/>
    <dgm:cxn modelId="{23128CD2-4E30-4959-8953-36DD3E50F52C}" srcId="{6DEAC7EA-E4DD-4C83-9F88-71FE6CB42BF6}" destId="{714D3389-AA64-47A8-AA75-29F11EA55E0C}" srcOrd="3" destOrd="0" parTransId="{3566F40F-46F7-4C41-A6D9-0344170A24EE}" sibTransId="{A4C2D81B-2CD7-4411-AC9A-C2AA573EDEEA}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21AC50E4-9A76-4BAE-AC25-91C055F3D81D}" type="presOf" srcId="{6DEAC7EA-E4DD-4C83-9F88-71FE6CB42BF6}" destId="{53F7C526-A305-4DDF-8415-E3D529522BAE}" srcOrd="0" destOrd="0" presId="urn:microsoft.com/office/officeart/2005/8/layout/cycle6"/>
    <dgm:cxn modelId="{5B2C3EE7-A5E4-430C-8030-80B45101C69A}" type="presOf" srcId="{B732A509-C503-4F33-899B-82485414BC13}" destId="{2997C435-DF4F-48D2-A308-0BC411B81827}" srcOrd="0" destOrd="0" presId="urn:microsoft.com/office/officeart/2005/8/layout/cycle6"/>
    <dgm:cxn modelId="{7BCF9EEF-4862-4A7A-8523-884A07D4FD12}" type="presOf" srcId="{B72713C0-E37A-4927-B7F1-643DD674B5B4}" destId="{AB2BBC2F-2861-45D2-ACC0-42D9845BA62D}" srcOrd="0" destOrd="0" presId="urn:microsoft.com/office/officeart/2005/8/layout/cycle6"/>
    <dgm:cxn modelId="{52D77928-9DF9-4E02-A5E5-FB59E2BC4805}" type="presParOf" srcId="{53F7C526-A305-4DDF-8415-E3D529522BAE}" destId="{EBFFE88D-69DC-4B86-9284-510D078AD5BD}" srcOrd="0" destOrd="0" presId="urn:microsoft.com/office/officeart/2005/8/layout/cycle6"/>
    <dgm:cxn modelId="{2C049771-77D4-462A-9778-F83CF6DBC868}" type="presParOf" srcId="{53F7C526-A305-4DDF-8415-E3D529522BAE}" destId="{DFE2648E-C9E2-41B3-8D79-420D3A4DC31F}" srcOrd="1" destOrd="0" presId="urn:microsoft.com/office/officeart/2005/8/layout/cycle6"/>
    <dgm:cxn modelId="{B13A2299-CF17-41D0-B5E0-67F205869029}" type="presParOf" srcId="{53F7C526-A305-4DDF-8415-E3D529522BAE}" destId="{EC328850-426B-4187-B0E1-F2927C6F859D}" srcOrd="2" destOrd="0" presId="urn:microsoft.com/office/officeart/2005/8/layout/cycle6"/>
    <dgm:cxn modelId="{7A2DD4D2-DB27-4CF0-A958-AC6F509BC60D}" type="presParOf" srcId="{53F7C526-A305-4DDF-8415-E3D529522BAE}" destId="{AB2BBC2F-2861-45D2-ACC0-42D9845BA62D}" srcOrd="3" destOrd="0" presId="urn:microsoft.com/office/officeart/2005/8/layout/cycle6"/>
    <dgm:cxn modelId="{BC2C330B-F2A6-4BAF-A03D-025290DF33F8}" type="presParOf" srcId="{53F7C526-A305-4DDF-8415-E3D529522BAE}" destId="{88DD1657-2A59-4B7B-A013-A38CD91352C4}" srcOrd="4" destOrd="0" presId="urn:microsoft.com/office/officeart/2005/8/layout/cycle6"/>
    <dgm:cxn modelId="{C72F7FDF-C6E2-4E58-A510-8B235075828C}" type="presParOf" srcId="{53F7C526-A305-4DDF-8415-E3D529522BAE}" destId="{14C85ED9-E72E-4DCF-8A49-93C1AF4C8131}" srcOrd="5" destOrd="0" presId="urn:microsoft.com/office/officeart/2005/8/layout/cycle6"/>
    <dgm:cxn modelId="{42CD21AA-DE97-4E47-B58D-D5BC831A4D80}" type="presParOf" srcId="{53F7C526-A305-4DDF-8415-E3D529522BAE}" destId="{8A2FF4EC-A4B8-4247-8296-82C8A98269D1}" srcOrd="6" destOrd="0" presId="urn:microsoft.com/office/officeart/2005/8/layout/cycle6"/>
    <dgm:cxn modelId="{2B4DB3B5-D4E0-4FD4-B558-B8252172C71D}" type="presParOf" srcId="{53F7C526-A305-4DDF-8415-E3D529522BAE}" destId="{616CF29F-C8E1-471D-A60C-A24347163011}" srcOrd="7" destOrd="0" presId="urn:microsoft.com/office/officeart/2005/8/layout/cycle6"/>
    <dgm:cxn modelId="{34B51A7F-0A49-4E0D-B636-8B65802D953A}" type="presParOf" srcId="{53F7C526-A305-4DDF-8415-E3D529522BAE}" destId="{8F7F3509-ACA6-4556-99D1-43B942392E62}" srcOrd="8" destOrd="0" presId="urn:microsoft.com/office/officeart/2005/8/layout/cycle6"/>
    <dgm:cxn modelId="{87C5D537-B9B9-4EDB-972F-03DA52536261}" type="presParOf" srcId="{53F7C526-A305-4DDF-8415-E3D529522BAE}" destId="{946018AC-3DEC-47EE-AC37-5F799E58EE3B}" srcOrd="9" destOrd="0" presId="urn:microsoft.com/office/officeart/2005/8/layout/cycle6"/>
    <dgm:cxn modelId="{9D66206C-3E81-40C3-9DBC-E2DFC8B9D8FA}" type="presParOf" srcId="{53F7C526-A305-4DDF-8415-E3D529522BAE}" destId="{6C01F772-3155-4ED4-ACA8-C56E79720F5D}" srcOrd="10" destOrd="0" presId="urn:microsoft.com/office/officeart/2005/8/layout/cycle6"/>
    <dgm:cxn modelId="{422373D3-450E-4F11-8F70-8505211B0D88}" type="presParOf" srcId="{53F7C526-A305-4DDF-8415-E3D529522BAE}" destId="{9B13D436-05AB-4B14-9DFD-A7CE93D10607}" srcOrd="11" destOrd="0" presId="urn:microsoft.com/office/officeart/2005/8/layout/cycle6"/>
    <dgm:cxn modelId="{8E37B131-8B27-4802-8174-CD195586818E}" type="presParOf" srcId="{53F7C526-A305-4DDF-8415-E3D529522BAE}" destId="{7D6382B1-1DE2-44C8-AFDB-6D470EFEF1E1}" srcOrd="12" destOrd="0" presId="urn:microsoft.com/office/officeart/2005/8/layout/cycle6"/>
    <dgm:cxn modelId="{8852230B-0F25-47D9-8557-4D30F0E77C35}" type="presParOf" srcId="{53F7C526-A305-4DDF-8415-E3D529522BAE}" destId="{FD828248-B46D-4175-B8F7-1E523C700D06}" srcOrd="13" destOrd="0" presId="urn:microsoft.com/office/officeart/2005/8/layout/cycle6"/>
    <dgm:cxn modelId="{5CF6F0BF-9C9E-40E6-951A-F636F4C4C40E}" type="presParOf" srcId="{53F7C526-A305-4DDF-8415-E3D529522BAE}" destId="{88586D43-51C3-4C2B-9505-616423FE9A7E}" srcOrd="14" destOrd="0" presId="urn:microsoft.com/office/officeart/2005/8/layout/cycle6"/>
    <dgm:cxn modelId="{4B9DBC5B-A24B-4196-8639-6E876CC9D95F}" type="presParOf" srcId="{53F7C526-A305-4DDF-8415-E3D529522BAE}" destId="{CCE0D217-9E9D-4776-88A6-5F020E8BBF8F}" srcOrd="15" destOrd="0" presId="urn:microsoft.com/office/officeart/2005/8/layout/cycle6"/>
    <dgm:cxn modelId="{8DB85748-E849-4A64-B641-F5B8E9161267}" type="presParOf" srcId="{53F7C526-A305-4DDF-8415-E3D529522BAE}" destId="{5F62D1C1-16E4-485B-8146-FC368DE44123}" srcOrd="16" destOrd="0" presId="urn:microsoft.com/office/officeart/2005/8/layout/cycle6"/>
    <dgm:cxn modelId="{7CB44384-40E1-4C1B-8D48-783112CE63E7}" type="presParOf" srcId="{53F7C526-A305-4DDF-8415-E3D529522BAE}" destId="{13CD766F-D2DC-4C85-91A9-6502F8E86D7F}" srcOrd="17" destOrd="0" presId="urn:microsoft.com/office/officeart/2005/8/layout/cycle6"/>
    <dgm:cxn modelId="{2D1D9DFE-9CCD-4DC2-B9CB-E2814936E763}" type="presParOf" srcId="{53F7C526-A305-4DDF-8415-E3D529522BAE}" destId="{91FD1C14-3276-48CF-880F-87D0C0430A91}" srcOrd="18" destOrd="0" presId="urn:microsoft.com/office/officeart/2005/8/layout/cycle6"/>
    <dgm:cxn modelId="{6709DB5C-D790-402F-8043-8D1787FEDFE2}" type="presParOf" srcId="{53F7C526-A305-4DDF-8415-E3D529522BAE}" destId="{31BD4F64-85C6-4571-8198-C419ED128289}" srcOrd="19" destOrd="0" presId="urn:microsoft.com/office/officeart/2005/8/layout/cycle6"/>
    <dgm:cxn modelId="{CDAA2A9E-3100-4942-9246-B946B97CD778}" type="presParOf" srcId="{53F7C526-A305-4DDF-8415-E3D529522BAE}" destId="{0D116175-260E-40AE-AD6C-FEF618633A75}" srcOrd="20" destOrd="0" presId="urn:microsoft.com/office/officeart/2005/8/layout/cycle6"/>
    <dgm:cxn modelId="{B19AD077-695C-44AC-8CA5-FC56FADB7164}" type="presParOf" srcId="{53F7C526-A305-4DDF-8415-E3D529522BAE}" destId="{04A23EBB-600E-498E-B36E-44B5B3AED433}" srcOrd="21" destOrd="0" presId="urn:microsoft.com/office/officeart/2005/8/layout/cycle6"/>
    <dgm:cxn modelId="{428DA322-6709-4F4C-A05E-ED38404B0D50}" type="presParOf" srcId="{53F7C526-A305-4DDF-8415-E3D529522BAE}" destId="{91AFF870-18C7-4FD6-97CD-ABF4EE3A1349}" srcOrd="22" destOrd="0" presId="urn:microsoft.com/office/officeart/2005/8/layout/cycle6"/>
    <dgm:cxn modelId="{22F9F829-9927-4D89-A1F4-AFAA93594B7A}" type="presParOf" srcId="{53F7C526-A305-4DDF-8415-E3D529522BAE}" destId="{B0D2BE0D-E9FD-4194-933D-0615A90019A0}" srcOrd="23" destOrd="0" presId="urn:microsoft.com/office/officeart/2005/8/layout/cycle6"/>
    <dgm:cxn modelId="{06A07A9B-C5BA-48DE-B01C-52B04F9179B6}" type="presParOf" srcId="{53F7C526-A305-4DDF-8415-E3D529522BAE}" destId="{230F75A9-8DC5-4172-AC80-B8542248E8BE}" srcOrd="24" destOrd="0" presId="urn:microsoft.com/office/officeart/2005/8/layout/cycle6"/>
    <dgm:cxn modelId="{94261939-148D-4856-8B9F-FEE4F3147507}" type="presParOf" srcId="{53F7C526-A305-4DDF-8415-E3D529522BAE}" destId="{22DA5E31-8687-4D6A-B0BA-19C41FA63BE7}" srcOrd="25" destOrd="0" presId="urn:microsoft.com/office/officeart/2005/8/layout/cycle6"/>
    <dgm:cxn modelId="{8271750C-0BC1-4B6B-827A-E2362715B1A0}" type="presParOf" srcId="{53F7C526-A305-4DDF-8415-E3D529522BAE}" destId="{2B36FB0A-4AA6-4E22-A8FB-8F3216B55D04}" srcOrd="26" destOrd="0" presId="urn:microsoft.com/office/officeart/2005/8/layout/cycle6"/>
    <dgm:cxn modelId="{170B16CB-BBCA-4CE8-95DA-E552D1D85A90}" type="presParOf" srcId="{53F7C526-A305-4DDF-8415-E3D529522BAE}" destId="{D3B5E785-A63D-4186-92FE-F0D5CA0D3850}" srcOrd="27" destOrd="0" presId="urn:microsoft.com/office/officeart/2005/8/layout/cycle6"/>
    <dgm:cxn modelId="{E8F14B59-0F04-4347-B27F-BD2834363B63}" type="presParOf" srcId="{53F7C526-A305-4DDF-8415-E3D529522BAE}" destId="{C50C1796-3BB0-4E76-B66B-746034DF57A0}" srcOrd="28" destOrd="0" presId="urn:microsoft.com/office/officeart/2005/8/layout/cycle6"/>
    <dgm:cxn modelId="{F44A6A80-533D-4917-8060-84E1DE313BF9}" type="presParOf" srcId="{53F7C526-A305-4DDF-8415-E3D529522BAE}" destId="{972DB64F-C07F-4AF1-8823-11EDC63BE200}" srcOrd="29" destOrd="0" presId="urn:microsoft.com/office/officeart/2005/8/layout/cycle6"/>
    <dgm:cxn modelId="{80ABD66B-BD9D-41F2-B4DA-9579BA1E476D}" type="presParOf" srcId="{53F7C526-A305-4DDF-8415-E3D529522BAE}" destId="{B31425F7-36A5-4D0B-BCB7-0922B92069F1}" srcOrd="30" destOrd="0" presId="urn:microsoft.com/office/officeart/2005/8/layout/cycle6"/>
    <dgm:cxn modelId="{0F1A3DDE-E378-4F74-AA66-EBEAD38D9894}" type="presParOf" srcId="{53F7C526-A305-4DDF-8415-E3D529522BAE}" destId="{7D30409A-7C99-4FC4-B496-7090C578E365}" srcOrd="31" destOrd="0" presId="urn:microsoft.com/office/officeart/2005/8/layout/cycle6"/>
    <dgm:cxn modelId="{9EE9E380-DEE2-49A1-8650-71F82BF5B0EE}" type="presParOf" srcId="{53F7C526-A305-4DDF-8415-E3D529522BAE}" destId="{06BEF2CA-C8BC-4E00-AA6C-C66B32F221EC}" srcOrd="32" destOrd="0" presId="urn:microsoft.com/office/officeart/2005/8/layout/cycle6"/>
    <dgm:cxn modelId="{E2BCAD36-3331-4816-9079-303C5454D3CE}" type="presParOf" srcId="{53F7C526-A305-4DDF-8415-E3D529522BAE}" destId="{CB8210D4-B5E9-49FE-8DB4-97FD169CB9A8}" srcOrd="33" destOrd="0" presId="urn:microsoft.com/office/officeart/2005/8/layout/cycle6"/>
    <dgm:cxn modelId="{56E102E5-E071-4FF1-8CDC-19712F36F3B3}" type="presParOf" srcId="{53F7C526-A305-4DDF-8415-E3D529522BAE}" destId="{DC13EAE6-CA4D-4E5C-9674-B050D8EE7E61}" srcOrd="34" destOrd="0" presId="urn:microsoft.com/office/officeart/2005/8/layout/cycle6"/>
    <dgm:cxn modelId="{D0119D89-3F0A-4C95-A77A-AB431978CF65}" type="presParOf" srcId="{53F7C526-A305-4DDF-8415-E3D529522BAE}" destId="{D53BB2C9-BA7F-4184-AFDB-22AFDB1E66DD}" srcOrd="35" destOrd="0" presId="urn:microsoft.com/office/officeart/2005/8/layout/cycle6"/>
    <dgm:cxn modelId="{CF57DCC2-5332-4C11-B332-02E1022D270D}" type="presParOf" srcId="{53F7C526-A305-4DDF-8415-E3D529522BAE}" destId="{8C0326AC-85EE-4197-9D27-89C7276846E8}" srcOrd="36" destOrd="0" presId="urn:microsoft.com/office/officeart/2005/8/layout/cycle6"/>
    <dgm:cxn modelId="{230DF18F-DE14-4390-8D04-4D2B5CBDCA0D}" type="presParOf" srcId="{53F7C526-A305-4DDF-8415-E3D529522BAE}" destId="{00DB745E-B1A9-4493-9169-68B1CA1DFBE5}" srcOrd="37" destOrd="0" presId="urn:microsoft.com/office/officeart/2005/8/layout/cycle6"/>
    <dgm:cxn modelId="{95E283FD-B0DA-4E03-A70D-F3F16E8DB55C}" type="presParOf" srcId="{53F7C526-A305-4DDF-8415-E3D529522BAE}" destId="{8AC4FCFB-AF6D-4787-B169-5EFBA2352424}" srcOrd="38" destOrd="0" presId="urn:microsoft.com/office/officeart/2005/8/layout/cycle6"/>
    <dgm:cxn modelId="{F094E903-3020-4AE5-A687-9D1D5C0235D2}" type="presParOf" srcId="{53F7C526-A305-4DDF-8415-E3D529522BAE}" destId="{695104BF-8B6A-478B-A650-DE896F8CECD9}" srcOrd="39" destOrd="0" presId="urn:microsoft.com/office/officeart/2005/8/layout/cycle6"/>
    <dgm:cxn modelId="{2B97C0AE-BCA1-4908-B22B-1B9652D8FCD4}" type="presParOf" srcId="{53F7C526-A305-4DDF-8415-E3D529522BAE}" destId="{1FB87BD3-8959-43A2-A150-A35E628E8E3E}" srcOrd="40" destOrd="0" presId="urn:microsoft.com/office/officeart/2005/8/layout/cycle6"/>
    <dgm:cxn modelId="{088BC3D9-3024-4C56-B0F5-793666461A5A}" type="presParOf" srcId="{53F7C526-A305-4DDF-8415-E3D529522BAE}" destId="{00EA599E-93CA-4E65-A8E8-FB74AD7F2144}" srcOrd="41" destOrd="0" presId="urn:microsoft.com/office/officeart/2005/8/layout/cycle6"/>
    <dgm:cxn modelId="{E1B9812A-93BB-41E9-A594-32157345ABF3}" type="presParOf" srcId="{53F7C526-A305-4DDF-8415-E3D529522BAE}" destId="{2997C435-DF4F-48D2-A308-0BC411B81827}" srcOrd="42" destOrd="0" presId="urn:microsoft.com/office/officeart/2005/8/layout/cycle6"/>
    <dgm:cxn modelId="{D0B499DD-A061-4C18-A00B-B909EAE781BF}" type="presParOf" srcId="{53F7C526-A305-4DDF-8415-E3D529522BAE}" destId="{B2790D49-946F-48BB-A454-B7552761C64F}" srcOrd="43" destOrd="0" presId="urn:microsoft.com/office/officeart/2005/8/layout/cycle6"/>
    <dgm:cxn modelId="{9A847612-E7B4-4295-B67C-01F84682AABB}" type="presParOf" srcId="{53F7C526-A305-4DDF-8415-E3D529522BAE}" destId="{1C019606-BE26-4B4F-9A1A-EA376323199F}" srcOrd="44" destOrd="0" presId="urn:microsoft.com/office/officeart/2005/8/layout/cycle6"/>
    <dgm:cxn modelId="{A35D50DF-BAC8-42A4-9BA1-06D561F69601}" type="presParOf" srcId="{53F7C526-A305-4DDF-8415-E3D529522BAE}" destId="{A2FC1AF0-2795-4D3C-A5BE-525A6331C5EB}" srcOrd="45" destOrd="0" presId="urn:microsoft.com/office/officeart/2005/8/layout/cycle6"/>
    <dgm:cxn modelId="{67144192-CCE0-48F9-A83C-0FE85FC8D649}" type="presParOf" srcId="{53F7C526-A305-4DDF-8415-E3D529522BAE}" destId="{D9A6A0A0-04C0-4475-BA29-FB102D077B18}" srcOrd="46" destOrd="0" presId="urn:microsoft.com/office/officeart/2005/8/layout/cycle6"/>
    <dgm:cxn modelId="{D0F4FD54-C216-4DEB-80B9-889D8225ACE3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14D3389-AA64-47A8-AA75-29F11EA55E0C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14D3389-AA64-47A8-AA75-29F11EA55E0C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566F40F-46F7-4C41-A6D9-0344170A24EE}" type="parTrans" cxnId="{23128CD2-4E30-4959-8953-36DD3E50F52C}">
      <dgm:prSet/>
      <dgm:spPr/>
      <dgm:t>
        <a:bodyPr/>
        <a:lstStyle/>
        <a:p>
          <a:endParaRPr lang="en-GB"/>
        </a:p>
      </dgm:t>
    </dgm:pt>
    <dgm:pt modelId="{A4C2D81B-2CD7-4411-AC9A-C2AA573EDEEA}" type="sibTrans" cxnId="{23128CD2-4E30-4959-8953-36DD3E50F52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CE1956AB-42F4-4238-B8CB-A15BBB07FAE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CE1956AB-42F4-4238-B8CB-A15BBB07FAE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A76AD85-379A-4765-92D0-F92F3BA74AA0}" type="parTrans" cxnId="{4CA1A6C6-E506-42DE-BCC5-C8BFB80C715A}">
      <dgm:prSet/>
      <dgm:spPr/>
      <dgm:t>
        <a:bodyPr/>
        <a:lstStyle/>
        <a:p>
          <a:endParaRPr lang="en-GB"/>
        </a:p>
      </dgm:t>
    </dgm:pt>
    <dgm:pt modelId="{BABE726C-1062-4F24-ADA7-0A414D1805AC}" type="sibTrans" cxnId="{4CA1A6C6-E506-42DE-BCC5-C8BFB80C715A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AF82DE00-825A-4C49-B52C-5F901330BDF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AF82DE00-825A-4C49-B52C-5F901330BDF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80472308-766A-427D-92B9-21C7CD46B0F4}" type="parTrans" cxnId="{0F68EC08-98AE-46E6-B7F8-ECB4F73A8ABD}">
      <dgm:prSet/>
      <dgm:spPr/>
      <dgm:t>
        <a:bodyPr/>
        <a:lstStyle/>
        <a:p>
          <a:endParaRPr lang="en-GB"/>
        </a:p>
      </dgm:t>
    </dgm:pt>
    <dgm:pt modelId="{056A21AC-EDE6-40E9-B654-4AD8D7A34133}" type="sibTrans" cxnId="{0F68EC08-98AE-46E6-B7F8-ECB4F73A8AB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6FECF8C-5BFF-47A1-9AA9-485FCCB9A2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6FECF8C-5BFF-47A1-9AA9-485FCCB9A2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75735310-AD4D-4EAE-91FD-747885D311E9}" type="parTrans" cxnId="{2CDC7851-0BE3-4EBD-A746-A0410E01FF79}">
      <dgm:prSet/>
      <dgm:spPr/>
      <dgm:t>
        <a:bodyPr/>
        <a:lstStyle/>
        <a:p>
          <a:endParaRPr lang="en-GB"/>
        </a:p>
      </dgm:t>
    </dgm:pt>
    <dgm:pt modelId="{A549C9B4-10E4-41D7-9951-4D1D8BAB8A79}" type="sibTrans" cxnId="{2CDC7851-0BE3-4EBD-A746-A0410E01FF79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</dgm:pt>
    <dgm:pt modelId="{8A2FF4EC-A4B8-4247-8296-82C8A98269D1}" type="pres">
      <dgm:prSet presAssocID="{5C91F015-FD51-4326-B4CE-CC02E72534BD}" presName="node" presStyleLbl="node1" presStyleIdx="2" presStyleCnt="16" custScaleX="158471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2" presStyleCnt="16"/>
      <dgm:spPr/>
    </dgm:pt>
    <dgm:pt modelId="{946018AC-3DEC-47EE-AC37-5F799E58EE3B}" type="pres">
      <dgm:prSet presAssocID="{714D3389-AA64-47A8-AA75-29F11EA55E0C}" presName="node" presStyleLbl="node1" presStyleIdx="3" presStyleCnt="16" custScaleX="158471" custScaleY="129244">
        <dgm:presLayoutVars>
          <dgm:bulletEnabled val="1"/>
        </dgm:presLayoutVars>
      </dgm:prSet>
      <dgm:spPr/>
    </dgm:pt>
    <dgm:pt modelId="{6C01F772-3155-4ED4-ACA8-C56E79720F5D}" type="pres">
      <dgm:prSet presAssocID="{714D3389-AA64-47A8-AA75-29F11EA55E0C}" presName="spNode" presStyleCnt="0"/>
      <dgm:spPr/>
    </dgm:pt>
    <dgm:pt modelId="{9B13D436-05AB-4B14-9DFD-A7CE93D10607}" type="pres">
      <dgm:prSet presAssocID="{A4C2D81B-2CD7-4411-AC9A-C2AA573EDEEA}" presName="sibTrans" presStyleLbl="sibTrans1D1" presStyleIdx="3" presStyleCnt="16"/>
      <dgm:spPr/>
    </dgm:pt>
    <dgm:pt modelId="{7D6382B1-1DE2-44C8-AFDB-6D470EFEF1E1}" type="pres">
      <dgm:prSet presAssocID="{CE1956AB-42F4-4238-B8CB-A15BBB07FAE2}" presName="node" presStyleLbl="node1" presStyleIdx="4" presStyleCnt="16" custScaleX="158471" custScaleY="129244">
        <dgm:presLayoutVars>
          <dgm:bulletEnabled val="1"/>
        </dgm:presLayoutVars>
      </dgm:prSet>
      <dgm:spPr/>
    </dgm:pt>
    <dgm:pt modelId="{FD828248-B46D-4175-B8F7-1E523C700D06}" type="pres">
      <dgm:prSet presAssocID="{CE1956AB-42F4-4238-B8CB-A15BBB07FAE2}" presName="spNode" presStyleCnt="0"/>
      <dgm:spPr/>
    </dgm:pt>
    <dgm:pt modelId="{88586D43-51C3-4C2B-9505-616423FE9A7E}" type="pres">
      <dgm:prSet presAssocID="{BABE726C-1062-4F24-ADA7-0A414D1805AC}" presName="sibTrans" presStyleLbl="sibTrans1D1" presStyleIdx="4" presStyleCnt="16"/>
      <dgm:spPr/>
    </dgm:pt>
    <dgm:pt modelId="{CCE0D217-9E9D-4776-88A6-5F020E8BBF8F}" type="pres">
      <dgm:prSet presAssocID="{AF82DE00-825A-4C49-B52C-5F901330BDFD}" presName="node" presStyleLbl="node1" presStyleIdx="5" presStyleCnt="16" custScaleX="158471" custScaleY="129244">
        <dgm:presLayoutVars>
          <dgm:bulletEnabled val="1"/>
        </dgm:presLayoutVars>
      </dgm:prSet>
      <dgm:spPr/>
    </dgm:pt>
    <dgm:pt modelId="{5F62D1C1-16E4-485B-8146-FC368DE44123}" type="pres">
      <dgm:prSet presAssocID="{AF82DE00-825A-4C49-B52C-5F901330BDFD}" presName="spNode" presStyleCnt="0"/>
      <dgm:spPr/>
    </dgm:pt>
    <dgm:pt modelId="{13CD766F-D2DC-4C85-91A9-6502F8E86D7F}" type="pres">
      <dgm:prSet presAssocID="{056A21AC-EDE6-40E9-B654-4AD8D7A34133}" presName="sibTrans" presStyleLbl="sibTrans1D1" presStyleIdx="5" presStyleCnt="16"/>
      <dgm:spPr/>
    </dgm:pt>
    <dgm:pt modelId="{91FD1C14-3276-48CF-880F-87D0C0430A91}" type="pres">
      <dgm:prSet presAssocID="{66FECF8C-5BFF-47A1-9AA9-485FCCB9A22E}" presName="node" presStyleLbl="node1" presStyleIdx="6" presStyleCnt="16" custScaleX="158471" custScaleY="129244">
        <dgm:presLayoutVars>
          <dgm:bulletEnabled val="1"/>
        </dgm:presLayoutVars>
      </dgm:prSet>
      <dgm:spPr/>
    </dgm:pt>
    <dgm:pt modelId="{31BD4F64-85C6-4571-8198-C419ED128289}" type="pres">
      <dgm:prSet presAssocID="{66FECF8C-5BFF-47A1-9AA9-485FCCB9A22E}" presName="spNode" presStyleCnt="0"/>
      <dgm:spPr/>
    </dgm:pt>
    <dgm:pt modelId="{0D116175-260E-40AE-AD6C-FEF618633A75}" type="pres">
      <dgm:prSet presAssocID="{A549C9B4-10E4-41D7-9951-4D1D8BAB8A79}" presName="sibTrans" presStyleLbl="sibTrans1D1" presStyleIdx="6" presStyleCnt="16"/>
      <dgm:spPr/>
    </dgm:pt>
    <dgm:pt modelId="{04A23EBB-600E-498E-B36E-44B5B3AED433}" type="pres">
      <dgm:prSet presAssocID="{685AA220-1E5B-46C0-B8DE-B9D662CB20B6}" presName="node" presStyleLbl="node1" presStyleIdx="7" presStyleCnt="16" custScaleX="158471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6"/>
      <dgm:spPr/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</dgm:pt>
  </dgm:ptLst>
  <dgm:cxnLst>
    <dgm:cxn modelId="{9BAB4001-C32A-4E96-A13C-0AC7BFBA4F10}" type="presOf" srcId="{6CC98661-9AA2-44FE-B9BB-9D0CFF71A82E}" destId="{A2FC1AF0-2795-4D3C-A5BE-525A6331C5EB}" srcOrd="0" destOrd="0" presId="urn:microsoft.com/office/officeart/2005/8/layout/cycle6"/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0F68EC08-98AE-46E6-B7F8-ECB4F73A8ABD}" srcId="{6DEAC7EA-E4DD-4C83-9F88-71FE6CB42BF6}" destId="{AF82DE00-825A-4C49-B52C-5F901330BDFD}" srcOrd="5" destOrd="0" parTransId="{80472308-766A-427D-92B9-21C7CD46B0F4}" sibTransId="{056A21AC-EDE6-40E9-B654-4AD8D7A34133}"/>
    <dgm:cxn modelId="{3E01FF0B-1593-4669-AF07-465F9BA7D5D2}" type="presOf" srcId="{BABE726C-1062-4F24-ADA7-0A414D1805AC}" destId="{88586D43-51C3-4C2B-9505-616423FE9A7E}" srcOrd="0" destOrd="0" presId="urn:microsoft.com/office/officeart/2005/8/layout/cycle6"/>
    <dgm:cxn modelId="{972D3D11-53BE-4783-98E9-462313AC2544}" type="presOf" srcId="{FE096762-ED23-422F-AC8B-AAD3FF46F829}" destId="{D53BB2C9-BA7F-4184-AFDB-22AFDB1E66DD}" srcOrd="0" destOrd="0" presId="urn:microsoft.com/office/officeart/2005/8/layout/cycle6"/>
    <dgm:cxn modelId="{70C73915-3267-4990-A8F5-6C2F55BAFF36}" type="presOf" srcId="{CE1956AB-42F4-4238-B8CB-A15BBB07FAE2}" destId="{7D6382B1-1DE2-44C8-AFDB-6D470EFEF1E1}" srcOrd="0" destOrd="0" presId="urn:microsoft.com/office/officeart/2005/8/layout/cycle6"/>
    <dgm:cxn modelId="{7B4A902E-BB59-48F7-8398-1B136C710952}" type="presOf" srcId="{E18EA010-06B9-459D-9046-03F81AAC44C2}" destId="{D3B5E785-A63D-4186-92FE-F0D5CA0D3850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5973CB5B-F242-4B0A-94F4-FF598C9BAD49}" type="presOf" srcId="{89D1C96B-B0E9-4AB1-91AD-4A55E788F043}" destId="{695104BF-8B6A-478B-A650-DE896F8CECD9}" srcOrd="0" destOrd="0" presId="urn:microsoft.com/office/officeart/2005/8/layout/cycle6"/>
    <dgm:cxn modelId="{1B90FD61-92DE-445F-9FE5-3A195297F65F}" type="presOf" srcId="{714D3389-AA64-47A8-AA75-29F11EA55E0C}" destId="{946018AC-3DEC-47EE-AC37-5F799E58EE3B}" srcOrd="0" destOrd="0" presId="urn:microsoft.com/office/officeart/2005/8/layout/cycle6"/>
    <dgm:cxn modelId="{37A11166-1F80-40A3-B500-8487C6397B2D}" type="presOf" srcId="{896A6010-309A-4EE5-9F69-22ECBF382023}" destId="{8F7F3509-ACA6-4556-99D1-43B942392E62}" srcOrd="0" destOrd="0" presId="urn:microsoft.com/office/officeart/2005/8/layout/cycle6"/>
    <dgm:cxn modelId="{7CF62267-E587-4DC7-9049-CB20AEC018C8}" type="presOf" srcId="{1D3D5C6A-8F8A-444E-AFF7-45BF2BA884A4}" destId="{8AC4FCFB-AF6D-4787-B169-5EFBA2352424}" srcOrd="0" destOrd="0" presId="urn:microsoft.com/office/officeart/2005/8/layout/cycle6"/>
    <dgm:cxn modelId="{5052874C-616D-4DFC-8CC7-24B4410A5D53}" type="presOf" srcId="{5C91F015-FD51-4326-B4CE-CC02E72534BD}" destId="{8A2FF4EC-A4B8-4247-8296-82C8A98269D1}" srcOrd="0" destOrd="0" presId="urn:microsoft.com/office/officeart/2005/8/layout/cycle6"/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06B18350-9AEF-4B82-88D0-C02CF975D74E}" type="presOf" srcId="{A1DED879-2367-49EE-B39A-CAD33286FED5}" destId="{14C85ED9-E72E-4DCF-8A49-93C1AF4C8131}" srcOrd="0" destOrd="0" presId="urn:microsoft.com/office/officeart/2005/8/layout/cycle6"/>
    <dgm:cxn modelId="{8A96F450-9333-43FC-B03F-8D5CA16BF9CC}" type="presOf" srcId="{685AA220-1E5B-46C0-B8DE-B9D662CB20B6}" destId="{04A23EBB-600E-498E-B36E-44B5B3AED433}" srcOrd="0" destOrd="0" presId="urn:microsoft.com/office/officeart/2005/8/layout/cycle6"/>
    <dgm:cxn modelId="{2CDC7851-0BE3-4EBD-A746-A0410E01FF79}" srcId="{6DEAC7EA-E4DD-4C83-9F88-71FE6CB42BF6}" destId="{66FECF8C-5BFF-47A1-9AA9-485FCCB9A22E}" srcOrd="6" destOrd="0" parTransId="{75735310-AD4D-4EAE-91FD-747885D311E9}" sibTransId="{A549C9B4-10E4-41D7-9951-4D1D8BAB8A79}"/>
    <dgm:cxn modelId="{5C61E071-0485-4548-8882-F72C52F2CD8C}" type="presOf" srcId="{AF82DE00-825A-4C49-B52C-5F901330BDFD}" destId="{CCE0D217-9E9D-4776-88A6-5F020E8BBF8F}" srcOrd="0" destOrd="0" presId="urn:microsoft.com/office/officeart/2005/8/layout/cycle6"/>
    <dgm:cxn modelId="{19C30976-36E4-4E52-AF19-29B790FF0BA0}" type="presOf" srcId="{122AFB5A-DD44-4172-B753-C6A939AEEAE6}" destId="{EEDB36A0-D559-454C-B077-651B3351D639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2" destOrd="0" parTransId="{23FC4433-9192-4A44-B0B4-2119F3843EB6}" sibTransId="{896A6010-309A-4EE5-9F69-22ECBF382023}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F2A9BB87-8DE7-42D3-A39A-D3BB7F1C9BCE}" type="presOf" srcId="{068DF65D-0E1E-4CA9-8B96-A7910304C848}" destId="{B31425F7-36A5-4D0B-BCB7-0922B92069F1}" srcOrd="0" destOrd="0" presId="urn:microsoft.com/office/officeart/2005/8/layout/cycle6"/>
    <dgm:cxn modelId="{C8382588-BDC4-42B0-987D-CD01F2FC4E9A}" type="presOf" srcId="{B732A509-C503-4F33-899B-82485414BC13}" destId="{2997C435-DF4F-48D2-A308-0BC411B81827}" srcOrd="0" destOrd="0" presId="urn:microsoft.com/office/officeart/2005/8/layout/cycle6"/>
    <dgm:cxn modelId="{F692388A-1837-441B-9680-94CC6413602D}" type="presOf" srcId="{B72713C0-E37A-4927-B7F1-643DD674B5B4}" destId="{AB2BBC2F-2861-45D2-ACC0-42D9845BA62D}" srcOrd="0" destOrd="0" presId="urn:microsoft.com/office/officeart/2005/8/layout/cycle6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6391A19C-3AEA-4BC7-ADF3-C3B7B11484C3}" type="presOf" srcId="{C480DB87-EC2E-44A5-857F-94C30E3D92D6}" destId="{06BEF2CA-C8BC-4E00-AA6C-C66B32F221EC}" srcOrd="0" destOrd="0" presId="urn:microsoft.com/office/officeart/2005/8/layout/cycle6"/>
    <dgm:cxn modelId="{D44AD69C-A087-4DEC-89B0-40F99D50B1CE}" type="presOf" srcId="{A549C9B4-10E4-41D7-9951-4D1D8BAB8A79}" destId="{0D116175-260E-40AE-AD6C-FEF618633A75}" srcOrd="0" destOrd="0" presId="urn:microsoft.com/office/officeart/2005/8/layout/cycle6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281063A4-5752-4BC0-B578-9DD6433030FD}" type="presOf" srcId="{66FECF8C-5BFF-47A1-9AA9-485FCCB9A22E}" destId="{91FD1C14-3276-48CF-880F-87D0C0430A91}" srcOrd="0" destOrd="0" presId="urn:microsoft.com/office/officeart/2005/8/layout/cycle6"/>
    <dgm:cxn modelId="{D78892A7-EB5B-454E-AB99-F802265B9CE1}" type="presOf" srcId="{F10F2953-2130-4CDF-8CF5-0435AEA3BB8E}" destId="{B0D2BE0D-E9FD-4194-933D-0615A90019A0}" srcOrd="0" destOrd="0" presId="urn:microsoft.com/office/officeart/2005/8/layout/cycle6"/>
    <dgm:cxn modelId="{2CE694B3-2D6A-44E7-B0B7-E63F6EED7BCB}" type="presOf" srcId="{26612691-C27C-42EA-A866-D79ADE728901}" destId="{EBFFE88D-69DC-4B86-9284-510D078AD5BD}" srcOrd="0" destOrd="0" presId="urn:microsoft.com/office/officeart/2005/8/layout/cycle6"/>
    <dgm:cxn modelId="{D5464DB7-2715-427B-AD17-8378CF10FC6D}" type="presOf" srcId="{FD721607-C284-4C5E-BD28-38890780E7E9}" destId="{EC328850-426B-4187-B0E1-F2927C6F859D}" srcOrd="0" destOrd="0" presId="urn:microsoft.com/office/officeart/2005/8/layout/cycle6"/>
    <dgm:cxn modelId="{B63172B8-CD82-4FB7-B14A-37EFE29C44F4}" type="presOf" srcId="{AAEC642D-BEA0-424A-93FA-CE91051E0CFE}" destId="{00EA599E-93CA-4E65-A8E8-FB74AD7F2144}" srcOrd="0" destOrd="0" presId="urn:microsoft.com/office/officeart/2005/8/layout/cycle6"/>
    <dgm:cxn modelId="{2E19D4C0-975F-446C-94BE-5FB36BF024A5}" type="presOf" srcId="{8F6FA1D0-B892-45D3-8519-727B12979775}" destId="{1C019606-BE26-4B4F-9A1A-EA376323199F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7DB60DC6-F492-4067-874C-379AA45CA086}" type="presOf" srcId="{6DEAC7EA-E4DD-4C83-9F88-71FE6CB42BF6}" destId="{53F7C526-A305-4DDF-8415-E3D529522BAE}" srcOrd="0" destOrd="0" presId="urn:microsoft.com/office/officeart/2005/8/layout/cycle6"/>
    <dgm:cxn modelId="{4CA1A6C6-E506-42DE-BCC5-C8BFB80C715A}" srcId="{6DEAC7EA-E4DD-4C83-9F88-71FE6CB42BF6}" destId="{CE1956AB-42F4-4238-B8CB-A15BBB07FAE2}" srcOrd="4" destOrd="0" parTransId="{EA76AD85-379A-4765-92D0-F92F3BA74AA0}" sibTransId="{BABE726C-1062-4F24-ADA7-0A414D1805AC}"/>
    <dgm:cxn modelId="{98A4A6C7-B1F1-452B-95C6-55FCFFE3478F}" type="presOf" srcId="{BE28A756-02B9-4F75-A560-A7105EACB477}" destId="{230F75A9-8DC5-4172-AC80-B8542248E8BE}" srcOrd="0" destOrd="0" presId="urn:microsoft.com/office/officeart/2005/8/layout/cycle6"/>
    <dgm:cxn modelId="{EF4135C9-F226-4BFC-9721-89161C80C368}" type="presOf" srcId="{A18C1DDE-3C01-48B5-B44B-DAB0431C4063}" destId="{2B36FB0A-4AA6-4E22-A8FB-8F3216B55D04}" srcOrd="0" destOrd="0" presId="urn:microsoft.com/office/officeart/2005/8/layout/cycle6"/>
    <dgm:cxn modelId="{48B17FCA-EB2F-4F8F-9838-86429B5DD7AB}" type="presOf" srcId="{AB5A68D2-77AE-40EA-B0F2-A83E574BE687}" destId="{972DB64F-C07F-4AF1-8823-11EDC63BE200}" srcOrd="0" destOrd="0" presId="urn:microsoft.com/office/officeart/2005/8/layout/cycle6"/>
    <dgm:cxn modelId="{23128CD2-4E30-4959-8953-36DD3E50F52C}" srcId="{6DEAC7EA-E4DD-4C83-9F88-71FE6CB42BF6}" destId="{714D3389-AA64-47A8-AA75-29F11EA55E0C}" srcOrd="3" destOrd="0" parTransId="{3566F40F-46F7-4C41-A6D9-0344170A24EE}" sibTransId="{A4C2D81B-2CD7-4411-AC9A-C2AA573EDEEA}"/>
    <dgm:cxn modelId="{300A3CD4-D09B-45D0-B91F-4C969A5645FC}" type="presOf" srcId="{38BE18E5-7EEF-4FFA-B11F-26BBBE9B6C6F}" destId="{CB8210D4-B5E9-49FE-8DB4-97FD169CB9A8}" srcOrd="0" destOrd="0" presId="urn:microsoft.com/office/officeart/2005/8/layout/cycle6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0D3320DD-E790-4CE2-8490-270B12996EFC}" type="presOf" srcId="{A4C2D81B-2CD7-4411-AC9A-C2AA573EDEEA}" destId="{9B13D436-05AB-4B14-9DFD-A7CE93D10607}" srcOrd="0" destOrd="0" presId="urn:microsoft.com/office/officeart/2005/8/layout/cycle6"/>
    <dgm:cxn modelId="{215C18EE-DF72-46FF-AC4D-F5DF74981ED8}" type="presOf" srcId="{056A21AC-EDE6-40E9-B654-4AD8D7A34133}" destId="{13CD766F-D2DC-4C85-91A9-6502F8E86D7F}" srcOrd="0" destOrd="0" presId="urn:microsoft.com/office/officeart/2005/8/layout/cycle6"/>
    <dgm:cxn modelId="{EC5244FF-3880-4CB6-9C9F-DC44B4ABD5DD}" type="presOf" srcId="{E3B7D24F-8CB1-4E3A-B067-DE8B3D9861C5}" destId="{8C0326AC-85EE-4197-9D27-89C7276846E8}" srcOrd="0" destOrd="0" presId="urn:microsoft.com/office/officeart/2005/8/layout/cycle6"/>
    <dgm:cxn modelId="{F972E22E-5F07-4751-B9FD-1510102DD415}" type="presParOf" srcId="{53F7C526-A305-4DDF-8415-E3D529522BAE}" destId="{EBFFE88D-69DC-4B86-9284-510D078AD5BD}" srcOrd="0" destOrd="0" presId="urn:microsoft.com/office/officeart/2005/8/layout/cycle6"/>
    <dgm:cxn modelId="{C9F5E365-46F0-4DCE-9765-C0A5E1EA5594}" type="presParOf" srcId="{53F7C526-A305-4DDF-8415-E3D529522BAE}" destId="{DFE2648E-C9E2-41B3-8D79-420D3A4DC31F}" srcOrd="1" destOrd="0" presId="urn:microsoft.com/office/officeart/2005/8/layout/cycle6"/>
    <dgm:cxn modelId="{E53A14A3-42A6-45EB-A224-9640DCB654F7}" type="presParOf" srcId="{53F7C526-A305-4DDF-8415-E3D529522BAE}" destId="{EC328850-426B-4187-B0E1-F2927C6F859D}" srcOrd="2" destOrd="0" presId="urn:microsoft.com/office/officeart/2005/8/layout/cycle6"/>
    <dgm:cxn modelId="{7B55577F-BC3D-4208-B307-7737ED20EAE3}" type="presParOf" srcId="{53F7C526-A305-4DDF-8415-E3D529522BAE}" destId="{AB2BBC2F-2861-45D2-ACC0-42D9845BA62D}" srcOrd="3" destOrd="0" presId="urn:microsoft.com/office/officeart/2005/8/layout/cycle6"/>
    <dgm:cxn modelId="{462D1444-6496-4BEF-87D4-D1D64EF46D57}" type="presParOf" srcId="{53F7C526-A305-4DDF-8415-E3D529522BAE}" destId="{88DD1657-2A59-4B7B-A013-A38CD91352C4}" srcOrd="4" destOrd="0" presId="urn:microsoft.com/office/officeart/2005/8/layout/cycle6"/>
    <dgm:cxn modelId="{DEFB8C9C-B0A2-4E24-A1FA-23AD7B3FEF91}" type="presParOf" srcId="{53F7C526-A305-4DDF-8415-E3D529522BAE}" destId="{14C85ED9-E72E-4DCF-8A49-93C1AF4C8131}" srcOrd="5" destOrd="0" presId="urn:microsoft.com/office/officeart/2005/8/layout/cycle6"/>
    <dgm:cxn modelId="{AECAEC4E-0970-4546-8965-214088DCBC3C}" type="presParOf" srcId="{53F7C526-A305-4DDF-8415-E3D529522BAE}" destId="{8A2FF4EC-A4B8-4247-8296-82C8A98269D1}" srcOrd="6" destOrd="0" presId="urn:microsoft.com/office/officeart/2005/8/layout/cycle6"/>
    <dgm:cxn modelId="{EDC55442-040B-47C4-A166-A671AAE01546}" type="presParOf" srcId="{53F7C526-A305-4DDF-8415-E3D529522BAE}" destId="{616CF29F-C8E1-471D-A60C-A24347163011}" srcOrd="7" destOrd="0" presId="urn:microsoft.com/office/officeart/2005/8/layout/cycle6"/>
    <dgm:cxn modelId="{1213618B-B2E9-41A9-9CCF-FC62636B572F}" type="presParOf" srcId="{53F7C526-A305-4DDF-8415-E3D529522BAE}" destId="{8F7F3509-ACA6-4556-99D1-43B942392E62}" srcOrd="8" destOrd="0" presId="urn:microsoft.com/office/officeart/2005/8/layout/cycle6"/>
    <dgm:cxn modelId="{821D6CD0-5B41-47FF-8898-A634EC3368E3}" type="presParOf" srcId="{53F7C526-A305-4DDF-8415-E3D529522BAE}" destId="{946018AC-3DEC-47EE-AC37-5F799E58EE3B}" srcOrd="9" destOrd="0" presId="urn:microsoft.com/office/officeart/2005/8/layout/cycle6"/>
    <dgm:cxn modelId="{5A2EF64E-76D2-44B6-BDF0-3751255001CE}" type="presParOf" srcId="{53F7C526-A305-4DDF-8415-E3D529522BAE}" destId="{6C01F772-3155-4ED4-ACA8-C56E79720F5D}" srcOrd="10" destOrd="0" presId="urn:microsoft.com/office/officeart/2005/8/layout/cycle6"/>
    <dgm:cxn modelId="{43AE3DDE-1AC6-4986-A879-89C3B49EAEF9}" type="presParOf" srcId="{53F7C526-A305-4DDF-8415-E3D529522BAE}" destId="{9B13D436-05AB-4B14-9DFD-A7CE93D10607}" srcOrd="11" destOrd="0" presId="urn:microsoft.com/office/officeart/2005/8/layout/cycle6"/>
    <dgm:cxn modelId="{E4E12157-1C3D-474C-B179-E802EE597BCE}" type="presParOf" srcId="{53F7C526-A305-4DDF-8415-E3D529522BAE}" destId="{7D6382B1-1DE2-44C8-AFDB-6D470EFEF1E1}" srcOrd="12" destOrd="0" presId="urn:microsoft.com/office/officeart/2005/8/layout/cycle6"/>
    <dgm:cxn modelId="{C92CC252-61FA-4D42-88DA-DF50B2251769}" type="presParOf" srcId="{53F7C526-A305-4DDF-8415-E3D529522BAE}" destId="{FD828248-B46D-4175-B8F7-1E523C700D06}" srcOrd="13" destOrd="0" presId="urn:microsoft.com/office/officeart/2005/8/layout/cycle6"/>
    <dgm:cxn modelId="{CDBDD200-E477-4496-8B6B-12915DED5FB8}" type="presParOf" srcId="{53F7C526-A305-4DDF-8415-E3D529522BAE}" destId="{88586D43-51C3-4C2B-9505-616423FE9A7E}" srcOrd="14" destOrd="0" presId="urn:microsoft.com/office/officeart/2005/8/layout/cycle6"/>
    <dgm:cxn modelId="{388BC065-4A62-494A-99F6-D0DEC22DC22D}" type="presParOf" srcId="{53F7C526-A305-4DDF-8415-E3D529522BAE}" destId="{CCE0D217-9E9D-4776-88A6-5F020E8BBF8F}" srcOrd="15" destOrd="0" presId="urn:microsoft.com/office/officeart/2005/8/layout/cycle6"/>
    <dgm:cxn modelId="{53C5404E-73E2-4ED0-A716-F6380EA6F9C4}" type="presParOf" srcId="{53F7C526-A305-4DDF-8415-E3D529522BAE}" destId="{5F62D1C1-16E4-485B-8146-FC368DE44123}" srcOrd="16" destOrd="0" presId="urn:microsoft.com/office/officeart/2005/8/layout/cycle6"/>
    <dgm:cxn modelId="{53E2C288-51E0-41AE-9550-87AC3EEF6B69}" type="presParOf" srcId="{53F7C526-A305-4DDF-8415-E3D529522BAE}" destId="{13CD766F-D2DC-4C85-91A9-6502F8E86D7F}" srcOrd="17" destOrd="0" presId="urn:microsoft.com/office/officeart/2005/8/layout/cycle6"/>
    <dgm:cxn modelId="{D2F6F90E-6A3B-493B-AF1C-A555D5538015}" type="presParOf" srcId="{53F7C526-A305-4DDF-8415-E3D529522BAE}" destId="{91FD1C14-3276-48CF-880F-87D0C0430A91}" srcOrd="18" destOrd="0" presId="urn:microsoft.com/office/officeart/2005/8/layout/cycle6"/>
    <dgm:cxn modelId="{AC941DBC-0081-48E5-8F27-2ED7CD0EF0DD}" type="presParOf" srcId="{53F7C526-A305-4DDF-8415-E3D529522BAE}" destId="{31BD4F64-85C6-4571-8198-C419ED128289}" srcOrd="19" destOrd="0" presId="urn:microsoft.com/office/officeart/2005/8/layout/cycle6"/>
    <dgm:cxn modelId="{C25BFA5A-B13E-4F47-8886-AEF050495620}" type="presParOf" srcId="{53F7C526-A305-4DDF-8415-E3D529522BAE}" destId="{0D116175-260E-40AE-AD6C-FEF618633A75}" srcOrd="20" destOrd="0" presId="urn:microsoft.com/office/officeart/2005/8/layout/cycle6"/>
    <dgm:cxn modelId="{364F9E2F-9C70-42DD-B42B-28EE84AB6937}" type="presParOf" srcId="{53F7C526-A305-4DDF-8415-E3D529522BAE}" destId="{04A23EBB-600E-498E-B36E-44B5B3AED433}" srcOrd="21" destOrd="0" presId="urn:microsoft.com/office/officeart/2005/8/layout/cycle6"/>
    <dgm:cxn modelId="{A75917D9-781A-476B-9A5E-ED9DA24AC67B}" type="presParOf" srcId="{53F7C526-A305-4DDF-8415-E3D529522BAE}" destId="{91AFF870-18C7-4FD6-97CD-ABF4EE3A1349}" srcOrd="22" destOrd="0" presId="urn:microsoft.com/office/officeart/2005/8/layout/cycle6"/>
    <dgm:cxn modelId="{B475C2F8-B8D0-4127-A05E-13F7F42399F7}" type="presParOf" srcId="{53F7C526-A305-4DDF-8415-E3D529522BAE}" destId="{B0D2BE0D-E9FD-4194-933D-0615A90019A0}" srcOrd="23" destOrd="0" presId="urn:microsoft.com/office/officeart/2005/8/layout/cycle6"/>
    <dgm:cxn modelId="{4494DF84-DCF6-4E4A-8876-C4A6A633C520}" type="presParOf" srcId="{53F7C526-A305-4DDF-8415-E3D529522BAE}" destId="{230F75A9-8DC5-4172-AC80-B8542248E8BE}" srcOrd="24" destOrd="0" presId="urn:microsoft.com/office/officeart/2005/8/layout/cycle6"/>
    <dgm:cxn modelId="{1777BBA0-944C-427E-B571-18FA381192A7}" type="presParOf" srcId="{53F7C526-A305-4DDF-8415-E3D529522BAE}" destId="{22DA5E31-8687-4D6A-B0BA-19C41FA63BE7}" srcOrd="25" destOrd="0" presId="urn:microsoft.com/office/officeart/2005/8/layout/cycle6"/>
    <dgm:cxn modelId="{414C0AA0-6B7E-4F19-A5EF-A1744A42319E}" type="presParOf" srcId="{53F7C526-A305-4DDF-8415-E3D529522BAE}" destId="{2B36FB0A-4AA6-4E22-A8FB-8F3216B55D04}" srcOrd="26" destOrd="0" presId="urn:microsoft.com/office/officeart/2005/8/layout/cycle6"/>
    <dgm:cxn modelId="{99A55CE5-DB34-4682-B903-782F2556274F}" type="presParOf" srcId="{53F7C526-A305-4DDF-8415-E3D529522BAE}" destId="{D3B5E785-A63D-4186-92FE-F0D5CA0D3850}" srcOrd="27" destOrd="0" presId="urn:microsoft.com/office/officeart/2005/8/layout/cycle6"/>
    <dgm:cxn modelId="{A6A548B3-DD8D-48B9-ACEE-FFF79A168102}" type="presParOf" srcId="{53F7C526-A305-4DDF-8415-E3D529522BAE}" destId="{C50C1796-3BB0-4E76-B66B-746034DF57A0}" srcOrd="28" destOrd="0" presId="urn:microsoft.com/office/officeart/2005/8/layout/cycle6"/>
    <dgm:cxn modelId="{8268F395-F605-4D50-85CC-4D457FDCF45F}" type="presParOf" srcId="{53F7C526-A305-4DDF-8415-E3D529522BAE}" destId="{972DB64F-C07F-4AF1-8823-11EDC63BE200}" srcOrd="29" destOrd="0" presId="urn:microsoft.com/office/officeart/2005/8/layout/cycle6"/>
    <dgm:cxn modelId="{E27CACAF-D2D9-4CE1-AF51-B04E9D1FE8DD}" type="presParOf" srcId="{53F7C526-A305-4DDF-8415-E3D529522BAE}" destId="{B31425F7-36A5-4D0B-BCB7-0922B92069F1}" srcOrd="30" destOrd="0" presId="urn:microsoft.com/office/officeart/2005/8/layout/cycle6"/>
    <dgm:cxn modelId="{4C9F59EE-0F58-44A5-9AD6-C6B7E040CCAA}" type="presParOf" srcId="{53F7C526-A305-4DDF-8415-E3D529522BAE}" destId="{7D30409A-7C99-4FC4-B496-7090C578E365}" srcOrd="31" destOrd="0" presId="urn:microsoft.com/office/officeart/2005/8/layout/cycle6"/>
    <dgm:cxn modelId="{6B4F3231-A405-4C15-88B8-DF43765ABB67}" type="presParOf" srcId="{53F7C526-A305-4DDF-8415-E3D529522BAE}" destId="{06BEF2CA-C8BC-4E00-AA6C-C66B32F221EC}" srcOrd="32" destOrd="0" presId="urn:microsoft.com/office/officeart/2005/8/layout/cycle6"/>
    <dgm:cxn modelId="{23D4649D-F130-499F-9737-829197B47AD2}" type="presParOf" srcId="{53F7C526-A305-4DDF-8415-E3D529522BAE}" destId="{CB8210D4-B5E9-49FE-8DB4-97FD169CB9A8}" srcOrd="33" destOrd="0" presId="urn:microsoft.com/office/officeart/2005/8/layout/cycle6"/>
    <dgm:cxn modelId="{B3C38862-0DFE-474F-9B7D-1D9DA27E7302}" type="presParOf" srcId="{53F7C526-A305-4DDF-8415-E3D529522BAE}" destId="{DC13EAE6-CA4D-4E5C-9674-B050D8EE7E61}" srcOrd="34" destOrd="0" presId="urn:microsoft.com/office/officeart/2005/8/layout/cycle6"/>
    <dgm:cxn modelId="{386A5196-93C0-46D7-B28F-92B97226EC07}" type="presParOf" srcId="{53F7C526-A305-4DDF-8415-E3D529522BAE}" destId="{D53BB2C9-BA7F-4184-AFDB-22AFDB1E66DD}" srcOrd="35" destOrd="0" presId="urn:microsoft.com/office/officeart/2005/8/layout/cycle6"/>
    <dgm:cxn modelId="{FAC1D53A-1466-419E-A0DA-59217F3404E3}" type="presParOf" srcId="{53F7C526-A305-4DDF-8415-E3D529522BAE}" destId="{8C0326AC-85EE-4197-9D27-89C7276846E8}" srcOrd="36" destOrd="0" presId="urn:microsoft.com/office/officeart/2005/8/layout/cycle6"/>
    <dgm:cxn modelId="{987E75C7-1DEC-4361-AC1A-C63E538F10A2}" type="presParOf" srcId="{53F7C526-A305-4DDF-8415-E3D529522BAE}" destId="{00DB745E-B1A9-4493-9169-68B1CA1DFBE5}" srcOrd="37" destOrd="0" presId="urn:microsoft.com/office/officeart/2005/8/layout/cycle6"/>
    <dgm:cxn modelId="{2F70D642-B870-4295-971A-F0E6793E45D7}" type="presParOf" srcId="{53F7C526-A305-4DDF-8415-E3D529522BAE}" destId="{8AC4FCFB-AF6D-4787-B169-5EFBA2352424}" srcOrd="38" destOrd="0" presId="urn:microsoft.com/office/officeart/2005/8/layout/cycle6"/>
    <dgm:cxn modelId="{4F57FDFC-484E-4746-B2AC-A6CAD9A0733D}" type="presParOf" srcId="{53F7C526-A305-4DDF-8415-E3D529522BAE}" destId="{695104BF-8B6A-478B-A650-DE896F8CECD9}" srcOrd="39" destOrd="0" presId="urn:microsoft.com/office/officeart/2005/8/layout/cycle6"/>
    <dgm:cxn modelId="{6C800973-AE1C-4657-8A45-5722A4431A17}" type="presParOf" srcId="{53F7C526-A305-4DDF-8415-E3D529522BAE}" destId="{1FB87BD3-8959-43A2-A150-A35E628E8E3E}" srcOrd="40" destOrd="0" presId="urn:microsoft.com/office/officeart/2005/8/layout/cycle6"/>
    <dgm:cxn modelId="{03485F6E-9D51-4108-9882-C09327C426C8}" type="presParOf" srcId="{53F7C526-A305-4DDF-8415-E3D529522BAE}" destId="{00EA599E-93CA-4E65-A8E8-FB74AD7F2144}" srcOrd="41" destOrd="0" presId="urn:microsoft.com/office/officeart/2005/8/layout/cycle6"/>
    <dgm:cxn modelId="{87896C2F-FCB0-4BFB-97B7-E32C7D9CB504}" type="presParOf" srcId="{53F7C526-A305-4DDF-8415-E3D529522BAE}" destId="{2997C435-DF4F-48D2-A308-0BC411B81827}" srcOrd="42" destOrd="0" presId="urn:microsoft.com/office/officeart/2005/8/layout/cycle6"/>
    <dgm:cxn modelId="{5F0C3FEC-B683-4E3E-BEE0-0ED1A96DCFB3}" type="presParOf" srcId="{53F7C526-A305-4DDF-8415-E3D529522BAE}" destId="{B2790D49-946F-48BB-A454-B7552761C64F}" srcOrd="43" destOrd="0" presId="urn:microsoft.com/office/officeart/2005/8/layout/cycle6"/>
    <dgm:cxn modelId="{CDB0462B-629D-4643-9C05-F413F28E3ACC}" type="presParOf" srcId="{53F7C526-A305-4DDF-8415-E3D529522BAE}" destId="{1C019606-BE26-4B4F-9A1A-EA376323199F}" srcOrd="44" destOrd="0" presId="urn:microsoft.com/office/officeart/2005/8/layout/cycle6"/>
    <dgm:cxn modelId="{BE921910-840D-4A08-B3AF-EC2E9D8A58A1}" type="presParOf" srcId="{53F7C526-A305-4DDF-8415-E3D529522BAE}" destId="{A2FC1AF0-2795-4D3C-A5BE-525A6331C5EB}" srcOrd="45" destOrd="0" presId="urn:microsoft.com/office/officeart/2005/8/layout/cycle6"/>
    <dgm:cxn modelId="{5168F51C-F705-4548-8B9F-DB0480C2004A}" type="presParOf" srcId="{53F7C526-A305-4DDF-8415-E3D529522BAE}" destId="{D9A6A0A0-04C0-4475-BA29-FB102D077B18}" srcOrd="46" destOrd="0" presId="urn:microsoft.com/office/officeart/2005/8/layout/cycle6"/>
    <dgm:cxn modelId="{ECD8E47D-AAEF-4053-B366-8B8CC17182B0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38BE18E5-7EEF-4FFA-B11F-26BBBE9B6C6F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E3B7D24F-8CB1-4E3A-B067-DE8B3D9861C5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dgm:pt modelId="{714D3389-AA64-47A8-AA75-29F11EA55E0C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566F40F-46F7-4C41-A6D9-0344170A24EE}" type="parTrans" cxnId="{23128CD2-4E30-4959-8953-36DD3E50F52C}">
      <dgm:prSet/>
      <dgm:spPr/>
      <dgm:t>
        <a:bodyPr/>
        <a:lstStyle/>
        <a:p>
          <a:endParaRPr lang="en-GB"/>
        </a:p>
      </dgm:t>
    </dgm:pt>
    <dgm:pt modelId="{A4C2D81B-2CD7-4411-AC9A-C2AA573EDEEA}" type="sibTrans" cxnId="{23128CD2-4E30-4959-8953-36DD3E50F52C}">
      <dgm:prSet/>
      <dgm:spPr/>
      <dgm:t>
        <a:bodyPr/>
        <a:lstStyle/>
        <a:p>
          <a:endParaRPr lang="en-GB"/>
        </a:p>
      </dgm:t>
    </dgm:pt>
    <dgm:pt modelId="{CE1956AB-42F4-4238-B8CB-A15BBB07FAE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A76AD85-379A-4765-92D0-F92F3BA74AA0}" type="parTrans" cxnId="{4CA1A6C6-E506-42DE-BCC5-C8BFB80C715A}">
      <dgm:prSet/>
      <dgm:spPr/>
      <dgm:t>
        <a:bodyPr/>
        <a:lstStyle/>
        <a:p>
          <a:endParaRPr lang="en-GB"/>
        </a:p>
      </dgm:t>
    </dgm:pt>
    <dgm:pt modelId="{BABE726C-1062-4F24-ADA7-0A414D1805AC}" type="sibTrans" cxnId="{4CA1A6C6-E506-42DE-BCC5-C8BFB80C715A}">
      <dgm:prSet/>
      <dgm:spPr/>
      <dgm:t>
        <a:bodyPr/>
        <a:lstStyle/>
        <a:p>
          <a:endParaRPr lang="en-GB"/>
        </a:p>
      </dgm:t>
    </dgm:pt>
    <dgm:pt modelId="{AF82DE00-825A-4C49-B52C-5F901330BDFD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80472308-766A-427D-92B9-21C7CD46B0F4}" type="parTrans" cxnId="{0F68EC08-98AE-46E6-B7F8-ECB4F73A8ABD}">
      <dgm:prSet/>
      <dgm:spPr/>
      <dgm:t>
        <a:bodyPr/>
        <a:lstStyle/>
        <a:p>
          <a:endParaRPr lang="en-GB"/>
        </a:p>
      </dgm:t>
    </dgm:pt>
    <dgm:pt modelId="{056A21AC-EDE6-40E9-B654-4AD8D7A34133}" type="sibTrans" cxnId="{0F68EC08-98AE-46E6-B7F8-ECB4F73A8ABD}">
      <dgm:prSet/>
      <dgm:spPr/>
      <dgm:t>
        <a:bodyPr/>
        <a:lstStyle/>
        <a:p>
          <a:endParaRPr lang="en-GB"/>
        </a:p>
      </dgm:t>
    </dgm:pt>
    <dgm:pt modelId="{66FECF8C-5BFF-47A1-9AA9-485FCCB9A22E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75735310-AD4D-4EAE-91FD-747885D311E9}" type="parTrans" cxnId="{2CDC7851-0BE3-4EBD-A746-A0410E01FF79}">
      <dgm:prSet/>
      <dgm:spPr/>
      <dgm:t>
        <a:bodyPr/>
        <a:lstStyle/>
        <a:p>
          <a:endParaRPr lang="en-GB"/>
        </a:p>
      </dgm:t>
    </dgm:pt>
    <dgm:pt modelId="{A549C9B4-10E4-41D7-9951-4D1D8BAB8A79}" type="sibTrans" cxnId="{2CDC7851-0BE3-4EBD-A746-A0410E01FF79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2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2" presStyleCnt="16"/>
      <dgm:spPr/>
      <dgm:t>
        <a:bodyPr/>
        <a:lstStyle/>
        <a:p>
          <a:endParaRPr lang="en-GB"/>
        </a:p>
      </dgm:t>
    </dgm:pt>
    <dgm:pt modelId="{946018AC-3DEC-47EE-AC37-5F799E58EE3B}" type="pres">
      <dgm:prSet presAssocID="{714D3389-AA64-47A8-AA75-29F11EA55E0C}" presName="node" presStyleLbl="node1" presStyleIdx="3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01F772-3155-4ED4-ACA8-C56E79720F5D}" type="pres">
      <dgm:prSet presAssocID="{714D3389-AA64-47A8-AA75-29F11EA55E0C}" presName="spNode" presStyleCnt="0"/>
      <dgm:spPr/>
    </dgm:pt>
    <dgm:pt modelId="{9B13D436-05AB-4B14-9DFD-A7CE93D10607}" type="pres">
      <dgm:prSet presAssocID="{A4C2D81B-2CD7-4411-AC9A-C2AA573EDEEA}" presName="sibTrans" presStyleLbl="sibTrans1D1" presStyleIdx="3" presStyleCnt="16"/>
      <dgm:spPr/>
      <dgm:t>
        <a:bodyPr/>
        <a:lstStyle/>
        <a:p>
          <a:endParaRPr lang="en-GB"/>
        </a:p>
      </dgm:t>
    </dgm:pt>
    <dgm:pt modelId="{7D6382B1-1DE2-44C8-AFDB-6D470EFEF1E1}" type="pres">
      <dgm:prSet presAssocID="{CE1956AB-42F4-4238-B8CB-A15BBB07FAE2}" presName="node" presStyleLbl="node1" presStyleIdx="4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828248-B46D-4175-B8F7-1E523C700D06}" type="pres">
      <dgm:prSet presAssocID="{CE1956AB-42F4-4238-B8CB-A15BBB07FAE2}" presName="spNode" presStyleCnt="0"/>
      <dgm:spPr/>
    </dgm:pt>
    <dgm:pt modelId="{88586D43-51C3-4C2B-9505-616423FE9A7E}" type="pres">
      <dgm:prSet presAssocID="{BABE726C-1062-4F24-ADA7-0A414D1805AC}" presName="sibTrans" presStyleLbl="sibTrans1D1" presStyleIdx="4" presStyleCnt="16"/>
      <dgm:spPr/>
      <dgm:t>
        <a:bodyPr/>
        <a:lstStyle/>
        <a:p>
          <a:endParaRPr lang="en-GB"/>
        </a:p>
      </dgm:t>
    </dgm:pt>
    <dgm:pt modelId="{CCE0D217-9E9D-4776-88A6-5F020E8BBF8F}" type="pres">
      <dgm:prSet presAssocID="{AF82DE00-825A-4C49-B52C-5F901330BDFD}" presName="node" presStyleLbl="node1" presStyleIdx="5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62D1C1-16E4-485B-8146-FC368DE44123}" type="pres">
      <dgm:prSet presAssocID="{AF82DE00-825A-4C49-B52C-5F901330BDFD}" presName="spNode" presStyleCnt="0"/>
      <dgm:spPr/>
    </dgm:pt>
    <dgm:pt modelId="{13CD766F-D2DC-4C85-91A9-6502F8E86D7F}" type="pres">
      <dgm:prSet presAssocID="{056A21AC-EDE6-40E9-B654-4AD8D7A34133}" presName="sibTrans" presStyleLbl="sibTrans1D1" presStyleIdx="5" presStyleCnt="16"/>
      <dgm:spPr/>
      <dgm:t>
        <a:bodyPr/>
        <a:lstStyle/>
        <a:p>
          <a:endParaRPr lang="en-GB"/>
        </a:p>
      </dgm:t>
    </dgm:pt>
    <dgm:pt modelId="{91FD1C14-3276-48CF-880F-87D0C0430A91}" type="pres">
      <dgm:prSet presAssocID="{66FECF8C-5BFF-47A1-9AA9-485FCCB9A22E}" presName="node" presStyleLbl="node1" presStyleIdx="6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BD4F64-85C6-4571-8198-C419ED128289}" type="pres">
      <dgm:prSet presAssocID="{66FECF8C-5BFF-47A1-9AA9-485FCCB9A22E}" presName="spNode" presStyleCnt="0"/>
      <dgm:spPr/>
    </dgm:pt>
    <dgm:pt modelId="{0D116175-260E-40AE-AD6C-FEF618633A75}" type="pres">
      <dgm:prSet presAssocID="{A549C9B4-10E4-41D7-9951-4D1D8BAB8A79}" presName="sibTrans" presStyleLbl="sibTrans1D1" presStyleIdx="6" presStyleCnt="16"/>
      <dgm:spPr/>
      <dgm:t>
        <a:bodyPr/>
        <a:lstStyle/>
        <a:p>
          <a:endParaRPr lang="en-GB"/>
        </a:p>
      </dgm:t>
    </dgm:pt>
    <dgm:pt modelId="{04A23EBB-600E-498E-B36E-44B5B3AED433}" type="pres">
      <dgm:prSet presAssocID="{685AA220-1E5B-46C0-B8DE-B9D662CB20B6}" presName="node" presStyleLbl="node1" presStyleIdx="7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6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  <dgm:t>
        <a:bodyPr/>
        <a:lstStyle/>
        <a:p>
          <a:endParaRPr lang="en-GB"/>
        </a:p>
      </dgm:t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  <dgm:t>
        <a:bodyPr/>
        <a:lstStyle/>
        <a:p>
          <a:endParaRPr lang="en-GB"/>
        </a:p>
      </dgm:t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  <dgm:t>
        <a:bodyPr/>
        <a:lstStyle/>
        <a:p>
          <a:endParaRPr lang="en-GB"/>
        </a:p>
      </dgm:t>
    </dgm:pt>
  </dgm:ptLst>
  <dgm:cxnLst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2CE694B3-2D6A-44E7-B0B7-E63F6EED7BCB}" type="presOf" srcId="{26612691-C27C-42EA-A866-D79ADE728901}" destId="{EBFFE88D-69DC-4B86-9284-510D078AD5BD}" srcOrd="0" destOrd="0" presId="urn:microsoft.com/office/officeart/2005/8/layout/cycle6"/>
    <dgm:cxn modelId="{7DB60DC6-F492-4067-874C-379AA45CA086}" type="presOf" srcId="{6DEAC7EA-E4DD-4C83-9F88-71FE6CB42BF6}" destId="{53F7C526-A305-4DDF-8415-E3D529522BAE}" srcOrd="0" destOrd="0" presId="urn:microsoft.com/office/officeart/2005/8/layout/cycle6"/>
    <dgm:cxn modelId="{2CDC7851-0BE3-4EBD-A746-A0410E01FF79}" srcId="{6DEAC7EA-E4DD-4C83-9F88-71FE6CB42BF6}" destId="{66FECF8C-5BFF-47A1-9AA9-485FCCB9A22E}" srcOrd="6" destOrd="0" parTransId="{75735310-AD4D-4EAE-91FD-747885D311E9}" sibTransId="{A549C9B4-10E4-41D7-9951-4D1D8BAB8A79}"/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D78892A7-EB5B-454E-AB99-F802265B9CE1}" type="presOf" srcId="{F10F2953-2130-4CDF-8CF5-0435AEA3BB8E}" destId="{B0D2BE0D-E9FD-4194-933D-0615A90019A0}" srcOrd="0" destOrd="0" presId="urn:microsoft.com/office/officeart/2005/8/layout/cycle6"/>
    <dgm:cxn modelId="{0F68EC08-98AE-46E6-B7F8-ECB4F73A8ABD}" srcId="{6DEAC7EA-E4DD-4C83-9F88-71FE6CB42BF6}" destId="{AF82DE00-825A-4C49-B52C-5F901330BDFD}" srcOrd="5" destOrd="0" parTransId="{80472308-766A-427D-92B9-21C7CD46B0F4}" sibTransId="{056A21AC-EDE6-40E9-B654-4AD8D7A34133}"/>
    <dgm:cxn modelId="{5973CB5B-F242-4B0A-94F4-FF598C9BAD49}" type="presOf" srcId="{89D1C96B-B0E9-4AB1-91AD-4A55E788F043}" destId="{695104BF-8B6A-478B-A650-DE896F8CECD9}" srcOrd="0" destOrd="0" presId="urn:microsoft.com/office/officeart/2005/8/layout/cycle6"/>
    <dgm:cxn modelId="{5E6B5D78-B449-4C06-99EF-70E328E0AAF5}" srcId="{6DEAC7EA-E4DD-4C83-9F88-71FE6CB42BF6}" destId="{5C91F015-FD51-4326-B4CE-CC02E72534BD}" srcOrd="2" destOrd="0" parTransId="{23FC4433-9192-4A44-B0B4-2119F3843EB6}" sibTransId="{896A6010-309A-4EE5-9F69-22ECBF382023}"/>
    <dgm:cxn modelId="{215C18EE-DF72-46FF-AC4D-F5DF74981ED8}" type="presOf" srcId="{056A21AC-EDE6-40E9-B654-4AD8D7A34133}" destId="{13CD766F-D2DC-4C85-91A9-6502F8E86D7F}" srcOrd="0" destOrd="0" presId="urn:microsoft.com/office/officeart/2005/8/layout/cycle6"/>
    <dgm:cxn modelId="{23128CD2-4E30-4959-8953-36DD3E50F52C}" srcId="{6DEAC7EA-E4DD-4C83-9F88-71FE6CB42BF6}" destId="{714D3389-AA64-47A8-AA75-29F11EA55E0C}" srcOrd="3" destOrd="0" parTransId="{3566F40F-46F7-4C41-A6D9-0344170A24EE}" sibTransId="{A4C2D81B-2CD7-4411-AC9A-C2AA573EDEEA}"/>
    <dgm:cxn modelId="{2E19D4C0-975F-446C-94BE-5FB36BF024A5}" type="presOf" srcId="{8F6FA1D0-B892-45D3-8519-727B12979775}" destId="{1C019606-BE26-4B4F-9A1A-EA376323199F}" srcOrd="0" destOrd="0" presId="urn:microsoft.com/office/officeart/2005/8/layout/cycle6"/>
    <dgm:cxn modelId="{1B90FD61-92DE-445F-9FE5-3A195297F65F}" type="presOf" srcId="{714D3389-AA64-47A8-AA75-29F11EA55E0C}" destId="{946018AC-3DEC-47EE-AC37-5F799E58EE3B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37A11166-1F80-40A3-B500-8487C6397B2D}" type="presOf" srcId="{896A6010-309A-4EE5-9F69-22ECBF382023}" destId="{8F7F3509-ACA6-4556-99D1-43B942392E62}" srcOrd="0" destOrd="0" presId="urn:microsoft.com/office/officeart/2005/8/layout/cycle6"/>
    <dgm:cxn modelId="{5C61E071-0485-4548-8882-F72C52F2CD8C}" type="presOf" srcId="{AF82DE00-825A-4C49-B52C-5F901330BDFD}" destId="{CCE0D217-9E9D-4776-88A6-5F020E8BBF8F}" srcOrd="0" destOrd="0" presId="urn:microsoft.com/office/officeart/2005/8/layout/cycle6"/>
    <dgm:cxn modelId="{70C73915-3267-4990-A8F5-6C2F55BAFF36}" type="presOf" srcId="{CE1956AB-42F4-4238-B8CB-A15BBB07FAE2}" destId="{7D6382B1-1DE2-44C8-AFDB-6D470EFEF1E1}" srcOrd="0" destOrd="0" presId="urn:microsoft.com/office/officeart/2005/8/layout/cycle6"/>
    <dgm:cxn modelId="{9BAB4001-C32A-4E96-A13C-0AC7BFBA4F10}" type="presOf" srcId="{6CC98661-9AA2-44FE-B9BB-9D0CFF71A82E}" destId="{A2FC1AF0-2795-4D3C-A5BE-525A6331C5EB}" srcOrd="0" destOrd="0" presId="urn:microsoft.com/office/officeart/2005/8/layout/cycle6"/>
    <dgm:cxn modelId="{D5464DB7-2715-427B-AD17-8378CF10FC6D}" type="presOf" srcId="{FD721607-C284-4C5E-BD28-38890780E7E9}" destId="{EC328850-426B-4187-B0E1-F2927C6F859D}" srcOrd="0" destOrd="0" presId="urn:microsoft.com/office/officeart/2005/8/layout/cycle6"/>
    <dgm:cxn modelId="{972D3D11-53BE-4783-98E9-462313AC2544}" type="presOf" srcId="{FE096762-ED23-422F-AC8B-AAD3FF46F829}" destId="{D53BB2C9-BA7F-4184-AFDB-22AFDB1E66DD}" srcOrd="0" destOrd="0" presId="urn:microsoft.com/office/officeart/2005/8/layout/cycle6"/>
    <dgm:cxn modelId="{7B4A902E-BB59-48F7-8398-1B136C710952}" type="presOf" srcId="{E18EA010-06B9-459D-9046-03F81AAC44C2}" destId="{D3B5E785-A63D-4186-92FE-F0D5CA0D3850}" srcOrd="0" destOrd="0" presId="urn:microsoft.com/office/officeart/2005/8/layout/cycle6"/>
    <dgm:cxn modelId="{4CA1A6C6-E506-42DE-BCC5-C8BFB80C715A}" srcId="{6DEAC7EA-E4DD-4C83-9F88-71FE6CB42BF6}" destId="{CE1956AB-42F4-4238-B8CB-A15BBB07FAE2}" srcOrd="4" destOrd="0" parTransId="{EA76AD85-379A-4765-92D0-F92F3BA74AA0}" sibTransId="{BABE726C-1062-4F24-ADA7-0A414D1805AC}"/>
    <dgm:cxn modelId="{D44AD69C-A087-4DEC-89B0-40F99D50B1CE}" type="presOf" srcId="{A549C9B4-10E4-41D7-9951-4D1D8BAB8A79}" destId="{0D116175-260E-40AE-AD6C-FEF618633A75}" srcOrd="0" destOrd="0" presId="urn:microsoft.com/office/officeart/2005/8/layout/cycle6"/>
    <dgm:cxn modelId="{300A3CD4-D09B-45D0-B91F-4C969A5645FC}" type="presOf" srcId="{38BE18E5-7EEF-4FFA-B11F-26BBBE9B6C6F}" destId="{CB8210D4-B5E9-49FE-8DB4-97FD169CB9A8}" srcOrd="0" destOrd="0" presId="urn:microsoft.com/office/officeart/2005/8/layout/cycle6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7CF62267-E587-4DC7-9049-CB20AEC018C8}" type="presOf" srcId="{1D3D5C6A-8F8A-444E-AFF7-45BF2BA884A4}" destId="{8AC4FCFB-AF6D-4787-B169-5EFBA2352424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98A4A6C7-B1F1-452B-95C6-55FCFFE3478F}" type="presOf" srcId="{BE28A756-02B9-4F75-A560-A7105EACB477}" destId="{230F75A9-8DC5-4172-AC80-B8542248E8BE}" srcOrd="0" destOrd="0" presId="urn:microsoft.com/office/officeart/2005/8/layout/cycle6"/>
    <dgm:cxn modelId="{8A96F450-9333-43FC-B03F-8D5CA16BF9CC}" type="presOf" srcId="{685AA220-1E5B-46C0-B8DE-B9D662CB20B6}" destId="{04A23EBB-600E-498E-B36E-44B5B3AED433}" srcOrd="0" destOrd="0" presId="urn:microsoft.com/office/officeart/2005/8/layout/cycle6"/>
    <dgm:cxn modelId="{5052874C-616D-4DFC-8CC7-24B4410A5D53}" type="presOf" srcId="{5C91F015-FD51-4326-B4CE-CC02E72534BD}" destId="{8A2FF4EC-A4B8-4247-8296-82C8A98269D1}" srcOrd="0" destOrd="0" presId="urn:microsoft.com/office/officeart/2005/8/layout/cycle6"/>
    <dgm:cxn modelId="{C8382588-BDC4-42B0-987D-CD01F2FC4E9A}" type="presOf" srcId="{B732A509-C503-4F33-899B-82485414BC13}" destId="{2997C435-DF4F-48D2-A308-0BC411B81827}" srcOrd="0" destOrd="0" presId="urn:microsoft.com/office/officeart/2005/8/layout/cycle6"/>
    <dgm:cxn modelId="{F692388A-1837-441B-9680-94CC6413602D}" type="presOf" srcId="{B72713C0-E37A-4927-B7F1-643DD674B5B4}" destId="{AB2BBC2F-2861-45D2-ACC0-42D9845BA62D}" srcOrd="0" destOrd="0" presId="urn:microsoft.com/office/officeart/2005/8/layout/cycle6"/>
    <dgm:cxn modelId="{281063A4-5752-4BC0-B578-9DD6433030FD}" type="presOf" srcId="{66FECF8C-5BFF-47A1-9AA9-485FCCB9A22E}" destId="{91FD1C14-3276-48CF-880F-87D0C0430A91}" srcOrd="0" destOrd="0" presId="urn:microsoft.com/office/officeart/2005/8/layout/cycle6"/>
    <dgm:cxn modelId="{EF4135C9-F226-4BFC-9721-89161C80C368}" type="presOf" srcId="{A18C1DDE-3C01-48B5-B44B-DAB0431C4063}" destId="{2B36FB0A-4AA6-4E22-A8FB-8F3216B55D04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48B17FCA-EB2F-4F8F-9838-86429B5DD7AB}" type="presOf" srcId="{AB5A68D2-77AE-40EA-B0F2-A83E574BE687}" destId="{972DB64F-C07F-4AF1-8823-11EDC63BE200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EC5244FF-3880-4CB6-9C9F-DC44B4ABD5DD}" type="presOf" srcId="{E3B7D24F-8CB1-4E3A-B067-DE8B3D9861C5}" destId="{8C0326AC-85EE-4197-9D27-89C7276846E8}" srcOrd="0" destOrd="0" presId="urn:microsoft.com/office/officeart/2005/8/layout/cycle6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0D3320DD-E790-4CE2-8490-270B12996EFC}" type="presOf" srcId="{A4C2D81B-2CD7-4411-AC9A-C2AA573EDEEA}" destId="{9B13D436-05AB-4B14-9DFD-A7CE93D10607}" srcOrd="0" destOrd="0" presId="urn:microsoft.com/office/officeart/2005/8/layout/cycle6"/>
    <dgm:cxn modelId="{06B18350-9AEF-4B82-88D0-C02CF975D74E}" type="presOf" srcId="{A1DED879-2367-49EE-B39A-CAD33286FED5}" destId="{14C85ED9-E72E-4DCF-8A49-93C1AF4C8131}" srcOrd="0" destOrd="0" presId="urn:microsoft.com/office/officeart/2005/8/layout/cycle6"/>
    <dgm:cxn modelId="{6391A19C-3AEA-4BC7-ADF3-C3B7B11484C3}" type="presOf" srcId="{C480DB87-EC2E-44A5-857F-94C30E3D92D6}" destId="{06BEF2CA-C8BC-4E00-AA6C-C66B32F221EC}" srcOrd="0" destOrd="0" presId="urn:microsoft.com/office/officeart/2005/8/layout/cycle6"/>
    <dgm:cxn modelId="{F2A9BB87-8DE7-42D3-A39A-D3BB7F1C9BCE}" type="presOf" srcId="{068DF65D-0E1E-4CA9-8B96-A7910304C848}" destId="{B31425F7-36A5-4D0B-BCB7-0922B92069F1}" srcOrd="0" destOrd="0" presId="urn:microsoft.com/office/officeart/2005/8/layout/cycle6"/>
    <dgm:cxn modelId="{B63172B8-CD82-4FB7-B14A-37EFE29C44F4}" type="presOf" srcId="{AAEC642D-BEA0-424A-93FA-CE91051E0CFE}" destId="{00EA599E-93CA-4E65-A8E8-FB74AD7F2144}" srcOrd="0" destOrd="0" presId="urn:microsoft.com/office/officeart/2005/8/layout/cycle6"/>
    <dgm:cxn modelId="{3E01FF0B-1593-4669-AF07-465F9BA7D5D2}" type="presOf" srcId="{BABE726C-1062-4F24-ADA7-0A414D1805AC}" destId="{88586D43-51C3-4C2B-9505-616423FE9A7E}" srcOrd="0" destOrd="0" presId="urn:microsoft.com/office/officeart/2005/8/layout/cycle6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19C30976-36E4-4E52-AF19-29B790FF0BA0}" type="presOf" srcId="{122AFB5A-DD44-4172-B753-C6A939AEEAE6}" destId="{EEDB36A0-D559-454C-B077-651B3351D639}" srcOrd="0" destOrd="0" presId="urn:microsoft.com/office/officeart/2005/8/layout/cycle6"/>
    <dgm:cxn modelId="{F972E22E-5F07-4751-B9FD-1510102DD415}" type="presParOf" srcId="{53F7C526-A305-4DDF-8415-E3D529522BAE}" destId="{EBFFE88D-69DC-4B86-9284-510D078AD5BD}" srcOrd="0" destOrd="0" presId="urn:microsoft.com/office/officeart/2005/8/layout/cycle6"/>
    <dgm:cxn modelId="{C9F5E365-46F0-4DCE-9765-C0A5E1EA5594}" type="presParOf" srcId="{53F7C526-A305-4DDF-8415-E3D529522BAE}" destId="{DFE2648E-C9E2-41B3-8D79-420D3A4DC31F}" srcOrd="1" destOrd="0" presId="urn:microsoft.com/office/officeart/2005/8/layout/cycle6"/>
    <dgm:cxn modelId="{E53A14A3-42A6-45EB-A224-9640DCB654F7}" type="presParOf" srcId="{53F7C526-A305-4DDF-8415-E3D529522BAE}" destId="{EC328850-426B-4187-B0E1-F2927C6F859D}" srcOrd="2" destOrd="0" presId="urn:microsoft.com/office/officeart/2005/8/layout/cycle6"/>
    <dgm:cxn modelId="{7B55577F-BC3D-4208-B307-7737ED20EAE3}" type="presParOf" srcId="{53F7C526-A305-4DDF-8415-E3D529522BAE}" destId="{AB2BBC2F-2861-45D2-ACC0-42D9845BA62D}" srcOrd="3" destOrd="0" presId="urn:microsoft.com/office/officeart/2005/8/layout/cycle6"/>
    <dgm:cxn modelId="{462D1444-6496-4BEF-87D4-D1D64EF46D57}" type="presParOf" srcId="{53F7C526-A305-4DDF-8415-E3D529522BAE}" destId="{88DD1657-2A59-4B7B-A013-A38CD91352C4}" srcOrd="4" destOrd="0" presId="urn:microsoft.com/office/officeart/2005/8/layout/cycle6"/>
    <dgm:cxn modelId="{DEFB8C9C-B0A2-4E24-A1FA-23AD7B3FEF91}" type="presParOf" srcId="{53F7C526-A305-4DDF-8415-E3D529522BAE}" destId="{14C85ED9-E72E-4DCF-8A49-93C1AF4C8131}" srcOrd="5" destOrd="0" presId="urn:microsoft.com/office/officeart/2005/8/layout/cycle6"/>
    <dgm:cxn modelId="{AECAEC4E-0970-4546-8965-214088DCBC3C}" type="presParOf" srcId="{53F7C526-A305-4DDF-8415-E3D529522BAE}" destId="{8A2FF4EC-A4B8-4247-8296-82C8A98269D1}" srcOrd="6" destOrd="0" presId="urn:microsoft.com/office/officeart/2005/8/layout/cycle6"/>
    <dgm:cxn modelId="{EDC55442-040B-47C4-A166-A671AAE01546}" type="presParOf" srcId="{53F7C526-A305-4DDF-8415-E3D529522BAE}" destId="{616CF29F-C8E1-471D-A60C-A24347163011}" srcOrd="7" destOrd="0" presId="urn:microsoft.com/office/officeart/2005/8/layout/cycle6"/>
    <dgm:cxn modelId="{1213618B-B2E9-41A9-9CCF-FC62636B572F}" type="presParOf" srcId="{53F7C526-A305-4DDF-8415-E3D529522BAE}" destId="{8F7F3509-ACA6-4556-99D1-43B942392E62}" srcOrd="8" destOrd="0" presId="urn:microsoft.com/office/officeart/2005/8/layout/cycle6"/>
    <dgm:cxn modelId="{821D6CD0-5B41-47FF-8898-A634EC3368E3}" type="presParOf" srcId="{53F7C526-A305-4DDF-8415-E3D529522BAE}" destId="{946018AC-3DEC-47EE-AC37-5F799E58EE3B}" srcOrd="9" destOrd="0" presId="urn:microsoft.com/office/officeart/2005/8/layout/cycle6"/>
    <dgm:cxn modelId="{5A2EF64E-76D2-44B6-BDF0-3751255001CE}" type="presParOf" srcId="{53F7C526-A305-4DDF-8415-E3D529522BAE}" destId="{6C01F772-3155-4ED4-ACA8-C56E79720F5D}" srcOrd="10" destOrd="0" presId="urn:microsoft.com/office/officeart/2005/8/layout/cycle6"/>
    <dgm:cxn modelId="{43AE3DDE-1AC6-4986-A879-89C3B49EAEF9}" type="presParOf" srcId="{53F7C526-A305-4DDF-8415-E3D529522BAE}" destId="{9B13D436-05AB-4B14-9DFD-A7CE93D10607}" srcOrd="11" destOrd="0" presId="urn:microsoft.com/office/officeart/2005/8/layout/cycle6"/>
    <dgm:cxn modelId="{E4E12157-1C3D-474C-B179-E802EE597BCE}" type="presParOf" srcId="{53F7C526-A305-4DDF-8415-E3D529522BAE}" destId="{7D6382B1-1DE2-44C8-AFDB-6D470EFEF1E1}" srcOrd="12" destOrd="0" presId="urn:microsoft.com/office/officeart/2005/8/layout/cycle6"/>
    <dgm:cxn modelId="{C92CC252-61FA-4D42-88DA-DF50B2251769}" type="presParOf" srcId="{53F7C526-A305-4DDF-8415-E3D529522BAE}" destId="{FD828248-B46D-4175-B8F7-1E523C700D06}" srcOrd="13" destOrd="0" presId="urn:microsoft.com/office/officeart/2005/8/layout/cycle6"/>
    <dgm:cxn modelId="{CDBDD200-E477-4496-8B6B-12915DED5FB8}" type="presParOf" srcId="{53F7C526-A305-4DDF-8415-E3D529522BAE}" destId="{88586D43-51C3-4C2B-9505-616423FE9A7E}" srcOrd="14" destOrd="0" presId="urn:microsoft.com/office/officeart/2005/8/layout/cycle6"/>
    <dgm:cxn modelId="{388BC065-4A62-494A-99F6-D0DEC22DC22D}" type="presParOf" srcId="{53F7C526-A305-4DDF-8415-E3D529522BAE}" destId="{CCE0D217-9E9D-4776-88A6-5F020E8BBF8F}" srcOrd="15" destOrd="0" presId="urn:microsoft.com/office/officeart/2005/8/layout/cycle6"/>
    <dgm:cxn modelId="{53C5404E-73E2-4ED0-A716-F6380EA6F9C4}" type="presParOf" srcId="{53F7C526-A305-4DDF-8415-E3D529522BAE}" destId="{5F62D1C1-16E4-485B-8146-FC368DE44123}" srcOrd="16" destOrd="0" presId="urn:microsoft.com/office/officeart/2005/8/layout/cycle6"/>
    <dgm:cxn modelId="{53E2C288-51E0-41AE-9550-87AC3EEF6B69}" type="presParOf" srcId="{53F7C526-A305-4DDF-8415-E3D529522BAE}" destId="{13CD766F-D2DC-4C85-91A9-6502F8E86D7F}" srcOrd="17" destOrd="0" presId="urn:microsoft.com/office/officeart/2005/8/layout/cycle6"/>
    <dgm:cxn modelId="{D2F6F90E-6A3B-493B-AF1C-A555D5538015}" type="presParOf" srcId="{53F7C526-A305-4DDF-8415-E3D529522BAE}" destId="{91FD1C14-3276-48CF-880F-87D0C0430A91}" srcOrd="18" destOrd="0" presId="urn:microsoft.com/office/officeart/2005/8/layout/cycle6"/>
    <dgm:cxn modelId="{AC941DBC-0081-48E5-8F27-2ED7CD0EF0DD}" type="presParOf" srcId="{53F7C526-A305-4DDF-8415-E3D529522BAE}" destId="{31BD4F64-85C6-4571-8198-C419ED128289}" srcOrd="19" destOrd="0" presId="urn:microsoft.com/office/officeart/2005/8/layout/cycle6"/>
    <dgm:cxn modelId="{C25BFA5A-B13E-4F47-8886-AEF050495620}" type="presParOf" srcId="{53F7C526-A305-4DDF-8415-E3D529522BAE}" destId="{0D116175-260E-40AE-AD6C-FEF618633A75}" srcOrd="20" destOrd="0" presId="urn:microsoft.com/office/officeart/2005/8/layout/cycle6"/>
    <dgm:cxn modelId="{364F9E2F-9C70-42DD-B42B-28EE84AB6937}" type="presParOf" srcId="{53F7C526-A305-4DDF-8415-E3D529522BAE}" destId="{04A23EBB-600E-498E-B36E-44B5B3AED433}" srcOrd="21" destOrd="0" presId="urn:microsoft.com/office/officeart/2005/8/layout/cycle6"/>
    <dgm:cxn modelId="{A75917D9-781A-476B-9A5E-ED9DA24AC67B}" type="presParOf" srcId="{53F7C526-A305-4DDF-8415-E3D529522BAE}" destId="{91AFF870-18C7-4FD6-97CD-ABF4EE3A1349}" srcOrd="22" destOrd="0" presId="urn:microsoft.com/office/officeart/2005/8/layout/cycle6"/>
    <dgm:cxn modelId="{B475C2F8-B8D0-4127-A05E-13F7F42399F7}" type="presParOf" srcId="{53F7C526-A305-4DDF-8415-E3D529522BAE}" destId="{B0D2BE0D-E9FD-4194-933D-0615A90019A0}" srcOrd="23" destOrd="0" presId="urn:microsoft.com/office/officeart/2005/8/layout/cycle6"/>
    <dgm:cxn modelId="{4494DF84-DCF6-4E4A-8876-C4A6A633C520}" type="presParOf" srcId="{53F7C526-A305-4DDF-8415-E3D529522BAE}" destId="{230F75A9-8DC5-4172-AC80-B8542248E8BE}" srcOrd="24" destOrd="0" presId="urn:microsoft.com/office/officeart/2005/8/layout/cycle6"/>
    <dgm:cxn modelId="{1777BBA0-944C-427E-B571-18FA381192A7}" type="presParOf" srcId="{53F7C526-A305-4DDF-8415-E3D529522BAE}" destId="{22DA5E31-8687-4D6A-B0BA-19C41FA63BE7}" srcOrd="25" destOrd="0" presId="urn:microsoft.com/office/officeart/2005/8/layout/cycle6"/>
    <dgm:cxn modelId="{414C0AA0-6B7E-4F19-A5EF-A1744A42319E}" type="presParOf" srcId="{53F7C526-A305-4DDF-8415-E3D529522BAE}" destId="{2B36FB0A-4AA6-4E22-A8FB-8F3216B55D04}" srcOrd="26" destOrd="0" presId="urn:microsoft.com/office/officeart/2005/8/layout/cycle6"/>
    <dgm:cxn modelId="{99A55CE5-DB34-4682-B903-782F2556274F}" type="presParOf" srcId="{53F7C526-A305-4DDF-8415-E3D529522BAE}" destId="{D3B5E785-A63D-4186-92FE-F0D5CA0D3850}" srcOrd="27" destOrd="0" presId="urn:microsoft.com/office/officeart/2005/8/layout/cycle6"/>
    <dgm:cxn modelId="{A6A548B3-DD8D-48B9-ACEE-FFF79A168102}" type="presParOf" srcId="{53F7C526-A305-4DDF-8415-E3D529522BAE}" destId="{C50C1796-3BB0-4E76-B66B-746034DF57A0}" srcOrd="28" destOrd="0" presId="urn:microsoft.com/office/officeart/2005/8/layout/cycle6"/>
    <dgm:cxn modelId="{8268F395-F605-4D50-85CC-4D457FDCF45F}" type="presParOf" srcId="{53F7C526-A305-4DDF-8415-E3D529522BAE}" destId="{972DB64F-C07F-4AF1-8823-11EDC63BE200}" srcOrd="29" destOrd="0" presId="urn:microsoft.com/office/officeart/2005/8/layout/cycle6"/>
    <dgm:cxn modelId="{E27CACAF-D2D9-4CE1-AF51-B04E9D1FE8DD}" type="presParOf" srcId="{53F7C526-A305-4DDF-8415-E3D529522BAE}" destId="{B31425F7-36A5-4D0B-BCB7-0922B92069F1}" srcOrd="30" destOrd="0" presId="urn:microsoft.com/office/officeart/2005/8/layout/cycle6"/>
    <dgm:cxn modelId="{4C9F59EE-0F58-44A5-9AD6-C6B7E040CCAA}" type="presParOf" srcId="{53F7C526-A305-4DDF-8415-E3D529522BAE}" destId="{7D30409A-7C99-4FC4-B496-7090C578E365}" srcOrd="31" destOrd="0" presId="urn:microsoft.com/office/officeart/2005/8/layout/cycle6"/>
    <dgm:cxn modelId="{6B4F3231-A405-4C15-88B8-DF43765ABB67}" type="presParOf" srcId="{53F7C526-A305-4DDF-8415-E3D529522BAE}" destId="{06BEF2CA-C8BC-4E00-AA6C-C66B32F221EC}" srcOrd="32" destOrd="0" presId="urn:microsoft.com/office/officeart/2005/8/layout/cycle6"/>
    <dgm:cxn modelId="{23D4649D-F130-499F-9737-829197B47AD2}" type="presParOf" srcId="{53F7C526-A305-4DDF-8415-E3D529522BAE}" destId="{CB8210D4-B5E9-49FE-8DB4-97FD169CB9A8}" srcOrd="33" destOrd="0" presId="urn:microsoft.com/office/officeart/2005/8/layout/cycle6"/>
    <dgm:cxn modelId="{B3C38862-0DFE-474F-9B7D-1D9DA27E7302}" type="presParOf" srcId="{53F7C526-A305-4DDF-8415-E3D529522BAE}" destId="{DC13EAE6-CA4D-4E5C-9674-B050D8EE7E61}" srcOrd="34" destOrd="0" presId="urn:microsoft.com/office/officeart/2005/8/layout/cycle6"/>
    <dgm:cxn modelId="{386A5196-93C0-46D7-B28F-92B97226EC07}" type="presParOf" srcId="{53F7C526-A305-4DDF-8415-E3D529522BAE}" destId="{D53BB2C9-BA7F-4184-AFDB-22AFDB1E66DD}" srcOrd="35" destOrd="0" presId="urn:microsoft.com/office/officeart/2005/8/layout/cycle6"/>
    <dgm:cxn modelId="{FAC1D53A-1466-419E-A0DA-59217F3404E3}" type="presParOf" srcId="{53F7C526-A305-4DDF-8415-E3D529522BAE}" destId="{8C0326AC-85EE-4197-9D27-89C7276846E8}" srcOrd="36" destOrd="0" presId="urn:microsoft.com/office/officeart/2005/8/layout/cycle6"/>
    <dgm:cxn modelId="{987E75C7-1DEC-4361-AC1A-C63E538F10A2}" type="presParOf" srcId="{53F7C526-A305-4DDF-8415-E3D529522BAE}" destId="{00DB745E-B1A9-4493-9169-68B1CA1DFBE5}" srcOrd="37" destOrd="0" presId="urn:microsoft.com/office/officeart/2005/8/layout/cycle6"/>
    <dgm:cxn modelId="{2F70D642-B870-4295-971A-F0E6793E45D7}" type="presParOf" srcId="{53F7C526-A305-4DDF-8415-E3D529522BAE}" destId="{8AC4FCFB-AF6D-4787-B169-5EFBA2352424}" srcOrd="38" destOrd="0" presId="urn:microsoft.com/office/officeart/2005/8/layout/cycle6"/>
    <dgm:cxn modelId="{4F57FDFC-484E-4746-B2AC-A6CAD9A0733D}" type="presParOf" srcId="{53F7C526-A305-4DDF-8415-E3D529522BAE}" destId="{695104BF-8B6A-478B-A650-DE896F8CECD9}" srcOrd="39" destOrd="0" presId="urn:microsoft.com/office/officeart/2005/8/layout/cycle6"/>
    <dgm:cxn modelId="{6C800973-AE1C-4657-8A45-5722A4431A17}" type="presParOf" srcId="{53F7C526-A305-4DDF-8415-E3D529522BAE}" destId="{1FB87BD3-8959-43A2-A150-A35E628E8E3E}" srcOrd="40" destOrd="0" presId="urn:microsoft.com/office/officeart/2005/8/layout/cycle6"/>
    <dgm:cxn modelId="{03485F6E-9D51-4108-9882-C09327C426C8}" type="presParOf" srcId="{53F7C526-A305-4DDF-8415-E3D529522BAE}" destId="{00EA599E-93CA-4E65-A8E8-FB74AD7F2144}" srcOrd="41" destOrd="0" presId="urn:microsoft.com/office/officeart/2005/8/layout/cycle6"/>
    <dgm:cxn modelId="{87896C2F-FCB0-4BFB-97B7-E32C7D9CB504}" type="presParOf" srcId="{53F7C526-A305-4DDF-8415-E3D529522BAE}" destId="{2997C435-DF4F-48D2-A308-0BC411B81827}" srcOrd="42" destOrd="0" presId="urn:microsoft.com/office/officeart/2005/8/layout/cycle6"/>
    <dgm:cxn modelId="{5F0C3FEC-B683-4E3E-BEE0-0ED1A96DCFB3}" type="presParOf" srcId="{53F7C526-A305-4DDF-8415-E3D529522BAE}" destId="{B2790D49-946F-48BB-A454-B7552761C64F}" srcOrd="43" destOrd="0" presId="urn:microsoft.com/office/officeart/2005/8/layout/cycle6"/>
    <dgm:cxn modelId="{CDB0462B-629D-4643-9C05-F413F28E3ACC}" type="presParOf" srcId="{53F7C526-A305-4DDF-8415-E3D529522BAE}" destId="{1C019606-BE26-4B4F-9A1A-EA376323199F}" srcOrd="44" destOrd="0" presId="urn:microsoft.com/office/officeart/2005/8/layout/cycle6"/>
    <dgm:cxn modelId="{BE921910-840D-4A08-B3AF-EC2E9D8A58A1}" type="presParOf" srcId="{53F7C526-A305-4DDF-8415-E3D529522BAE}" destId="{A2FC1AF0-2795-4D3C-A5BE-525A6331C5EB}" srcOrd="45" destOrd="0" presId="urn:microsoft.com/office/officeart/2005/8/layout/cycle6"/>
    <dgm:cxn modelId="{5168F51C-F705-4548-8B9F-DB0480C2004A}" type="presParOf" srcId="{53F7C526-A305-4DDF-8415-E3D529522BAE}" destId="{D9A6A0A0-04C0-4475-BA29-FB102D077B18}" srcOrd="46" destOrd="0" presId="urn:microsoft.com/office/officeart/2005/8/layout/cycle6"/>
    <dgm:cxn modelId="{ECD8E47D-AAEF-4053-B366-8B8CC17182B0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14D3389-AA64-47A8-AA75-29F11EA55E0C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14D3389-AA64-47A8-AA75-29F11EA55E0C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566F40F-46F7-4C41-A6D9-0344170A24EE}" type="parTrans" cxnId="{23128CD2-4E30-4959-8953-36DD3E50F52C}">
      <dgm:prSet/>
      <dgm:spPr/>
      <dgm:t>
        <a:bodyPr/>
        <a:lstStyle/>
        <a:p>
          <a:endParaRPr lang="en-GB"/>
        </a:p>
      </dgm:t>
    </dgm:pt>
    <dgm:pt modelId="{A4C2D81B-2CD7-4411-AC9A-C2AA573EDEEA}" type="sibTrans" cxnId="{23128CD2-4E30-4959-8953-36DD3E50F52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CE1956AB-42F4-4238-B8CB-A15BBB07FAE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CE1956AB-42F4-4238-B8CB-A15BBB07FAE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A76AD85-379A-4765-92D0-F92F3BA74AA0}" type="parTrans" cxnId="{4CA1A6C6-E506-42DE-BCC5-C8BFB80C715A}">
      <dgm:prSet/>
      <dgm:spPr/>
      <dgm:t>
        <a:bodyPr/>
        <a:lstStyle/>
        <a:p>
          <a:endParaRPr lang="en-GB"/>
        </a:p>
      </dgm:t>
    </dgm:pt>
    <dgm:pt modelId="{BABE726C-1062-4F24-ADA7-0A414D1805AC}" type="sibTrans" cxnId="{4CA1A6C6-E506-42DE-BCC5-C8BFB80C715A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AF82DE00-825A-4C49-B52C-5F901330BDF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AF82DE00-825A-4C49-B52C-5F901330BDF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80472308-766A-427D-92B9-21C7CD46B0F4}" type="parTrans" cxnId="{0F68EC08-98AE-46E6-B7F8-ECB4F73A8ABD}">
      <dgm:prSet/>
      <dgm:spPr/>
      <dgm:t>
        <a:bodyPr/>
        <a:lstStyle/>
        <a:p>
          <a:endParaRPr lang="en-GB"/>
        </a:p>
      </dgm:t>
    </dgm:pt>
    <dgm:pt modelId="{056A21AC-EDE6-40E9-B654-4AD8D7A34133}" type="sibTrans" cxnId="{0F68EC08-98AE-46E6-B7F8-ECB4F73A8AB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6FECF8C-5BFF-47A1-9AA9-485FCCB9A2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6FECF8C-5BFF-47A1-9AA9-485FCCB9A2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75735310-AD4D-4EAE-91FD-747885D311E9}" type="parTrans" cxnId="{2CDC7851-0BE3-4EBD-A746-A0410E01FF79}">
      <dgm:prSet/>
      <dgm:spPr/>
      <dgm:t>
        <a:bodyPr/>
        <a:lstStyle/>
        <a:p>
          <a:endParaRPr lang="en-GB"/>
        </a:p>
      </dgm:t>
    </dgm:pt>
    <dgm:pt modelId="{A549C9B4-10E4-41D7-9951-4D1D8BAB8A79}" type="sibTrans" cxnId="{2CDC7851-0BE3-4EBD-A746-A0410E01FF79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</dgm:pt>
    <dgm:pt modelId="{8A2FF4EC-A4B8-4247-8296-82C8A98269D1}" type="pres">
      <dgm:prSet presAssocID="{5C91F015-FD51-4326-B4CE-CC02E72534BD}" presName="node" presStyleLbl="node1" presStyleIdx="2" presStyleCnt="16" custScaleX="158471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2" presStyleCnt="16"/>
      <dgm:spPr/>
    </dgm:pt>
    <dgm:pt modelId="{946018AC-3DEC-47EE-AC37-5F799E58EE3B}" type="pres">
      <dgm:prSet presAssocID="{714D3389-AA64-47A8-AA75-29F11EA55E0C}" presName="node" presStyleLbl="node1" presStyleIdx="3" presStyleCnt="16" custScaleX="158471" custScaleY="129244">
        <dgm:presLayoutVars>
          <dgm:bulletEnabled val="1"/>
        </dgm:presLayoutVars>
      </dgm:prSet>
      <dgm:spPr/>
    </dgm:pt>
    <dgm:pt modelId="{6C01F772-3155-4ED4-ACA8-C56E79720F5D}" type="pres">
      <dgm:prSet presAssocID="{714D3389-AA64-47A8-AA75-29F11EA55E0C}" presName="spNode" presStyleCnt="0"/>
      <dgm:spPr/>
    </dgm:pt>
    <dgm:pt modelId="{9B13D436-05AB-4B14-9DFD-A7CE93D10607}" type="pres">
      <dgm:prSet presAssocID="{A4C2D81B-2CD7-4411-AC9A-C2AA573EDEEA}" presName="sibTrans" presStyleLbl="sibTrans1D1" presStyleIdx="3" presStyleCnt="16"/>
      <dgm:spPr/>
    </dgm:pt>
    <dgm:pt modelId="{7D6382B1-1DE2-44C8-AFDB-6D470EFEF1E1}" type="pres">
      <dgm:prSet presAssocID="{CE1956AB-42F4-4238-B8CB-A15BBB07FAE2}" presName="node" presStyleLbl="node1" presStyleIdx="4" presStyleCnt="16" custScaleX="158471" custScaleY="129244">
        <dgm:presLayoutVars>
          <dgm:bulletEnabled val="1"/>
        </dgm:presLayoutVars>
      </dgm:prSet>
      <dgm:spPr/>
    </dgm:pt>
    <dgm:pt modelId="{FD828248-B46D-4175-B8F7-1E523C700D06}" type="pres">
      <dgm:prSet presAssocID="{CE1956AB-42F4-4238-B8CB-A15BBB07FAE2}" presName="spNode" presStyleCnt="0"/>
      <dgm:spPr/>
    </dgm:pt>
    <dgm:pt modelId="{88586D43-51C3-4C2B-9505-616423FE9A7E}" type="pres">
      <dgm:prSet presAssocID="{BABE726C-1062-4F24-ADA7-0A414D1805AC}" presName="sibTrans" presStyleLbl="sibTrans1D1" presStyleIdx="4" presStyleCnt="16"/>
      <dgm:spPr/>
    </dgm:pt>
    <dgm:pt modelId="{CCE0D217-9E9D-4776-88A6-5F020E8BBF8F}" type="pres">
      <dgm:prSet presAssocID="{AF82DE00-825A-4C49-B52C-5F901330BDFD}" presName="node" presStyleLbl="node1" presStyleIdx="5" presStyleCnt="16" custScaleX="158471" custScaleY="129244">
        <dgm:presLayoutVars>
          <dgm:bulletEnabled val="1"/>
        </dgm:presLayoutVars>
      </dgm:prSet>
      <dgm:spPr/>
    </dgm:pt>
    <dgm:pt modelId="{5F62D1C1-16E4-485B-8146-FC368DE44123}" type="pres">
      <dgm:prSet presAssocID="{AF82DE00-825A-4C49-B52C-5F901330BDFD}" presName="spNode" presStyleCnt="0"/>
      <dgm:spPr/>
    </dgm:pt>
    <dgm:pt modelId="{13CD766F-D2DC-4C85-91A9-6502F8E86D7F}" type="pres">
      <dgm:prSet presAssocID="{056A21AC-EDE6-40E9-B654-4AD8D7A34133}" presName="sibTrans" presStyleLbl="sibTrans1D1" presStyleIdx="5" presStyleCnt="16"/>
      <dgm:spPr/>
    </dgm:pt>
    <dgm:pt modelId="{91FD1C14-3276-48CF-880F-87D0C0430A91}" type="pres">
      <dgm:prSet presAssocID="{66FECF8C-5BFF-47A1-9AA9-485FCCB9A22E}" presName="node" presStyleLbl="node1" presStyleIdx="6" presStyleCnt="16" custScaleX="158471" custScaleY="129244">
        <dgm:presLayoutVars>
          <dgm:bulletEnabled val="1"/>
        </dgm:presLayoutVars>
      </dgm:prSet>
      <dgm:spPr/>
    </dgm:pt>
    <dgm:pt modelId="{31BD4F64-85C6-4571-8198-C419ED128289}" type="pres">
      <dgm:prSet presAssocID="{66FECF8C-5BFF-47A1-9AA9-485FCCB9A22E}" presName="spNode" presStyleCnt="0"/>
      <dgm:spPr/>
    </dgm:pt>
    <dgm:pt modelId="{0D116175-260E-40AE-AD6C-FEF618633A75}" type="pres">
      <dgm:prSet presAssocID="{A549C9B4-10E4-41D7-9951-4D1D8BAB8A79}" presName="sibTrans" presStyleLbl="sibTrans1D1" presStyleIdx="6" presStyleCnt="16"/>
      <dgm:spPr/>
    </dgm:pt>
    <dgm:pt modelId="{04A23EBB-600E-498E-B36E-44B5B3AED433}" type="pres">
      <dgm:prSet presAssocID="{685AA220-1E5B-46C0-B8DE-B9D662CB20B6}" presName="node" presStyleLbl="node1" presStyleIdx="7" presStyleCnt="16" custScaleX="158471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6"/>
      <dgm:spPr/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</dgm:pt>
  </dgm:ptLst>
  <dgm:cxnLst>
    <dgm:cxn modelId="{9BA4E005-98A5-465A-BC4B-B60FAB225FB8}" type="presOf" srcId="{068DF65D-0E1E-4CA9-8B96-A7910304C848}" destId="{B31425F7-36A5-4D0B-BCB7-0922B92069F1}" srcOrd="0" destOrd="0" presId="urn:microsoft.com/office/officeart/2005/8/layout/cycle6"/>
    <dgm:cxn modelId="{67623908-52FF-4FCB-9437-1659F41A128E}" type="presOf" srcId="{E18EA010-06B9-459D-9046-03F81AAC44C2}" destId="{D3B5E785-A63D-4186-92FE-F0D5CA0D3850}" srcOrd="0" destOrd="0" presId="urn:microsoft.com/office/officeart/2005/8/layout/cycle6"/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0F68EC08-98AE-46E6-B7F8-ECB4F73A8ABD}" srcId="{6DEAC7EA-E4DD-4C83-9F88-71FE6CB42BF6}" destId="{AF82DE00-825A-4C49-B52C-5F901330BDFD}" srcOrd="5" destOrd="0" parTransId="{80472308-766A-427D-92B9-21C7CD46B0F4}" sibTransId="{056A21AC-EDE6-40E9-B654-4AD8D7A34133}"/>
    <dgm:cxn modelId="{2A7B0411-1B19-4FF5-ABD1-177A4F6C1524}" type="presOf" srcId="{A1DED879-2367-49EE-B39A-CAD33286FED5}" destId="{14C85ED9-E72E-4DCF-8A49-93C1AF4C8131}" srcOrd="0" destOrd="0" presId="urn:microsoft.com/office/officeart/2005/8/layout/cycle6"/>
    <dgm:cxn modelId="{FAE9E916-A523-4A29-81A3-5823B8F736E1}" type="presOf" srcId="{E3B7D24F-8CB1-4E3A-B067-DE8B3D9861C5}" destId="{8C0326AC-85EE-4197-9D27-89C7276846E8}" srcOrd="0" destOrd="0" presId="urn:microsoft.com/office/officeart/2005/8/layout/cycle6"/>
    <dgm:cxn modelId="{ECE7F920-AE91-4E13-A5A6-B7228855D266}" type="presOf" srcId="{896A6010-309A-4EE5-9F69-22ECBF382023}" destId="{8F7F3509-ACA6-4556-99D1-43B942392E62}" srcOrd="0" destOrd="0" presId="urn:microsoft.com/office/officeart/2005/8/layout/cycle6"/>
    <dgm:cxn modelId="{35C1DF27-AB1A-4240-9A55-A716FB4872BB}" type="presOf" srcId="{89D1C96B-B0E9-4AB1-91AD-4A55E788F043}" destId="{695104BF-8B6A-478B-A650-DE896F8CECD9}" srcOrd="0" destOrd="0" presId="urn:microsoft.com/office/officeart/2005/8/layout/cycle6"/>
    <dgm:cxn modelId="{71018428-7459-4E53-A6CE-01AB6853B40A}" type="presOf" srcId="{38BE18E5-7EEF-4FFA-B11F-26BBBE9B6C6F}" destId="{CB8210D4-B5E9-49FE-8DB4-97FD169CB9A8}" srcOrd="0" destOrd="0" presId="urn:microsoft.com/office/officeart/2005/8/layout/cycle6"/>
    <dgm:cxn modelId="{EF89C82D-92CC-4C45-A40F-4C904DDB7084}" type="presOf" srcId="{714D3389-AA64-47A8-AA75-29F11EA55E0C}" destId="{946018AC-3DEC-47EE-AC37-5F799E58EE3B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35080B35-62C3-4035-A21A-B1F944A76EEE}" type="presOf" srcId="{6DEAC7EA-E4DD-4C83-9F88-71FE6CB42BF6}" destId="{53F7C526-A305-4DDF-8415-E3D529522BAE}" srcOrd="0" destOrd="0" presId="urn:microsoft.com/office/officeart/2005/8/layout/cycle6"/>
    <dgm:cxn modelId="{5FC6B435-904D-406E-B7DA-F853149E40E6}" type="presOf" srcId="{1D3D5C6A-8F8A-444E-AFF7-45BF2BA884A4}" destId="{8AC4FCFB-AF6D-4787-B169-5EFBA2352424}" srcOrd="0" destOrd="0" presId="urn:microsoft.com/office/officeart/2005/8/layout/cycle6"/>
    <dgm:cxn modelId="{C1C9485D-1BBF-47C2-A0CD-956A072C4BA6}" type="presOf" srcId="{FD721607-C284-4C5E-BD28-38890780E7E9}" destId="{EC328850-426B-4187-B0E1-F2927C6F859D}" srcOrd="0" destOrd="0" presId="urn:microsoft.com/office/officeart/2005/8/layout/cycle6"/>
    <dgm:cxn modelId="{5C61F642-79D7-4754-A37D-4EA236F989C2}" type="presOf" srcId="{F10F2953-2130-4CDF-8CF5-0435AEA3BB8E}" destId="{B0D2BE0D-E9FD-4194-933D-0615A90019A0}" srcOrd="0" destOrd="0" presId="urn:microsoft.com/office/officeart/2005/8/layout/cycle6"/>
    <dgm:cxn modelId="{0BC82C44-1FF2-46E0-9063-4895333D9FAE}" type="presOf" srcId="{5C91F015-FD51-4326-B4CE-CC02E72534BD}" destId="{8A2FF4EC-A4B8-4247-8296-82C8A98269D1}" srcOrd="0" destOrd="0" presId="urn:microsoft.com/office/officeart/2005/8/layout/cycle6"/>
    <dgm:cxn modelId="{B4A32D4E-3031-4B55-A007-6EB7E8CFFA1A}" type="presOf" srcId="{B72713C0-E37A-4927-B7F1-643DD674B5B4}" destId="{AB2BBC2F-2861-45D2-ACC0-42D9845BA62D}" srcOrd="0" destOrd="0" presId="urn:microsoft.com/office/officeart/2005/8/layout/cycle6"/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8C716A70-A497-4257-877D-FCFC6CDB92B6}" type="presOf" srcId="{A4C2D81B-2CD7-4411-AC9A-C2AA573EDEEA}" destId="{9B13D436-05AB-4B14-9DFD-A7CE93D10607}" srcOrd="0" destOrd="0" presId="urn:microsoft.com/office/officeart/2005/8/layout/cycle6"/>
    <dgm:cxn modelId="{2CDC7851-0BE3-4EBD-A746-A0410E01FF79}" srcId="{6DEAC7EA-E4DD-4C83-9F88-71FE6CB42BF6}" destId="{66FECF8C-5BFF-47A1-9AA9-485FCCB9A22E}" srcOrd="6" destOrd="0" parTransId="{75735310-AD4D-4EAE-91FD-747885D311E9}" sibTransId="{A549C9B4-10E4-41D7-9951-4D1D8BAB8A79}"/>
    <dgm:cxn modelId="{903D8571-0A48-4DB2-9EC4-2BB27A693BF4}" type="presOf" srcId="{C480DB87-EC2E-44A5-857F-94C30E3D92D6}" destId="{06BEF2CA-C8BC-4E00-AA6C-C66B32F221EC}" srcOrd="0" destOrd="0" presId="urn:microsoft.com/office/officeart/2005/8/layout/cycle6"/>
    <dgm:cxn modelId="{753D2856-5C50-4618-9315-49EEDA1AFAC8}" type="presOf" srcId="{CE1956AB-42F4-4238-B8CB-A15BBB07FAE2}" destId="{7D6382B1-1DE2-44C8-AFDB-6D470EFEF1E1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2" destOrd="0" parTransId="{23FC4433-9192-4A44-B0B4-2119F3843EB6}" sibTransId="{896A6010-309A-4EE5-9F69-22ECBF382023}"/>
    <dgm:cxn modelId="{6AFCB359-0997-4E3C-A9B7-700910BC71B7}" type="presOf" srcId="{B732A509-C503-4F33-899B-82485414BC13}" destId="{2997C435-DF4F-48D2-A308-0BC411B81827}" srcOrd="0" destOrd="0" presId="urn:microsoft.com/office/officeart/2005/8/layout/cycle6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25FB5789-922D-49E5-8EE5-4743F81A7CB6}" type="presOf" srcId="{8F6FA1D0-B892-45D3-8519-727B12979775}" destId="{1C019606-BE26-4B4F-9A1A-EA376323199F}" srcOrd="0" destOrd="0" presId="urn:microsoft.com/office/officeart/2005/8/layout/cycle6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76464292-B596-4EB1-82CC-950BB5419905}" type="presOf" srcId="{BABE726C-1062-4F24-ADA7-0A414D1805AC}" destId="{88586D43-51C3-4C2B-9505-616423FE9A7E}" srcOrd="0" destOrd="0" presId="urn:microsoft.com/office/officeart/2005/8/layout/cycle6"/>
    <dgm:cxn modelId="{BD989F98-7708-4929-B989-7E50F4C6C693}" type="presOf" srcId="{BE28A756-02B9-4F75-A560-A7105EACB477}" destId="{230F75A9-8DC5-4172-AC80-B8542248E8BE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ED52EEA8-2831-4434-8184-54C140468FD9}" type="presOf" srcId="{AF82DE00-825A-4C49-B52C-5F901330BDFD}" destId="{CCE0D217-9E9D-4776-88A6-5F020E8BBF8F}" srcOrd="0" destOrd="0" presId="urn:microsoft.com/office/officeart/2005/8/layout/cycle6"/>
    <dgm:cxn modelId="{74037DBF-499E-4EF2-ACB0-A79EA224FADA}" type="presOf" srcId="{FE096762-ED23-422F-AC8B-AAD3FF46F829}" destId="{D53BB2C9-BA7F-4184-AFDB-22AFDB1E66DD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4CA1A6C6-E506-42DE-BCC5-C8BFB80C715A}" srcId="{6DEAC7EA-E4DD-4C83-9F88-71FE6CB42BF6}" destId="{CE1956AB-42F4-4238-B8CB-A15BBB07FAE2}" srcOrd="4" destOrd="0" parTransId="{EA76AD85-379A-4765-92D0-F92F3BA74AA0}" sibTransId="{BABE726C-1062-4F24-ADA7-0A414D1805AC}"/>
    <dgm:cxn modelId="{23128CD2-4E30-4959-8953-36DD3E50F52C}" srcId="{6DEAC7EA-E4DD-4C83-9F88-71FE6CB42BF6}" destId="{714D3389-AA64-47A8-AA75-29F11EA55E0C}" srcOrd="3" destOrd="0" parTransId="{3566F40F-46F7-4C41-A6D9-0344170A24EE}" sibTransId="{A4C2D81B-2CD7-4411-AC9A-C2AA573EDEEA}"/>
    <dgm:cxn modelId="{DC929ED2-B4AE-40F6-8D2C-CC7FAC13CF82}" type="presOf" srcId="{056A21AC-EDE6-40E9-B654-4AD8D7A34133}" destId="{13CD766F-D2DC-4C85-91A9-6502F8E86D7F}" srcOrd="0" destOrd="0" presId="urn:microsoft.com/office/officeart/2005/8/layout/cycle6"/>
    <dgm:cxn modelId="{C78177D4-54B3-4ADC-B852-903DBC8970AF}" type="presOf" srcId="{A549C9B4-10E4-41D7-9951-4D1D8BAB8A79}" destId="{0D116175-260E-40AE-AD6C-FEF618633A75}" srcOrd="0" destOrd="0" presId="urn:microsoft.com/office/officeart/2005/8/layout/cycle6"/>
    <dgm:cxn modelId="{0610AAD4-B8BA-46C5-917C-16963D3E0F8F}" type="presOf" srcId="{AAEC642D-BEA0-424A-93FA-CE91051E0CFE}" destId="{00EA599E-93CA-4E65-A8E8-FB74AD7F2144}" srcOrd="0" destOrd="0" presId="urn:microsoft.com/office/officeart/2005/8/layout/cycle6"/>
    <dgm:cxn modelId="{F34A50D9-A3E8-447C-AF74-79E6A2F09998}" type="presOf" srcId="{685AA220-1E5B-46C0-B8DE-B9D662CB20B6}" destId="{04A23EBB-600E-498E-B36E-44B5B3AED433}" srcOrd="0" destOrd="0" presId="urn:microsoft.com/office/officeart/2005/8/layout/cycle6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48F421DC-572A-40DA-BF59-2219AF0D7F2D}" type="presOf" srcId="{A18C1DDE-3C01-48B5-B44B-DAB0431C4063}" destId="{2B36FB0A-4AA6-4E22-A8FB-8F3216B55D04}" srcOrd="0" destOrd="0" presId="urn:microsoft.com/office/officeart/2005/8/layout/cycle6"/>
    <dgm:cxn modelId="{772A69DE-7EAB-437F-B237-6BE470912BA4}" type="presOf" srcId="{26612691-C27C-42EA-A866-D79ADE728901}" destId="{EBFFE88D-69DC-4B86-9284-510D078AD5BD}" srcOrd="0" destOrd="0" presId="urn:microsoft.com/office/officeart/2005/8/layout/cycle6"/>
    <dgm:cxn modelId="{C690D8E3-21C9-4634-A3E7-608B8124DB49}" type="presOf" srcId="{6CC98661-9AA2-44FE-B9BB-9D0CFF71A82E}" destId="{A2FC1AF0-2795-4D3C-A5BE-525A6331C5EB}" srcOrd="0" destOrd="0" presId="urn:microsoft.com/office/officeart/2005/8/layout/cycle6"/>
    <dgm:cxn modelId="{213F2BF4-055A-4A17-9FC3-4B51FBBB63D3}" type="presOf" srcId="{AB5A68D2-77AE-40EA-B0F2-A83E574BE687}" destId="{972DB64F-C07F-4AF1-8823-11EDC63BE200}" srcOrd="0" destOrd="0" presId="urn:microsoft.com/office/officeart/2005/8/layout/cycle6"/>
    <dgm:cxn modelId="{4D1C22F6-3433-4F35-8B20-9D34FBA3C815}" type="presOf" srcId="{122AFB5A-DD44-4172-B753-C6A939AEEAE6}" destId="{EEDB36A0-D559-454C-B077-651B3351D639}" srcOrd="0" destOrd="0" presId="urn:microsoft.com/office/officeart/2005/8/layout/cycle6"/>
    <dgm:cxn modelId="{5AAEC5FF-E752-4B28-9DF2-FB04717F5CD6}" type="presOf" srcId="{66FECF8C-5BFF-47A1-9AA9-485FCCB9A22E}" destId="{91FD1C14-3276-48CF-880F-87D0C0430A91}" srcOrd="0" destOrd="0" presId="urn:microsoft.com/office/officeart/2005/8/layout/cycle6"/>
    <dgm:cxn modelId="{96CFF14C-064D-474A-B7DD-E22F3836DE09}" type="presParOf" srcId="{53F7C526-A305-4DDF-8415-E3D529522BAE}" destId="{EBFFE88D-69DC-4B86-9284-510D078AD5BD}" srcOrd="0" destOrd="0" presId="urn:microsoft.com/office/officeart/2005/8/layout/cycle6"/>
    <dgm:cxn modelId="{70BD90F0-538C-40C6-A133-2D0450886841}" type="presParOf" srcId="{53F7C526-A305-4DDF-8415-E3D529522BAE}" destId="{DFE2648E-C9E2-41B3-8D79-420D3A4DC31F}" srcOrd="1" destOrd="0" presId="urn:microsoft.com/office/officeart/2005/8/layout/cycle6"/>
    <dgm:cxn modelId="{56E4FD0A-75F2-4FF5-856B-94B8095A02AD}" type="presParOf" srcId="{53F7C526-A305-4DDF-8415-E3D529522BAE}" destId="{EC328850-426B-4187-B0E1-F2927C6F859D}" srcOrd="2" destOrd="0" presId="urn:microsoft.com/office/officeart/2005/8/layout/cycle6"/>
    <dgm:cxn modelId="{DD64FAB2-7E2A-4A7D-92D6-934ECB318769}" type="presParOf" srcId="{53F7C526-A305-4DDF-8415-E3D529522BAE}" destId="{AB2BBC2F-2861-45D2-ACC0-42D9845BA62D}" srcOrd="3" destOrd="0" presId="urn:microsoft.com/office/officeart/2005/8/layout/cycle6"/>
    <dgm:cxn modelId="{3A879682-0AD4-4176-A275-332A40C1DD10}" type="presParOf" srcId="{53F7C526-A305-4DDF-8415-E3D529522BAE}" destId="{88DD1657-2A59-4B7B-A013-A38CD91352C4}" srcOrd="4" destOrd="0" presId="urn:microsoft.com/office/officeart/2005/8/layout/cycle6"/>
    <dgm:cxn modelId="{71C932F2-15B9-48F6-8E4D-9F782A6069E2}" type="presParOf" srcId="{53F7C526-A305-4DDF-8415-E3D529522BAE}" destId="{14C85ED9-E72E-4DCF-8A49-93C1AF4C8131}" srcOrd="5" destOrd="0" presId="urn:microsoft.com/office/officeart/2005/8/layout/cycle6"/>
    <dgm:cxn modelId="{86AD6ADB-4BF1-44B5-92FF-A86028616466}" type="presParOf" srcId="{53F7C526-A305-4DDF-8415-E3D529522BAE}" destId="{8A2FF4EC-A4B8-4247-8296-82C8A98269D1}" srcOrd="6" destOrd="0" presId="urn:microsoft.com/office/officeart/2005/8/layout/cycle6"/>
    <dgm:cxn modelId="{1ACE91A3-D447-422D-A6F7-08BA36EB4032}" type="presParOf" srcId="{53F7C526-A305-4DDF-8415-E3D529522BAE}" destId="{616CF29F-C8E1-471D-A60C-A24347163011}" srcOrd="7" destOrd="0" presId="urn:microsoft.com/office/officeart/2005/8/layout/cycle6"/>
    <dgm:cxn modelId="{A293D2EF-A6FF-4F4F-9483-5DABCB4D19DA}" type="presParOf" srcId="{53F7C526-A305-4DDF-8415-E3D529522BAE}" destId="{8F7F3509-ACA6-4556-99D1-43B942392E62}" srcOrd="8" destOrd="0" presId="urn:microsoft.com/office/officeart/2005/8/layout/cycle6"/>
    <dgm:cxn modelId="{2F8AE56C-C8CC-49C7-9CDF-71B11DB2742B}" type="presParOf" srcId="{53F7C526-A305-4DDF-8415-E3D529522BAE}" destId="{946018AC-3DEC-47EE-AC37-5F799E58EE3B}" srcOrd="9" destOrd="0" presId="urn:microsoft.com/office/officeart/2005/8/layout/cycle6"/>
    <dgm:cxn modelId="{EB174EB1-2561-43B6-BC6E-E840C4DBD1A4}" type="presParOf" srcId="{53F7C526-A305-4DDF-8415-E3D529522BAE}" destId="{6C01F772-3155-4ED4-ACA8-C56E79720F5D}" srcOrd="10" destOrd="0" presId="urn:microsoft.com/office/officeart/2005/8/layout/cycle6"/>
    <dgm:cxn modelId="{C147B7A4-CC40-4EEC-BA42-5EA6C7B77AC6}" type="presParOf" srcId="{53F7C526-A305-4DDF-8415-E3D529522BAE}" destId="{9B13D436-05AB-4B14-9DFD-A7CE93D10607}" srcOrd="11" destOrd="0" presId="urn:microsoft.com/office/officeart/2005/8/layout/cycle6"/>
    <dgm:cxn modelId="{E379D889-093D-4CE2-9A44-AE1665F159E4}" type="presParOf" srcId="{53F7C526-A305-4DDF-8415-E3D529522BAE}" destId="{7D6382B1-1DE2-44C8-AFDB-6D470EFEF1E1}" srcOrd="12" destOrd="0" presId="urn:microsoft.com/office/officeart/2005/8/layout/cycle6"/>
    <dgm:cxn modelId="{F844C309-8599-4E30-8E0A-D853E80F7559}" type="presParOf" srcId="{53F7C526-A305-4DDF-8415-E3D529522BAE}" destId="{FD828248-B46D-4175-B8F7-1E523C700D06}" srcOrd="13" destOrd="0" presId="urn:microsoft.com/office/officeart/2005/8/layout/cycle6"/>
    <dgm:cxn modelId="{ABE41652-0012-44D8-8D0D-860236895F20}" type="presParOf" srcId="{53F7C526-A305-4DDF-8415-E3D529522BAE}" destId="{88586D43-51C3-4C2B-9505-616423FE9A7E}" srcOrd="14" destOrd="0" presId="urn:microsoft.com/office/officeart/2005/8/layout/cycle6"/>
    <dgm:cxn modelId="{7670ECA9-BDD1-4185-8B44-1B382C96D0EB}" type="presParOf" srcId="{53F7C526-A305-4DDF-8415-E3D529522BAE}" destId="{CCE0D217-9E9D-4776-88A6-5F020E8BBF8F}" srcOrd="15" destOrd="0" presId="urn:microsoft.com/office/officeart/2005/8/layout/cycle6"/>
    <dgm:cxn modelId="{C2BE3729-D1FF-4895-BA91-47DEBFEAB1ED}" type="presParOf" srcId="{53F7C526-A305-4DDF-8415-E3D529522BAE}" destId="{5F62D1C1-16E4-485B-8146-FC368DE44123}" srcOrd="16" destOrd="0" presId="urn:microsoft.com/office/officeart/2005/8/layout/cycle6"/>
    <dgm:cxn modelId="{3A08E794-ABED-48D0-92E3-E14721E3EDED}" type="presParOf" srcId="{53F7C526-A305-4DDF-8415-E3D529522BAE}" destId="{13CD766F-D2DC-4C85-91A9-6502F8E86D7F}" srcOrd="17" destOrd="0" presId="urn:microsoft.com/office/officeart/2005/8/layout/cycle6"/>
    <dgm:cxn modelId="{46B559AF-669A-40F6-8FF2-3B2B8A011E47}" type="presParOf" srcId="{53F7C526-A305-4DDF-8415-E3D529522BAE}" destId="{91FD1C14-3276-48CF-880F-87D0C0430A91}" srcOrd="18" destOrd="0" presId="urn:microsoft.com/office/officeart/2005/8/layout/cycle6"/>
    <dgm:cxn modelId="{A64F65A5-63FC-494D-9111-11CE9CD1B68B}" type="presParOf" srcId="{53F7C526-A305-4DDF-8415-E3D529522BAE}" destId="{31BD4F64-85C6-4571-8198-C419ED128289}" srcOrd="19" destOrd="0" presId="urn:microsoft.com/office/officeart/2005/8/layout/cycle6"/>
    <dgm:cxn modelId="{9CDB7F45-BAD4-4522-BD6E-D7F3366E51F3}" type="presParOf" srcId="{53F7C526-A305-4DDF-8415-E3D529522BAE}" destId="{0D116175-260E-40AE-AD6C-FEF618633A75}" srcOrd="20" destOrd="0" presId="urn:microsoft.com/office/officeart/2005/8/layout/cycle6"/>
    <dgm:cxn modelId="{69753644-4378-4000-87FA-683E5DFA1717}" type="presParOf" srcId="{53F7C526-A305-4DDF-8415-E3D529522BAE}" destId="{04A23EBB-600E-498E-B36E-44B5B3AED433}" srcOrd="21" destOrd="0" presId="urn:microsoft.com/office/officeart/2005/8/layout/cycle6"/>
    <dgm:cxn modelId="{78AAF290-4C8E-4235-900F-35B522DE56E3}" type="presParOf" srcId="{53F7C526-A305-4DDF-8415-E3D529522BAE}" destId="{91AFF870-18C7-4FD6-97CD-ABF4EE3A1349}" srcOrd="22" destOrd="0" presId="urn:microsoft.com/office/officeart/2005/8/layout/cycle6"/>
    <dgm:cxn modelId="{40C0E200-7093-41DF-BEE6-9C3A978CDFA8}" type="presParOf" srcId="{53F7C526-A305-4DDF-8415-E3D529522BAE}" destId="{B0D2BE0D-E9FD-4194-933D-0615A90019A0}" srcOrd="23" destOrd="0" presId="urn:microsoft.com/office/officeart/2005/8/layout/cycle6"/>
    <dgm:cxn modelId="{732297D6-49CD-43D2-B070-A9F770370599}" type="presParOf" srcId="{53F7C526-A305-4DDF-8415-E3D529522BAE}" destId="{230F75A9-8DC5-4172-AC80-B8542248E8BE}" srcOrd="24" destOrd="0" presId="urn:microsoft.com/office/officeart/2005/8/layout/cycle6"/>
    <dgm:cxn modelId="{8866B983-FFAC-458E-A69F-47E47FAA5C0F}" type="presParOf" srcId="{53F7C526-A305-4DDF-8415-E3D529522BAE}" destId="{22DA5E31-8687-4D6A-B0BA-19C41FA63BE7}" srcOrd="25" destOrd="0" presId="urn:microsoft.com/office/officeart/2005/8/layout/cycle6"/>
    <dgm:cxn modelId="{AA01F35C-9063-43C9-94C6-74AB73DA7100}" type="presParOf" srcId="{53F7C526-A305-4DDF-8415-E3D529522BAE}" destId="{2B36FB0A-4AA6-4E22-A8FB-8F3216B55D04}" srcOrd="26" destOrd="0" presId="urn:microsoft.com/office/officeart/2005/8/layout/cycle6"/>
    <dgm:cxn modelId="{68ED5059-9B72-4C89-90BA-FEEED0347ACB}" type="presParOf" srcId="{53F7C526-A305-4DDF-8415-E3D529522BAE}" destId="{D3B5E785-A63D-4186-92FE-F0D5CA0D3850}" srcOrd="27" destOrd="0" presId="urn:microsoft.com/office/officeart/2005/8/layout/cycle6"/>
    <dgm:cxn modelId="{144D0DF8-6023-427D-B8D5-A8D9900A77D0}" type="presParOf" srcId="{53F7C526-A305-4DDF-8415-E3D529522BAE}" destId="{C50C1796-3BB0-4E76-B66B-746034DF57A0}" srcOrd="28" destOrd="0" presId="urn:microsoft.com/office/officeart/2005/8/layout/cycle6"/>
    <dgm:cxn modelId="{A9986CD0-A70E-4768-857A-205DC5D809B5}" type="presParOf" srcId="{53F7C526-A305-4DDF-8415-E3D529522BAE}" destId="{972DB64F-C07F-4AF1-8823-11EDC63BE200}" srcOrd="29" destOrd="0" presId="urn:microsoft.com/office/officeart/2005/8/layout/cycle6"/>
    <dgm:cxn modelId="{49A86F62-1D93-4EA3-8870-DE52A4A6F27E}" type="presParOf" srcId="{53F7C526-A305-4DDF-8415-E3D529522BAE}" destId="{B31425F7-36A5-4D0B-BCB7-0922B92069F1}" srcOrd="30" destOrd="0" presId="urn:microsoft.com/office/officeart/2005/8/layout/cycle6"/>
    <dgm:cxn modelId="{FF3377F8-BF0F-4686-B6B8-1DA805188A13}" type="presParOf" srcId="{53F7C526-A305-4DDF-8415-E3D529522BAE}" destId="{7D30409A-7C99-4FC4-B496-7090C578E365}" srcOrd="31" destOrd="0" presId="urn:microsoft.com/office/officeart/2005/8/layout/cycle6"/>
    <dgm:cxn modelId="{EAE19F8C-C22A-4433-9AF0-BEEB08E32B7A}" type="presParOf" srcId="{53F7C526-A305-4DDF-8415-E3D529522BAE}" destId="{06BEF2CA-C8BC-4E00-AA6C-C66B32F221EC}" srcOrd="32" destOrd="0" presId="urn:microsoft.com/office/officeart/2005/8/layout/cycle6"/>
    <dgm:cxn modelId="{8BDFBD82-C567-4646-9A4B-B265AC9D8C38}" type="presParOf" srcId="{53F7C526-A305-4DDF-8415-E3D529522BAE}" destId="{CB8210D4-B5E9-49FE-8DB4-97FD169CB9A8}" srcOrd="33" destOrd="0" presId="urn:microsoft.com/office/officeart/2005/8/layout/cycle6"/>
    <dgm:cxn modelId="{4A4C7336-B063-44F9-92DB-F37F57C46C29}" type="presParOf" srcId="{53F7C526-A305-4DDF-8415-E3D529522BAE}" destId="{DC13EAE6-CA4D-4E5C-9674-B050D8EE7E61}" srcOrd="34" destOrd="0" presId="urn:microsoft.com/office/officeart/2005/8/layout/cycle6"/>
    <dgm:cxn modelId="{4F9CC02B-5BD9-4B51-88AC-E7A68CC6DC57}" type="presParOf" srcId="{53F7C526-A305-4DDF-8415-E3D529522BAE}" destId="{D53BB2C9-BA7F-4184-AFDB-22AFDB1E66DD}" srcOrd="35" destOrd="0" presId="urn:microsoft.com/office/officeart/2005/8/layout/cycle6"/>
    <dgm:cxn modelId="{30A72362-97F6-484F-B9DA-B1CFB04E3C79}" type="presParOf" srcId="{53F7C526-A305-4DDF-8415-E3D529522BAE}" destId="{8C0326AC-85EE-4197-9D27-89C7276846E8}" srcOrd="36" destOrd="0" presId="urn:microsoft.com/office/officeart/2005/8/layout/cycle6"/>
    <dgm:cxn modelId="{31BBB9E2-57FD-405B-B52D-54C64812B583}" type="presParOf" srcId="{53F7C526-A305-4DDF-8415-E3D529522BAE}" destId="{00DB745E-B1A9-4493-9169-68B1CA1DFBE5}" srcOrd="37" destOrd="0" presId="urn:microsoft.com/office/officeart/2005/8/layout/cycle6"/>
    <dgm:cxn modelId="{BBDC2578-98EC-4A74-B3A2-360B8D0E536B}" type="presParOf" srcId="{53F7C526-A305-4DDF-8415-E3D529522BAE}" destId="{8AC4FCFB-AF6D-4787-B169-5EFBA2352424}" srcOrd="38" destOrd="0" presId="urn:microsoft.com/office/officeart/2005/8/layout/cycle6"/>
    <dgm:cxn modelId="{26CECA62-6255-429A-A5B9-0C1E9B450B76}" type="presParOf" srcId="{53F7C526-A305-4DDF-8415-E3D529522BAE}" destId="{695104BF-8B6A-478B-A650-DE896F8CECD9}" srcOrd="39" destOrd="0" presId="urn:microsoft.com/office/officeart/2005/8/layout/cycle6"/>
    <dgm:cxn modelId="{AF6EA09C-C9E7-44E6-B96C-8DE40B8CFD2B}" type="presParOf" srcId="{53F7C526-A305-4DDF-8415-E3D529522BAE}" destId="{1FB87BD3-8959-43A2-A150-A35E628E8E3E}" srcOrd="40" destOrd="0" presId="urn:microsoft.com/office/officeart/2005/8/layout/cycle6"/>
    <dgm:cxn modelId="{821610E6-120C-4463-97DA-A90AC60EDBFB}" type="presParOf" srcId="{53F7C526-A305-4DDF-8415-E3D529522BAE}" destId="{00EA599E-93CA-4E65-A8E8-FB74AD7F2144}" srcOrd="41" destOrd="0" presId="urn:microsoft.com/office/officeart/2005/8/layout/cycle6"/>
    <dgm:cxn modelId="{DEEB2C32-035B-471A-92A3-3A370E770AEB}" type="presParOf" srcId="{53F7C526-A305-4DDF-8415-E3D529522BAE}" destId="{2997C435-DF4F-48D2-A308-0BC411B81827}" srcOrd="42" destOrd="0" presId="urn:microsoft.com/office/officeart/2005/8/layout/cycle6"/>
    <dgm:cxn modelId="{DF1BE2AC-F410-4AB9-B7ED-E4CB355EF9B2}" type="presParOf" srcId="{53F7C526-A305-4DDF-8415-E3D529522BAE}" destId="{B2790D49-946F-48BB-A454-B7552761C64F}" srcOrd="43" destOrd="0" presId="urn:microsoft.com/office/officeart/2005/8/layout/cycle6"/>
    <dgm:cxn modelId="{EF962AAC-D120-41BF-913E-C3F6D7AD6F95}" type="presParOf" srcId="{53F7C526-A305-4DDF-8415-E3D529522BAE}" destId="{1C019606-BE26-4B4F-9A1A-EA376323199F}" srcOrd="44" destOrd="0" presId="urn:microsoft.com/office/officeart/2005/8/layout/cycle6"/>
    <dgm:cxn modelId="{BC7DC263-20FB-47A3-947F-9CA31141DA50}" type="presParOf" srcId="{53F7C526-A305-4DDF-8415-E3D529522BAE}" destId="{A2FC1AF0-2795-4D3C-A5BE-525A6331C5EB}" srcOrd="45" destOrd="0" presId="urn:microsoft.com/office/officeart/2005/8/layout/cycle6"/>
    <dgm:cxn modelId="{073F066B-79F0-4EF0-B542-5376CE140229}" type="presParOf" srcId="{53F7C526-A305-4DDF-8415-E3D529522BAE}" destId="{D9A6A0A0-04C0-4475-BA29-FB102D077B18}" srcOrd="46" destOrd="0" presId="urn:microsoft.com/office/officeart/2005/8/layout/cycle6"/>
    <dgm:cxn modelId="{5364B5C3-3900-4BC5-A6B0-CD4B5497ABD4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38BE18E5-7EEF-4FFA-B11F-26BBBE9B6C6F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E3B7D24F-8CB1-4E3A-B067-DE8B3D9861C5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dgm:pt modelId="{714D3389-AA64-47A8-AA75-29F11EA55E0C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566F40F-46F7-4C41-A6D9-0344170A24EE}" type="parTrans" cxnId="{23128CD2-4E30-4959-8953-36DD3E50F52C}">
      <dgm:prSet/>
      <dgm:spPr/>
      <dgm:t>
        <a:bodyPr/>
        <a:lstStyle/>
        <a:p>
          <a:endParaRPr lang="en-GB"/>
        </a:p>
      </dgm:t>
    </dgm:pt>
    <dgm:pt modelId="{A4C2D81B-2CD7-4411-AC9A-C2AA573EDEEA}" type="sibTrans" cxnId="{23128CD2-4E30-4959-8953-36DD3E50F52C}">
      <dgm:prSet/>
      <dgm:spPr/>
      <dgm:t>
        <a:bodyPr/>
        <a:lstStyle/>
        <a:p>
          <a:endParaRPr lang="en-GB"/>
        </a:p>
      </dgm:t>
    </dgm:pt>
    <dgm:pt modelId="{CE1956AB-42F4-4238-B8CB-A15BBB07FAE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A76AD85-379A-4765-92D0-F92F3BA74AA0}" type="parTrans" cxnId="{4CA1A6C6-E506-42DE-BCC5-C8BFB80C715A}">
      <dgm:prSet/>
      <dgm:spPr/>
      <dgm:t>
        <a:bodyPr/>
        <a:lstStyle/>
        <a:p>
          <a:endParaRPr lang="en-GB"/>
        </a:p>
      </dgm:t>
    </dgm:pt>
    <dgm:pt modelId="{BABE726C-1062-4F24-ADA7-0A414D1805AC}" type="sibTrans" cxnId="{4CA1A6C6-E506-42DE-BCC5-C8BFB80C715A}">
      <dgm:prSet/>
      <dgm:spPr/>
      <dgm:t>
        <a:bodyPr/>
        <a:lstStyle/>
        <a:p>
          <a:endParaRPr lang="en-GB"/>
        </a:p>
      </dgm:t>
    </dgm:pt>
    <dgm:pt modelId="{AF82DE00-825A-4C49-B52C-5F901330BDFD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80472308-766A-427D-92B9-21C7CD46B0F4}" type="parTrans" cxnId="{0F68EC08-98AE-46E6-B7F8-ECB4F73A8ABD}">
      <dgm:prSet/>
      <dgm:spPr/>
      <dgm:t>
        <a:bodyPr/>
        <a:lstStyle/>
        <a:p>
          <a:endParaRPr lang="en-GB"/>
        </a:p>
      </dgm:t>
    </dgm:pt>
    <dgm:pt modelId="{056A21AC-EDE6-40E9-B654-4AD8D7A34133}" type="sibTrans" cxnId="{0F68EC08-98AE-46E6-B7F8-ECB4F73A8ABD}">
      <dgm:prSet/>
      <dgm:spPr/>
      <dgm:t>
        <a:bodyPr/>
        <a:lstStyle/>
        <a:p>
          <a:endParaRPr lang="en-GB"/>
        </a:p>
      </dgm:t>
    </dgm:pt>
    <dgm:pt modelId="{66FECF8C-5BFF-47A1-9AA9-485FCCB9A22E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75735310-AD4D-4EAE-91FD-747885D311E9}" type="parTrans" cxnId="{2CDC7851-0BE3-4EBD-A746-A0410E01FF79}">
      <dgm:prSet/>
      <dgm:spPr/>
      <dgm:t>
        <a:bodyPr/>
        <a:lstStyle/>
        <a:p>
          <a:endParaRPr lang="en-GB"/>
        </a:p>
      </dgm:t>
    </dgm:pt>
    <dgm:pt modelId="{A549C9B4-10E4-41D7-9951-4D1D8BAB8A79}" type="sibTrans" cxnId="{2CDC7851-0BE3-4EBD-A746-A0410E01FF79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2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2" presStyleCnt="16"/>
      <dgm:spPr/>
      <dgm:t>
        <a:bodyPr/>
        <a:lstStyle/>
        <a:p>
          <a:endParaRPr lang="en-GB"/>
        </a:p>
      </dgm:t>
    </dgm:pt>
    <dgm:pt modelId="{946018AC-3DEC-47EE-AC37-5F799E58EE3B}" type="pres">
      <dgm:prSet presAssocID="{714D3389-AA64-47A8-AA75-29F11EA55E0C}" presName="node" presStyleLbl="node1" presStyleIdx="3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01F772-3155-4ED4-ACA8-C56E79720F5D}" type="pres">
      <dgm:prSet presAssocID="{714D3389-AA64-47A8-AA75-29F11EA55E0C}" presName="spNode" presStyleCnt="0"/>
      <dgm:spPr/>
    </dgm:pt>
    <dgm:pt modelId="{9B13D436-05AB-4B14-9DFD-A7CE93D10607}" type="pres">
      <dgm:prSet presAssocID="{A4C2D81B-2CD7-4411-AC9A-C2AA573EDEEA}" presName="sibTrans" presStyleLbl="sibTrans1D1" presStyleIdx="3" presStyleCnt="16"/>
      <dgm:spPr/>
      <dgm:t>
        <a:bodyPr/>
        <a:lstStyle/>
        <a:p>
          <a:endParaRPr lang="en-GB"/>
        </a:p>
      </dgm:t>
    </dgm:pt>
    <dgm:pt modelId="{7D6382B1-1DE2-44C8-AFDB-6D470EFEF1E1}" type="pres">
      <dgm:prSet presAssocID="{CE1956AB-42F4-4238-B8CB-A15BBB07FAE2}" presName="node" presStyleLbl="node1" presStyleIdx="4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828248-B46D-4175-B8F7-1E523C700D06}" type="pres">
      <dgm:prSet presAssocID="{CE1956AB-42F4-4238-B8CB-A15BBB07FAE2}" presName="spNode" presStyleCnt="0"/>
      <dgm:spPr/>
    </dgm:pt>
    <dgm:pt modelId="{88586D43-51C3-4C2B-9505-616423FE9A7E}" type="pres">
      <dgm:prSet presAssocID="{BABE726C-1062-4F24-ADA7-0A414D1805AC}" presName="sibTrans" presStyleLbl="sibTrans1D1" presStyleIdx="4" presStyleCnt="16"/>
      <dgm:spPr/>
      <dgm:t>
        <a:bodyPr/>
        <a:lstStyle/>
        <a:p>
          <a:endParaRPr lang="en-GB"/>
        </a:p>
      </dgm:t>
    </dgm:pt>
    <dgm:pt modelId="{CCE0D217-9E9D-4776-88A6-5F020E8BBF8F}" type="pres">
      <dgm:prSet presAssocID="{AF82DE00-825A-4C49-B52C-5F901330BDFD}" presName="node" presStyleLbl="node1" presStyleIdx="5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62D1C1-16E4-485B-8146-FC368DE44123}" type="pres">
      <dgm:prSet presAssocID="{AF82DE00-825A-4C49-B52C-5F901330BDFD}" presName="spNode" presStyleCnt="0"/>
      <dgm:spPr/>
    </dgm:pt>
    <dgm:pt modelId="{13CD766F-D2DC-4C85-91A9-6502F8E86D7F}" type="pres">
      <dgm:prSet presAssocID="{056A21AC-EDE6-40E9-B654-4AD8D7A34133}" presName="sibTrans" presStyleLbl="sibTrans1D1" presStyleIdx="5" presStyleCnt="16"/>
      <dgm:spPr/>
      <dgm:t>
        <a:bodyPr/>
        <a:lstStyle/>
        <a:p>
          <a:endParaRPr lang="en-GB"/>
        </a:p>
      </dgm:t>
    </dgm:pt>
    <dgm:pt modelId="{91FD1C14-3276-48CF-880F-87D0C0430A91}" type="pres">
      <dgm:prSet presAssocID="{66FECF8C-5BFF-47A1-9AA9-485FCCB9A22E}" presName="node" presStyleLbl="node1" presStyleIdx="6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BD4F64-85C6-4571-8198-C419ED128289}" type="pres">
      <dgm:prSet presAssocID="{66FECF8C-5BFF-47A1-9AA9-485FCCB9A22E}" presName="spNode" presStyleCnt="0"/>
      <dgm:spPr/>
    </dgm:pt>
    <dgm:pt modelId="{0D116175-260E-40AE-AD6C-FEF618633A75}" type="pres">
      <dgm:prSet presAssocID="{A549C9B4-10E4-41D7-9951-4D1D8BAB8A79}" presName="sibTrans" presStyleLbl="sibTrans1D1" presStyleIdx="6" presStyleCnt="16"/>
      <dgm:spPr/>
      <dgm:t>
        <a:bodyPr/>
        <a:lstStyle/>
        <a:p>
          <a:endParaRPr lang="en-GB"/>
        </a:p>
      </dgm:t>
    </dgm:pt>
    <dgm:pt modelId="{04A23EBB-600E-498E-B36E-44B5B3AED433}" type="pres">
      <dgm:prSet presAssocID="{685AA220-1E5B-46C0-B8DE-B9D662CB20B6}" presName="node" presStyleLbl="node1" presStyleIdx="7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6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  <dgm:t>
        <a:bodyPr/>
        <a:lstStyle/>
        <a:p>
          <a:endParaRPr lang="en-GB"/>
        </a:p>
      </dgm:t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  <dgm:t>
        <a:bodyPr/>
        <a:lstStyle/>
        <a:p>
          <a:endParaRPr lang="en-GB"/>
        </a:p>
      </dgm:t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  <dgm:t>
        <a:bodyPr/>
        <a:lstStyle/>
        <a:p>
          <a:endParaRPr lang="en-GB"/>
        </a:p>
      </dgm:t>
    </dgm:pt>
  </dgm:ptLst>
  <dgm:cxnLst>
    <dgm:cxn modelId="{74037DBF-499E-4EF2-ACB0-A79EA224FADA}" type="presOf" srcId="{FE096762-ED23-422F-AC8B-AAD3FF46F829}" destId="{D53BB2C9-BA7F-4184-AFDB-22AFDB1E66DD}" srcOrd="0" destOrd="0" presId="urn:microsoft.com/office/officeart/2005/8/layout/cycle6"/>
    <dgm:cxn modelId="{23128CD2-4E30-4959-8953-36DD3E50F52C}" srcId="{6DEAC7EA-E4DD-4C83-9F88-71FE6CB42BF6}" destId="{714D3389-AA64-47A8-AA75-29F11EA55E0C}" srcOrd="3" destOrd="0" parTransId="{3566F40F-46F7-4C41-A6D9-0344170A24EE}" sibTransId="{A4C2D81B-2CD7-4411-AC9A-C2AA573EDEEA}"/>
    <dgm:cxn modelId="{903D8571-0A48-4DB2-9EC4-2BB27A693BF4}" type="presOf" srcId="{C480DB87-EC2E-44A5-857F-94C30E3D92D6}" destId="{06BEF2CA-C8BC-4E00-AA6C-C66B32F221EC}" srcOrd="0" destOrd="0" presId="urn:microsoft.com/office/officeart/2005/8/layout/cycle6"/>
    <dgm:cxn modelId="{8C716A70-A497-4257-877D-FCFC6CDB92B6}" type="presOf" srcId="{A4C2D81B-2CD7-4411-AC9A-C2AA573EDEEA}" destId="{9B13D436-05AB-4B14-9DFD-A7CE93D10607}" srcOrd="0" destOrd="0" presId="urn:microsoft.com/office/officeart/2005/8/layout/cycle6"/>
    <dgm:cxn modelId="{71018428-7459-4E53-A6CE-01AB6853B40A}" type="presOf" srcId="{38BE18E5-7EEF-4FFA-B11F-26BBBE9B6C6F}" destId="{CB8210D4-B5E9-49FE-8DB4-97FD169CB9A8}" srcOrd="0" destOrd="0" presId="urn:microsoft.com/office/officeart/2005/8/layout/cycle6"/>
    <dgm:cxn modelId="{5C61F642-79D7-4754-A37D-4EA236F989C2}" type="presOf" srcId="{F10F2953-2130-4CDF-8CF5-0435AEA3BB8E}" destId="{B0D2BE0D-E9FD-4194-933D-0615A90019A0}" srcOrd="0" destOrd="0" presId="urn:microsoft.com/office/officeart/2005/8/layout/cycle6"/>
    <dgm:cxn modelId="{6AFCB359-0997-4E3C-A9B7-700910BC71B7}" type="presOf" srcId="{B732A509-C503-4F33-899B-82485414BC13}" destId="{2997C435-DF4F-48D2-A308-0BC411B81827}" srcOrd="0" destOrd="0" presId="urn:microsoft.com/office/officeart/2005/8/layout/cycle6"/>
    <dgm:cxn modelId="{C1C9485D-1BBF-47C2-A0CD-956A072C4BA6}" type="presOf" srcId="{FD721607-C284-4C5E-BD28-38890780E7E9}" destId="{EC328850-426B-4187-B0E1-F2927C6F859D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48F421DC-572A-40DA-BF59-2219AF0D7F2D}" type="presOf" srcId="{A18C1DDE-3C01-48B5-B44B-DAB0431C4063}" destId="{2B36FB0A-4AA6-4E22-A8FB-8F3216B55D04}" srcOrd="0" destOrd="0" presId="urn:microsoft.com/office/officeart/2005/8/layout/cycle6"/>
    <dgm:cxn modelId="{C78177D4-54B3-4ADC-B852-903DBC8970AF}" type="presOf" srcId="{A549C9B4-10E4-41D7-9951-4D1D8BAB8A79}" destId="{0D116175-260E-40AE-AD6C-FEF618633A75}" srcOrd="0" destOrd="0" presId="urn:microsoft.com/office/officeart/2005/8/layout/cycle6"/>
    <dgm:cxn modelId="{753D2856-5C50-4618-9315-49EEDA1AFAC8}" type="presOf" srcId="{CE1956AB-42F4-4238-B8CB-A15BBB07FAE2}" destId="{7D6382B1-1DE2-44C8-AFDB-6D470EFEF1E1}" srcOrd="0" destOrd="0" presId="urn:microsoft.com/office/officeart/2005/8/layout/cycle6"/>
    <dgm:cxn modelId="{5E6B5D78-B449-4C06-99EF-70E328E0AAF5}" srcId="{6DEAC7EA-E4DD-4C83-9F88-71FE6CB42BF6}" destId="{5C91F015-FD51-4326-B4CE-CC02E72534BD}" srcOrd="2" destOrd="0" parTransId="{23FC4433-9192-4A44-B0B4-2119F3843EB6}" sibTransId="{896A6010-309A-4EE5-9F69-22ECBF382023}"/>
    <dgm:cxn modelId="{5AAEC5FF-E752-4B28-9DF2-FB04717F5CD6}" type="presOf" srcId="{66FECF8C-5BFF-47A1-9AA9-485FCCB9A22E}" destId="{91FD1C14-3276-48CF-880F-87D0C0430A91}" srcOrd="0" destOrd="0" presId="urn:microsoft.com/office/officeart/2005/8/layout/cycle6"/>
    <dgm:cxn modelId="{ED52EEA8-2831-4434-8184-54C140468FD9}" type="presOf" srcId="{AF82DE00-825A-4C49-B52C-5F901330BDFD}" destId="{CCE0D217-9E9D-4776-88A6-5F020E8BBF8F}" srcOrd="0" destOrd="0" presId="urn:microsoft.com/office/officeart/2005/8/layout/cycle6"/>
    <dgm:cxn modelId="{C690D8E3-21C9-4634-A3E7-608B8124DB49}" type="presOf" srcId="{6CC98661-9AA2-44FE-B9BB-9D0CFF71A82E}" destId="{A2FC1AF0-2795-4D3C-A5BE-525A6331C5EB}" srcOrd="0" destOrd="0" presId="urn:microsoft.com/office/officeart/2005/8/layout/cycle6"/>
    <dgm:cxn modelId="{F34A50D9-A3E8-447C-AF74-79E6A2F09998}" type="presOf" srcId="{685AA220-1E5B-46C0-B8DE-B9D662CB20B6}" destId="{04A23EBB-600E-498E-B36E-44B5B3AED433}" srcOrd="0" destOrd="0" presId="urn:microsoft.com/office/officeart/2005/8/layout/cycle6"/>
    <dgm:cxn modelId="{ECE7F920-AE91-4E13-A5A6-B7228855D266}" type="presOf" srcId="{896A6010-309A-4EE5-9F69-22ECBF382023}" destId="{8F7F3509-ACA6-4556-99D1-43B942392E62}" srcOrd="0" destOrd="0" presId="urn:microsoft.com/office/officeart/2005/8/layout/cycle6"/>
    <dgm:cxn modelId="{213F2BF4-055A-4A17-9FC3-4B51FBBB63D3}" type="presOf" srcId="{AB5A68D2-77AE-40EA-B0F2-A83E574BE687}" destId="{972DB64F-C07F-4AF1-8823-11EDC63BE200}" srcOrd="0" destOrd="0" presId="urn:microsoft.com/office/officeart/2005/8/layout/cycle6"/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DC929ED2-B4AE-40F6-8D2C-CC7FAC13CF82}" type="presOf" srcId="{056A21AC-EDE6-40E9-B654-4AD8D7A34133}" destId="{13CD766F-D2DC-4C85-91A9-6502F8E86D7F}" srcOrd="0" destOrd="0" presId="urn:microsoft.com/office/officeart/2005/8/layout/cycle6"/>
    <dgm:cxn modelId="{9BA4E005-98A5-465A-BC4B-B60FAB225FB8}" type="presOf" srcId="{068DF65D-0E1E-4CA9-8B96-A7910304C848}" destId="{B31425F7-36A5-4D0B-BCB7-0922B92069F1}" srcOrd="0" destOrd="0" presId="urn:microsoft.com/office/officeart/2005/8/layout/cycle6"/>
    <dgm:cxn modelId="{BD989F98-7708-4929-B989-7E50F4C6C693}" type="presOf" srcId="{BE28A756-02B9-4F75-A560-A7105EACB477}" destId="{230F75A9-8DC5-4172-AC80-B8542248E8BE}" srcOrd="0" destOrd="0" presId="urn:microsoft.com/office/officeart/2005/8/layout/cycle6"/>
    <dgm:cxn modelId="{0F68EC08-98AE-46E6-B7F8-ECB4F73A8ABD}" srcId="{6DEAC7EA-E4DD-4C83-9F88-71FE6CB42BF6}" destId="{AF82DE00-825A-4C49-B52C-5F901330BDFD}" srcOrd="5" destOrd="0" parTransId="{80472308-766A-427D-92B9-21C7CD46B0F4}" sibTransId="{056A21AC-EDE6-40E9-B654-4AD8D7A34133}"/>
    <dgm:cxn modelId="{67623908-52FF-4FCB-9437-1659F41A128E}" type="presOf" srcId="{E18EA010-06B9-459D-9046-03F81AAC44C2}" destId="{D3B5E785-A63D-4186-92FE-F0D5CA0D3850}" srcOrd="0" destOrd="0" presId="urn:microsoft.com/office/officeart/2005/8/layout/cycle6"/>
    <dgm:cxn modelId="{5FC6B435-904D-406E-B7DA-F853149E40E6}" type="presOf" srcId="{1D3D5C6A-8F8A-444E-AFF7-45BF2BA884A4}" destId="{8AC4FCFB-AF6D-4787-B169-5EFBA2352424}" srcOrd="0" destOrd="0" presId="urn:microsoft.com/office/officeart/2005/8/layout/cycle6"/>
    <dgm:cxn modelId="{35C1DF27-AB1A-4240-9A55-A716FB4872BB}" type="presOf" srcId="{89D1C96B-B0E9-4AB1-91AD-4A55E788F043}" destId="{695104BF-8B6A-478B-A650-DE896F8CECD9}" srcOrd="0" destOrd="0" presId="urn:microsoft.com/office/officeart/2005/8/layout/cycle6"/>
    <dgm:cxn modelId="{35080B35-62C3-4035-A21A-B1F944A76EEE}" type="presOf" srcId="{6DEAC7EA-E4DD-4C83-9F88-71FE6CB42BF6}" destId="{53F7C526-A305-4DDF-8415-E3D529522BAE}" srcOrd="0" destOrd="0" presId="urn:microsoft.com/office/officeart/2005/8/layout/cycle6"/>
    <dgm:cxn modelId="{4CA1A6C6-E506-42DE-BCC5-C8BFB80C715A}" srcId="{6DEAC7EA-E4DD-4C83-9F88-71FE6CB42BF6}" destId="{CE1956AB-42F4-4238-B8CB-A15BBB07FAE2}" srcOrd="4" destOrd="0" parTransId="{EA76AD85-379A-4765-92D0-F92F3BA74AA0}" sibTransId="{BABE726C-1062-4F24-ADA7-0A414D1805AC}"/>
    <dgm:cxn modelId="{0BC82C44-1FF2-46E0-9063-4895333D9FAE}" type="presOf" srcId="{5C91F015-FD51-4326-B4CE-CC02E72534BD}" destId="{8A2FF4EC-A4B8-4247-8296-82C8A98269D1}" srcOrd="0" destOrd="0" presId="urn:microsoft.com/office/officeart/2005/8/layout/cycle6"/>
    <dgm:cxn modelId="{25FB5789-922D-49E5-8EE5-4743F81A7CB6}" type="presOf" srcId="{8F6FA1D0-B892-45D3-8519-727B12979775}" destId="{1C019606-BE26-4B4F-9A1A-EA376323199F}" srcOrd="0" destOrd="0" presId="urn:microsoft.com/office/officeart/2005/8/layout/cycle6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B4A32D4E-3031-4B55-A007-6EB7E8CFFA1A}" type="presOf" srcId="{B72713C0-E37A-4927-B7F1-643DD674B5B4}" destId="{AB2BBC2F-2861-45D2-ACC0-42D9845BA62D}" srcOrd="0" destOrd="0" presId="urn:microsoft.com/office/officeart/2005/8/layout/cycle6"/>
    <dgm:cxn modelId="{772A69DE-7EAB-437F-B237-6BE470912BA4}" type="presOf" srcId="{26612691-C27C-42EA-A866-D79ADE728901}" destId="{EBFFE88D-69DC-4B86-9284-510D078AD5BD}" srcOrd="0" destOrd="0" presId="urn:microsoft.com/office/officeart/2005/8/layout/cycle6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FAE9E916-A523-4A29-81A3-5823B8F736E1}" type="presOf" srcId="{E3B7D24F-8CB1-4E3A-B067-DE8B3D9861C5}" destId="{8C0326AC-85EE-4197-9D27-89C7276846E8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2A7B0411-1B19-4FF5-ABD1-177A4F6C1524}" type="presOf" srcId="{A1DED879-2367-49EE-B39A-CAD33286FED5}" destId="{14C85ED9-E72E-4DCF-8A49-93C1AF4C8131}" srcOrd="0" destOrd="0" presId="urn:microsoft.com/office/officeart/2005/8/layout/cycle6"/>
    <dgm:cxn modelId="{EF89C82D-92CC-4C45-A40F-4C904DDB7084}" type="presOf" srcId="{714D3389-AA64-47A8-AA75-29F11EA55E0C}" destId="{946018AC-3DEC-47EE-AC37-5F799E58EE3B}" srcOrd="0" destOrd="0" presId="urn:microsoft.com/office/officeart/2005/8/layout/cycle6"/>
    <dgm:cxn modelId="{76464292-B596-4EB1-82CC-950BB5419905}" type="presOf" srcId="{BABE726C-1062-4F24-ADA7-0A414D1805AC}" destId="{88586D43-51C3-4C2B-9505-616423FE9A7E}" srcOrd="0" destOrd="0" presId="urn:microsoft.com/office/officeart/2005/8/layout/cycle6"/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2CDC7851-0BE3-4EBD-A746-A0410E01FF79}" srcId="{6DEAC7EA-E4DD-4C83-9F88-71FE6CB42BF6}" destId="{66FECF8C-5BFF-47A1-9AA9-485FCCB9A22E}" srcOrd="6" destOrd="0" parTransId="{75735310-AD4D-4EAE-91FD-747885D311E9}" sibTransId="{A549C9B4-10E4-41D7-9951-4D1D8BAB8A79}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4D1C22F6-3433-4F35-8B20-9D34FBA3C815}" type="presOf" srcId="{122AFB5A-DD44-4172-B753-C6A939AEEAE6}" destId="{EEDB36A0-D559-454C-B077-651B3351D639}" srcOrd="0" destOrd="0" presId="urn:microsoft.com/office/officeart/2005/8/layout/cycle6"/>
    <dgm:cxn modelId="{0610AAD4-B8BA-46C5-917C-16963D3E0F8F}" type="presOf" srcId="{AAEC642D-BEA0-424A-93FA-CE91051E0CFE}" destId="{00EA599E-93CA-4E65-A8E8-FB74AD7F2144}" srcOrd="0" destOrd="0" presId="urn:microsoft.com/office/officeart/2005/8/layout/cycle6"/>
    <dgm:cxn modelId="{96CFF14C-064D-474A-B7DD-E22F3836DE09}" type="presParOf" srcId="{53F7C526-A305-4DDF-8415-E3D529522BAE}" destId="{EBFFE88D-69DC-4B86-9284-510D078AD5BD}" srcOrd="0" destOrd="0" presId="urn:microsoft.com/office/officeart/2005/8/layout/cycle6"/>
    <dgm:cxn modelId="{70BD90F0-538C-40C6-A133-2D0450886841}" type="presParOf" srcId="{53F7C526-A305-4DDF-8415-E3D529522BAE}" destId="{DFE2648E-C9E2-41B3-8D79-420D3A4DC31F}" srcOrd="1" destOrd="0" presId="urn:microsoft.com/office/officeart/2005/8/layout/cycle6"/>
    <dgm:cxn modelId="{56E4FD0A-75F2-4FF5-856B-94B8095A02AD}" type="presParOf" srcId="{53F7C526-A305-4DDF-8415-E3D529522BAE}" destId="{EC328850-426B-4187-B0E1-F2927C6F859D}" srcOrd="2" destOrd="0" presId="urn:microsoft.com/office/officeart/2005/8/layout/cycle6"/>
    <dgm:cxn modelId="{DD64FAB2-7E2A-4A7D-92D6-934ECB318769}" type="presParOf" srcId="{53F7C526-A305-4DDF-8415-E3D529522BAE}" destId="{AB2BBC2F-2861-45D2-ACC0-42D9845BA62D}" srcOrd="3" destOrd="0" presId="urn:microsoft.com/office/officeart/2005/8/layout/cycle6"/>
    <dgm:cxn modelId="{3A879682-0AD4-4176-A275-332A40C1DD10}" type="presParOf" srcId="{53F7C526-A305-4DDF-8415-E3D529522BAE}" destId="{88DD1657-2A59-4B7B-A013-A38CD91352C4}" srcOrd="4" destOrd="0" presId="urn:microsoft.com/office/officeart/2005/8/layout/cycle6"/>
    <dgm:cxn modelId="{71C932F2-15B9-48F6-8E4D-9F782A6069E2}" type="presParOf" srcId="{53F7C526-A305-4DDF-8415-E3D529522BAE}" destId="{14C85ED9-E72E-4DCF-8A49-93C1AF4C8131}" srcOrd="5" destOrd="0" presId="urn:microsoft.com/office/officeart/2005/8/layout/cycle6"/>
    <dgm:cxn modelId="{86AD6ADB-4BF1-44B5-92FF-A86028616466}" type="presParOf" srcId="{53F7C526-A305-4DDF-8415-E3D529522BAE}" destId="{8A2FF4EC-A4B8-4247-8296-82C8A98269D1}" srcOrd="6" destOrd="0" presId="urn:microsoft.com/office/officeart/2005/8/layout/cycle6"/>
    <dgm:cxn modelId="{1ACE91A3-D447-422D-A6F7-08BA36EB4032}" type="presParOf" srcId="{53F7C526-A305-4DDF-8415-E3D529522BAE}" destId="{616CF29F-C8E1-471D-A60C-A24347163011}" srcOrd="7" destOrd="0" presId="urn:microsoft.com/office/officeart/2005/8/layout/cycle6"/>
    <dgm:cxn modelId="{A293D2EF-A6FF-4F4F-9483-5DABCB4D19DA}" type="presParOf" srcId="{53F7C526-A305-4DDF-8415-E3D529522BAE}" destId="{8F7F3509-ACA6-4556-99D1-43B942392E62}" srcOrd="8" destOrd="0" presId="urn:microsoft.com/office/officeart/2005/8/layout/cycle6"/>
    <dgm:cxn modelId="{2F8AE56C-C8CC-49C7-9CDF-71B11DB2742B}" type="presParOf" srcId="{53F7C526-A305-4DDF-8415-E3D529522BAE}" destId="{946018AC-3DEC-47EE-AC37-5F799E58EE3B}" srcOrd="9" destOrd="0" presId="urn:microsoft.com/office/officeart/2005/8/layout/cycle6"/>
    <dgm:cxn modelId="{EB174EB1-2561-43B6-BC6E-E840C4DBD1A4}" type="presParOf" srcId="{53F7C526-A305-4DDF-8415-E3D529522BAE}" destId="{6C01F772-3155-4ED4-ACA8-C56E79720F5D}" srcOrd="10" destOrd="0" presId="urn:microsoft.com/office/officeart/2005/8/layout/cycle6"/>
    <dgm:cxn modelId="{C147B7A4-CC40-4EEC-BA42-5EA6C7B77AC6}" type="presParOf" srcId="{53F7C526-A305-4DDF-8415-E3D529522BAE}" destId="{9B13D436-05AB-4B14-9DFD-A7CE93D10607}" srcOrd="11" destOrd="0" presId="urn:microsoft.com/office/officeart/2005/8/layout/cycle6"/>
    <dgm:cxn modelId="{E379D889-093D-4CE2-9A44-AE1665F159E4}" type="presParOf" srcId="{53F7C526-A305-4DDF-8415-E3D529522BAE}" destId="{7D6382B1-1DE2-44C8-AFDB-6D470EFEF1E1}" srcOrd="12" destOrd="0" presId="urn:microsoft.com/office/officeart/2005/8/layout/cycle6"/>
    <dgm:cxn modelId="{F844C309-8599-4E30-8E0A-D853E80F7559}" type="presParOf" srcId="{53F7C526-A305-4DDF-8415-E3D529522BAE}" destId="{FD828248-B46D-4175-B8F7-1E523C700D06}" srcOrd="13" destOrd="0" presId="urn:microsoft.com/office/officeart/2005/8/layout/cycle6"/>
    <dgm:cxn modelId="{ABE41652-0012-44D8-8D0D-860236895F20}" type="presParOf" srcId="{53F7C526-A305-4DDF-8415-E3D529522BAE}" destId="{88586D43-51C3-4C2B-9505-616423FE9A7E}" srcOrd="14" destOrd="0" presId="urn:microsoft.com/office/officeart/2005/8/layout/cycle6"/>
    <dgm:cxn modelId="{7670ECA9-BDD1-4185-8B44-1B382C96D0EB}" type="presParOf" srcId="{53F7C526-A305-4DDF-8415-E3D529522BAE}" destId="{CCE0D217-9E9D-4776-88A6-5F020E8BBF8F}" srcOrd="15" destOrd="0" presId="urn:microsoft.com/office/officeart/2005/8/layout/cycle6"/>
    <dgm:cxn modelId="{C2BE3729-D1FF-4895-BA91-47DEBFEAB1ED}" type="presParOf" srcId="{53F7C526-A305-4DDF-8415-E3D529522BAE}" destId="{5F62D1C1-16E4-485B-8146-FC368DE44123}" srcOrd="16" destOrd="0" presId="urn:microsoft.com/office/officeart/2005/8/layout/cycle6"/>
    <dgm:cxn modelId="{3A08E794-ABED-48D0-92E3-E14721E3EDED}" type="presParOf" srcId="{53F7C526-A305-4DDF-8415-E3D529522BAE}" destId="{13CD766F-D2DC-4C85-91A9-6502F8E86D7F}" srcOrd="17" destOrd="0" presId="urn:microsoft.com/office/officeart/2005/8/layout/cycle6"/>
    <dgm:cxn modelId="{46B559AF-669A-40F6-8FF2-3B2B8A011E47}" type="presParOf" srcId="{53F7C526-A305-4DDF-8415-E3D529522BAE}" destId="{91FD1C14-3276-48CF-880F-87D0C0430A91}" srcOrd="18" destOrd="0" presId="urn:microsoft.com/office/officeart/2005/8/layout/cycle6"/>
    <dgm:cxn modelId="{A64F65A5-63FC-494D-9111-11CE9CD1B68B}" type="presParOf" srcId="{53F7C526-A305-4DDF-8415-E3D529522BAE}" destId="{31BD4F64-85C6-4571-8198-C419ED128289}" srcOrd="19" destOrd="0" presId="urn:microsoft.com/office/officeart/2005/8/layout/cycle6"/>
    <dgm:cxn modelId="{9CDB7F45-BAD4-4522-BD6E-D7F3366E51F3}" type="presParOf" srcId="{53F7C526-A305-4DDF-8415-E3D529522BAE}" destId="{0D116175-260E-40AE-AD6C-FEF618633A75}" srcOrd="20" destOrd="0" presId="urn:microsoft.com/office/officeart/2005/8/layout/cycle6"/>
    <dgm:cxn modelId="{69753644-4378-4000-87FA-683E5DFA1717}" type="presParOf" srcId="{53F7C526-A305-4DDF-8415-E3D529522BAE}" destId="{04A23EBB-600E-498E-B36E-44B5B3AED433}" srcOrd="21" destOrd="0" presId="urn:microsoft.com/office/officeart/2005/8/layout/cycle6"/>
    <dgm:cxn modelId="{78AAF290-4C8E-4235-900F-35B522DE56E3}" type="presParOf" srcId="{53F7C526-A305-4DDF-8415-E3D529522BAE}" destId="{91AFF870-18C7-4FD6-97CD-ABF4EE3A1349}" srcOrd="22" destOrd="0" presId="urn:microsoft.com/office/officeart/2005/8/layout/cycle6"/>
    <dgm:cxn modelId="{40C0E200-7093-41DF-BEE6-9C3A978CDFA8}" type="presParOf" srcId="{53F7C526-A305-4DDF-8415-E3D529522BAE}" destId="{B0D2BE0D-E9FD-4194-933D-0615A90019A0}" srcOrd="23" destOrd="0" presId="urn:microsoft.com/office/officeart/2005/8/layout/cycle6"/>
    <dgm:cxn modelId="{732297D6-49CD-43D2-B070-A9F770370599}" type="presParOf" srcId="{53F7C526-A305-4DDF-8415-E3D529522BAE}" destId="{230F75A9-8DC5-4172-AC80-B8542248E8BE}" srcOrd="24" destOrd="0" presId="urn:microsoft.com/office/officeart/2005/8/layout/cycle6"/>
    <dgm:cxn modelId="{8866B983-FFAC-458E-A69F-47E47FAA5C0F}" type="presParOf" srcId="{53F7C526-A305-4DDF-8415-E3D529522BAE}" destId="{22DA5E31-8687-4D6A-B0BA-19C41FA63BE7}" srcOrd="25" destOrd="0" presId="urn:microsoft.com/office/officeart/2005/8/layout/cycle6"/>
    <dgm:cxn modelId="{AA01F35C-9063-43C9-94C6-74AB73DA7100}" type="presParOf" srcId="{53F7C526-A305-4DDF-8415-E3D529522BAE}" destId="{2B36FB0A-4AA6-4E22-A8FB-8F3216B55D04}" srcOrd="26" destOrd="0" presId="urn:microsoft.com/office/officeart/2005/8/layout/cycle6"/>
    <dgm:cxn modelId="{68ED5059-9B72-4C89-90BA-FEEED0347ACB}" type="presParOf" srcId="{53F7C526-A305-4DDF-8415-E3D529522BAE}" destId="{D3B5E785-A63D-4186-92FE-F0D5CA0D3850}" srcOrd="27" destOrd="0" presId="urn:microsoft.com/office/officeart/2005/8/layout/cycle6"/>
    <dgm:cxn modelId="{144D0DF8-6023-427D-B8D5-A8D9900A77D0}" type="presParOf" srcId="{53F7C526-A305-4DDF-8415-E3D529522BAE}" destId="{C50C1796-3BB0-4E76-B66B-746034DF57A0}" srcOrd="28" destOrd="0" presId="urn:microsoft.com/office/officeart/2005/8/layout/cycle6"/>
    <dgm:cxn modelId="{A9986CD0-A70E-4768-857A-205DC5D809B5}" type="presParOf" srcId="{53F7C526-A305-4DDF-8415-E3D529522BAE}" destId="{972DB64F-C07F-4AF1-8823-11EDC63BE200}" srcOrd="29" destOrd="0" presId="urn:microsoft.com/office/officeart/2005/8/layout/cycle6"/>
    <dgm:cxn modelId="{49A86F62-1D93-4EA3-8870-DE52A4A6F27E}" type="presParOf" srcId="{53F7C526-A305-4DDF-8415-E3D529522BAE}" destId="{B31425F7-36A5-4D0B-BCB7-0922B92069F1}" srcOrd="30" destOrd="0" presId="urn:microsoft.com/office/officeart/2005/8/layout/cycle6"/>
    <dgm:cxn modelId="{FF3377F8-BF0F-4686-B6B8-1DA805188A13}" type="presParOf" srcId="{53F7C526-A305-4DDF-8415-E3D529522BAE}" destId="{7D30409A-7C99-4FC4-B496-7090C578E365}" srcOrd="31" destOrd="0" presId="urn:microsoft.com/office/officeart/2005/8/layout/cycle6"/>
    <dgm:cxn modelId="{EAE19F8C-C22A-4433-9AF0-BEEB08E32B7A}" type="presParOf" srcId="{53F7C526-A305-4DDF-8415-E3D529522BAE}" destId="{06BEF2CA-C8BC-4E00-AA6C-C66B32F221EC}" srcOrd="32" destOrd="0" presId="urn:microsoft.com/office/officeart/2005/8/layout/cycle6"/>
    <dgm:cxn modelId="{8BDFBD82-C567-4646-9A4B-B265AC9D8C38}" type="presParOf" srcId="{53F7C526-A305-4DDF-8415-E3D529522BAE}" destId="{CB8210D4-B5E9-49FE-8DB4-97FD169CB9A8}" srcOrd="33" destOrd="0" presId="urn:microsoft.com/office/officeart/2005/8/layout/cycle6"/>
    <dgm:cxn modelId="{4A4C7336-B063-44F9-92DB-F37F57C46C29}" type="presParOf" srcId="{53F7C526-A305-4DDF-8415-E3D529522BAE}" destId="{DC13EAE6-CA4D-4E5C-9674-B050D8EE7E61}" srcOrd="34" destOrd="0" presId="urn:microsoft.com/office/officeart/2005/8/layout/cycle6"/>
    <dgm:cxn modelId="{4F9CC02B-5BD9-4B51-88AC-E7A68CC6DC57}" type="presParOf" srcId="{53F7C526-A305-4DDF-8415-E3D529522BAE}" destId="{D53BB2C9-BA7F-4184-AFDB-22AFDB1E66DD}" srcOrd="35" destOrd="0" presId="urn:microsoft.com/office/officeart/2005/8/layout/cycle6"/>
    <dgm:cxn modelId="{30A72362-97F6-484F-B9DA-B1CFB04E3C79}" type="presParOf" srcId="{53F7C526-A305-4DDF-8415-E3D529522BAE}" destId="{8C0326AC-85EE-4197-9D27-89C7276846E8}" srcOrd="36" destOrd="0" presId="urn:microsoft.com/office/officeart/2005/8/layout/cycle6"/>
    <dgm:cxn modelId="{31BBB9E2-57FD-405B-B52D-54C64812B583}" type="presParOf" srcId="{53F7C526-A305-4DDF-8415-E3D529522BAE}" destId="{00DB745E-B1A9-4493-9169-68B1CA1DFBE5}" srcOrd="37" destOrd="0" presId="urn:microsoft.com/office/officeart/2005/8/layout/cycle6"/>
    <dgm:cxn modelId="{BBDC2578-98EC-4A74-B3A2-360B8D0E536B}" type="presParOf" srcId="{53F7C526-A305-4DDF-8415-E3D529522BAE}" destId="{8AC4FCFB-AF6D-4787-B169-5EFBA2352424}" srcOrd="38" destOrd="0" presId="urn:microsoft.com/office/officeart/2005/8/layout/cycle6"/>
    <dgm:cxn modelId="{26CECA62-6255-429A-A5B9-0C1E9B450B76}" type="presParOf" srcId="{53F7C526-A305-4DDF-8415-E3D529522BAE}" destId="{695104BF-8B6A-478B-A650-DE896F8CECD9}" srcOrd="39" destOrd="0" presId="urn:microsoft.com/office/officeart/2005/8/layout/cycle6"/>
    <dgm:cxn modelId="{AF6EA09C-C9E7-44E6-B96C-8DE40B8CFD2B}" type="presParOf" srcId="{53F7C526-A305-4DDF-8415-E3D529522BAE}" destId="{1FB87BD3-8959-43A2-A150-A35E628E8E3E}" srcOrd="40" destOrd="0" presId="urn:microsoft.com/office/officeart/2005/8/layout/cycle6"/>
    <dgm:cxn modelId="{821610E6-120C-4463-97DA-A90AC60EDBFB}" type="presParOf" srcId="{53F7C526-A305-4DDF-8415-E3D529522BAE}" destId="{00EA599E-93CA-4E65-A8E8-FB74AD7F2144}" srcOrd="41" destOrd="0" presId="urn:microsoft.com/office/officeart/2005/8/layout/cycle6"/>
    <dgm:cxn modelId="{DEEB2C32-035B-471A-92A3-3A370E770AEB}" type="presParOf" srcId="{53F7C526-A305-4DDF-8415-E3D529522BAE}" destId="{2997C435-DF4F-48D2-A308-0BC411B81827}" srcOrd="42" destOrd="0" presId="urn:microsoft.com/office/officeart/2005/8/layout/cycle6"/>
    <dgm:cxn modelId="{DF1BE2AC-F410-4AB9-B7ED-E4CB355EF9B2}" type="presParOf" srcId="{53F7C526-A305-4DDF-8415-E3D529522BAE}" destId="{B2790D49-946F-48BB-A454-B7552761C64F}" srcOrd="43" destOrd="0" presId="urn:microsoft.com/office/officeart/2005/8/layout/cycle6"/>
    <dgm:cxn modelId="{EF962AAC-D120-41BF-913E-C3F6D7AD6F95}" type="presParOf" srcId="{53F7C526-A305-4DDF-8415-E3D529522BAE}" destId="{1C019606-BE26-4B4F-9A1A-EA376323199F}" srcOrd="44" destOrd="0" presId="urn:microsoft.com/office/officeart/2005/8/layout/cycle6"/>
    <dgm:cxn modelId="{BC7DC263-20FB-47A3-947F-9CA31141DA50}" type="presParOf" srcId="{53F7C526-A305-4DDF-8415-E3D529522BAE}" destId="{A2FC1AF0-2795-4D3C-A5BE-525A6331C5EB}" srcOrd="45" destOrd="0" presId="urn:microsoft.com/office/officeart/2005/8/layout/cycle6"/>
    <dgm:cxn modelId="{073F066B-79F0-4EF0-B542-5376CE140229}" type="presParOf" srcId="{53F7C526-A305-4DDF-8415-E3D529522BAE}" destId="{D9A6A0A0-04C0-4475-BA29-FB102D077B18}" srcOrd="46" destOrd="0" presId="urn:microsoft.com/office/officeart/2005/8/layout/cycle6"/>
    <dgm:cxn modelId="{5364B5C3-3900-4BC5-A6B0-CD4B5497ABD4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38BE18E5-7EEF-4FFA-B11F-26BBBE9B6C6F}">
      <dgm:prSet phldrT="[Text]"/>
      <dgm:spPr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E3B7D24F-8CB1-4E3A-B067-DE8B3D9861C5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noFill/>
        <a:ln w="12700">
          <a:solidFill>
            <a:schemeClr val="tx1"/>
          </a:solidFill>
        </a:ln>
      </dgm:spPr>
      <dgm:t>
        <a:bodyPr/>
        <a:lstStyle/>
        <a:p>
          <a:pPr/>
          <a:endParaRPr lang="en-GB" dirty="0"/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dgm:pt modelId="{714D3389-AA64-47A8-AA75-29F11EA55E0C}">
      <dgm:prSet phldrT="[Text]"/>
      <dgm:spPr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566F40F-46F7-4C41-A6D9-0344170A24EE}" type="parTrans" cxnId="{23128CD2-4E30-4959-8953-36DD3E50F52C}">
      <dgm:prSet/>
      <dgm:spPr/>
      <dgm:t>
        <a:bodyPr/>
        <a:lstStyle/>
        <a:p>
          <a:endParaRPr lang="en-GB"/>
        </a:p>
      </dgm:t>
    </dgm:pt>
    <dgm:pt modelId="{A4C2D81B-2CD7-4411-AC9A-C2AA573EDEEA}" type="sibTrans" cxnId="{23128CD2-4E30-4959-8953-36DD3E50F52C}">
      <dgm:prSet/>
      <dgm:spPr/>
      <dgm:t>
        <a:bodyPr/>
        <a:lstStyle/>
        <a:p>
          <a:endParaRPr lang="en-GB"/>
        </a:p>
      </dgm:t>
    </dgm:pt>
    <dgm:pt modelId="{CE1956AB-42F4-4238-B8CB-A15BBB07FAE2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A76AD85-379A-4765-92D0-F92F3BA74AA0}" type="parTrans" cxnId="{4CA1A6C6-E506-42DE-BCC5-C8BFB80C715A}">
      <dgm:prSet/>
      <dgm:spPr/>
      <dgm:t>
        <a:bodyPr/>
        <a:lstStyle/>
        <a:p>
          <a:endParaRPr lang="en-GB"/>
        </a:p>
      </dgm:t>
    </dgm:pt>
    <dgm:pt modelId="{BABE726C-1062-4F24-ADA7-0A414D1805AC}" type="sibTrans" cxnId="{4CA1A6C6-E506-42DE-BCC5-C8BFB80C715A}">
      <dgm:prSet/>
      <dgm:spPr/>
      <dgm:t>
        <a:bodyPr/>
        <a:lstStyle/>
        <a:p>
          <a:endParaRPr lang="en-GB"/>
        </a:p>
      </dgm:t>
    </dgm:pt>
    <dgm:pt modelId="{AF82DE00-825A-4C49-B52C-5F901330BDFD}">
      <dgm:prSet phldrT="[Text]"/>
      <dgm:spPr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80472308-766A-427D-92B9-21C7CD46B0F4}" type="parTrans" cxnId="{0F68EC08-98AE-46E6-B7F8-ECB4F73A8ABD}">
      <dgm:prSet/>
      <dgm:spPr/>
      <dgm:t>
        <a:bodyPr/>
        <a:lstStyle/>
        <a:p>
          <a:endParaRPr lang="en-GB"/>
        </a:p>
      </dgm:t>
    </dgm:pt>
    <dgm:pt modelId="{056A21AC-EDE6-40E9-B654-4AD8D7A34133}" type="sibTrans" cxnId="{0F68EC08-98AE-46E6-B7F8-ECB4F73A8ABD}">
      <dgm:prSet/>
      <dgm:spPr/>
      <dgm:t>
        <a:bodyPr/>
        <a:lstStyle/>
        <a:p>
          <a:endParaRPr lang="en-GB"/>
        </a:p>
      </dgm:t>
    </dgm:pt>
    <dgm:pt modelId="{66FECF8C-5BFF-47A1-9AA9-485FCCB9A22E}">
      <dgm:prSet phldrT="[Text]"/>
      <dgm:spPr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75735310-AD4D-4EAE-91FD-747885D311E9}" type="parTrans" cxnId="{2CDC7851-0BE3-4EBD-A746-A0410E01FF79}">
      <dgm:prSet/>
      <dgm:spPr/>
      <dgm:t>
        <a:bodyPr/>
        <a:lstStyle/>
        <a:p>
          <a:endParaRPr lang="en-GB"/>
        </a:p>
      </dgm:t>
    </dgm:pt>
    <dgm:pt modelId="{A549C9B4-10E4-41D7-9951-4D1D8BAB8A79}" type="sibTrans" cxnId="{2CDC7851-0BE3-4EBD-A746-A0410E01FF79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</dgm:pt>
    <dgm:pt modelId="{8A2FF4EC-A4B8-4247-8296-82C8A98269D1}" type="pres">
      <dgm:prSet presAssocID="{5C91F015-FD51-4326-B4CE-CC02E72534BD}" presName="node" presStyleLbl="node1" presStyleIdx="2" presStyleCnt="16" custScaleX="158471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2" presStyleCnt="16"/>
      <dgm:spPr/>
    </dgm:pt>
    <dgm:pt modelId="{946018AC-3DEC-47EE-AC37-5F799E58EE3B}" type="pres">
      <dgm:prSet presAssocID="{714D3389-AA64-47A8-AA75-29F11EA55E0C}" presName="node" presStyleLbl="node1" presStyleIdx="3" presStyleCnt="16" custScaleX="158471" custScaleY="129244">
        <dgm:presLayoutVars>
          <dgm:bulletEnabled val="1"/>
        </dgm:presLayoutVars>
      </dgm:prSet>
      <dgm:spPr/>
    </dgm:pt>
    <dgm:pt modelId="{6C01F772-3155-4ED4-ACA8-C56E79720F5D}" type="pres">
      <dgm:prSet presAssocID="{714D3389-AA64-47A8-AA75-29F11EA55E0C}" presName="spNode" presStyleCnt="0"/>
      <dgm:spPr/>
    </dgm:pt>
    <dgm:pt modelId="{9B13D436-05AB-4B14-9DFD-A7CE93D10607}" type="pres">
      <dgm:prSet presAssocID="{A4C2D81B-2CD7-4411-AC9A-C2AA573EDEEA}" presName="sibTrans" presStyleLbl="sibTrans1D1" presStyleIdx="3" presStyleCnt="16"/>
      <dgm:spPr/>
    </dgm:pt>
    <dgm:pt modelId="{7D6382B1-1DE2-44C8-AFDB-6D470EFEF1E1}" type="pres">
      <dgm:prSet presAssocID="{CE1956AB-42F4-4238-B8CB-A15BBB07FAE2}" presName="node" presStyleLbl="node1" presStyleIdx="4" presStyleCnt="16" custScaleX="158471" custScaleY="129244">
        <dgm:presLayoutVars>
          <dgm:bulletEnabled val="1"/>
        </dgm:presLayoutVars>
      </dgm:prSet>
      <dgm:spPr/>
    </dgm:pt>
    <dgm:pt modelId="{FD828248-B46D-4175-B8F7-1E523C700D06}" type="pres">
      <dgm:prSet presAssocID="{CE1956AB-42F4-4238-B8CB-A15BBB07FAE2}" presName="spNode" presStyleCnt="0"/>
      <dgm:spPr/>
    </dgm:pt>
    <dgm:pt modelId="{88586D43-51C3-4C2B-9505-616423FE9A7E}" type="pres">
      <dgm:prSet presAssocID="{BABE726C-1062-4F24-ADA7-0A414D1805AC}" presName="sibTrans" presStyleLbl="sibTrans1D1" presStyleIdx="4" presStyleCnt="16"/>
      <dgm:spPr/>
    </dgm:pt>
    <dgm:pt modelId="{CCE0D217-9E9D-4776-88A6-5F020E8BBF8F}" type="pres">
      <dgm:prSet presAssocID="{AF82DE00-825A-4C49-B52C-5F901330BDFD}" presName="node" presStyleLbl="node1" presStyleIdx="5" presStyleCnt="16" custScaleX="158471" custScaleY="129244">
        <dgm:presLayoutVars>
          <dgm:bulletEnabled val="1"/>
        </dgm:presLayoutVars>
      </dgm:prSet>
      <dgm:spPr/>
    </dgm:pt>
    <dgm:pt modelId="{5F62D1C1-16E4-485B-8146-FC368DE44123}" type="pres">
      <dgm:prSet presAssocID="{AF82DE00-825A-4C49-B52C-5F901330BDFD}" presName="spNode" presStyleCnt="0"/>
      <dgm:spPr/>
    </dgm:pt>
    <dgm:pt modelId="{13CD766F-D2DC-4C85-91A9-6502F8E86D7F}" type="pres">
      <dgm:prSet presAssocID="{056A21AC-EDE6-40E9-B654-4AD8D7A34133}" presName="sibTrans" presStyleLbl="sibTrans1D1" presStyleIdx="5" presStyleCnt="16"/>
      <dgm:spPr/>
    </dgm:pt>
    <dgm:pt modelId="{91FD1C14-3276-48CF-880F-87D0C0430A91}" type="pres">
      <dgm:prSet presAssocID="{66FECF8C-5BFF-47A1-9AA9-485FCCB9A22E}" presName="node" presStyleLbl="node1" presStyleIdx="6" presStyleCnt="16" custScaleX="158471" custScaleY="129244">
        <dgm:presLayoutVars>
          <dgm:bulletEnabled val="1"/>
        </dgm:presLayoutVars>
      </dgm:prSet>
      <dgm:spPr/>
    </dgm:pt>
    <dgm:pt modelId="{31BD4F64-85C6-4571-8198-C419ED128289}" type="pres">
      <dgm:prSet presAssocID="{66FECF8C-5BFF-47A1-9AA9-485FCCB9A22E}" presName="spNode" presStyleCnt="0"/>
      <dgm:spPr/>
    </dgm:pt>
    <dgm:pt modelId="{0D116175-260E-40AE-AD6C-FEF618633A75}" type="pres">
      <dgm:prSet presAssocID="{A549C9B4-10E4-41D7-9951-4D1D8BAB8A79}" presName="sibTrans" presStyleLbl="sibTrans1D1" presStyleIdx="6" presStyleCnt="16"/>
      <dgm:spPr/>
    </dgm:pt>
    <dgm:pt modelId="{04A23EBB-600E-498E-B36E-44B5B3AED433}" type="pres">
      <dgm:prSet presAssocID="{685AA220-1E5B-46C0-B8DE-B9D662CB20B6}" presName="node" presStyleLbl="node1" presStyleIdx="7" presStyleCnt="16" custScaleX="158471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6"/>
      <dgm:spPr/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</dgm:pt>
  </dgm:ptLst>
  <dgm:cxnLst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0F68EC08-98AE-46E6-B7F8-ECB4F73A8ABD}" srcId="{6DEAC7EA-E4DD-4C83-9F88-71FE6CB42BF6}" destId="{AF82DE00-825A-4C49-B52C-5F901330BDFD}" srcOrd="5" destOrd="0" parTransId="{80472308-766A-427D-92B9-21C7CD46B0F4}" sibTransId="{056A21AC-EDE6-40E9-B654-4AD8D7A34133}"/>
    <dgm:cxn modelId="{F4A1631B-1389-4B3D-A27F-46C293AB659D}" type="presOf" srcId="{A1DED879-2367-49EE-B39A-CAD33286FED5}" destId="{14C85ED9-E72E-4DCF-8A49-93C1AF4C8131}" srcOrd="0" destOrd="0" presId="urn:microsoft.com/office/officeart/2005/8/layout/cycle6"/>
    <dgm:cxn modelId="{8A5F2A2C-00BD-4463-81DD-E8147D9A2EA9}" type="presOf" srcId="{A4C2D81B-2CD7-4411-AC9A-C2AA573EDEEA}" destId="{9B13D436-05AB-4B14-9DFD-A7CE93D10607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B05F9D3E-360F-411E-B04E-73351468232B}" type="presOf" srcId="{89D1C96B-B0E9-4AB1-91AD-4A55E788F043}" destId="{695104BF-8B6A-478B-A650-DE896F8CECD9}" srcOrd="0" destOrd="0" presId="urn:microsoft.com/office/officeart/2005/8/layout/cycle6"/>
    <dgm:cxn modelId="{FD976E41-7131-4D26-935A-A2FCCF8F778F}" type="presOf" srcId="{E3B7D24F-8CB1-4E3A-B067-DE8B3D9861C5}" destId="{8C0326AC-85EE-4197-9D27-89C7276846E8}" srcOrd="0" destOrd="0" presId="urn:microsoft.com/office/officeart/2005/8/layout/cycle6"/>
    <dgm:cxn modelId="{7F92F265-3DB1-46F1-AA5C-4345AD64E5B5}" type="presOf" srcId="{F10F2953-2130-4CDF-8CF5-0435AEA3BB8E}" destId="{B0D2BE0D-E9FD-4194-933D-0615A90019A0}" srcOrd="0" destOrd="0" presId="urn:microsoft.com/office/officeart/2005/8/layout/cycle6"/>
    <dgm:cxn modelId="{56AE4066-1D6B-4F77-99E6-01D5A508A007}" type="presOf" srcId="{6DEAC7EA-E4DD-4C83-9F88-71FE6CB42BF6}" destId="{53F7C526-A305-4DDF-8415-E3D529522BAE}" srcOrd="0" destOrd="0" presId="urn:microsoft.com/office/officeart/2005/8/layout/cycle6"/>
    <dgm:cxn modelId="{37729B69-7885-4769-BF1C-D3DAD4237044}" type="presOf" srcId="{BE28A756-02B9-4F75-A560-A7105EACB477}" destId="{230F75A9-8DC5-4172-AC80-B8542248E8BE}" srcOrd="0" destOrd="0" presId="urn:microsoft.com/office/officeart/2005/8/layout/cycle6"/>
    <dgm:cxn modelId="{54F8A969-65A7-401B-BEC9-A73D4790AC41}" type="presOf" srcId="{38BE18E5-7EEF-4FFA-B11F-26BBBE9B6C6F}" destId="{CB8210D4-B5E9-49FE-8DB4-97FD169CB9A8}" srcOrd="0" destOrd="0" presId="urn:microsoft.com/office/officeart/2005/8/layout/cycle6"/>
    <dgm:cxn modelId="{69EE894A-8F95-468D-B57C-8F00E783FFDB}" type="presOf" srcId="{714D3389-AA64-47A8-AA75-29F11EA55E0C}" destId="{946018AC-3DEC-47EE-AC37-5F799E58EE3B}" srcOrd="0" destOrd="0" presId="urn:microsoft.com/office/officeart/2005/8/layout/cycle6"/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E879FD6E-AF38-498B-BE98-0FD65863EE4B}" type="presOf" srcId="{FD721607-C284-4C5E-BD28-38890780E7E9}" destId="{EC328850-426B-4187-B0E1-F2927C6F859D}" srcOrd="0" destOrd="0" presId="urn:microsoft.com/office/officeart/2005/8/layout/cycle6"/>
    <dgm:cxn modelId="{BE23984F-BFD4-435E-9C77-667345BDAC35}" type="presOf" srcId="{26612691-C27C-42EA-A866-D79ADE728901}" destId="{EBFFE88D-69DC-4B86-9284-510D078AD5BD}" srcOrd="0" destOrd="0" presId="urn:microsoft.com/office/officeart/2005/8/layout/cycle6"/>
    <dgm:cxn modelId="{2CDC7851-0BE3-4EBD-A746-A0410E01FF79}" srcId="{6DEAC7EA-E4DD-4C83-9F88-71FE6CB42BF6}" destId="{66FECF8C-5BFF-47A1-9AA9-485FCCB9A22E}" srcOrd="6" destOrd="0" parTransId="{75735310-AD4D-4EAE-91FD-747885D311E9}" sibTransId="{A549C9B4-10E4-41D7-9951-4D1D8BAB8A79}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2" destOrd="0" parTransId="{23FC4433-9192-4A44-B0B4-2119F3843EB6}" sibTransId="{896A6010-309A-4EE5-9F69-22ECBF382023}"/>
    <dgm:cxn modelId="{F33F8058-B91A-4ADA-AEBF-C7C021693EAA}" type="presOf" srcId="{AF82DE00-825A-4C49-B52C-5F901330BDFD}" destId="{CCE0D217-9E9D-4776-88A6-5F020E8BBF8F}" srcOrd="0" destOrd="0" presId="urn:microsoft.com/office/officeart/2005/8/layout/cycle6"/>
    <dgm:cxn modelId="{738CC959-D5F9-4F59-A624-3F12F39F92C8}" type="presOf" srcId="{B732A509-C503-4F33-899B-82485414BC13}" destId="{2997C435-DF4F-48D2-A308-0BC411B81827}" srcOrd="0" destOrd="0" presId="urn:microsoft.com/office/officeart/2005/8/layout/cycle6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5AE09980-B5B9-4FFD-B0D5-C4D15CB24655}" type="presOf" srcId="{1D3D5C6A-8F8A-444E-AFF7-45BF2BA884A4}" destId="{8AC4FCFB-AF6D-4787-B169-5EFBA2352424}" srcOrd="0" destOrd="0" presId="urn:microsoft.com/office/officeart/2005/8/layout/cycle6"/>
    <dgm:cxn modelId="{4B1A4E84-CD75-4411-9048-ADBAC4EADB3F}" type="presOf" srcId="{66FECF8C-5BFF-47A1-9AA9-485FCCB9A22E}" destId="{91FD1C14-3276-48CF-880F-87D0C0430A91}" srcOrd="0" destOrd="0" presId="urn:microsoft.com/office/officeart/2005/8/layout/cycle6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D04FF190-6FD4-4CA6-A87F-0B8581B60399}" type="presOf" srcId="{A549C9B4-10E4-41D7-9951-4D1D8BAB8A79}" destId="{0D116175-260E-40AE-AD6C-FEF618633A75}" srcOrd="0" destOrd="0" presId="urn:microsoft.com/office/officeart/2005/8/layout/cycle6"/>
    <dgm:cxn modelId="{9F9D2592-E34E-494C-9881-EC967D406DB1}" type="presOf" srcId="{CE1956AB-42F4-4238-B8CB-A15BBB07FAE2}" destId="{7D6382B1-1DE2-44C8-AFDB-6D470EFEF1E1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B18616A7-2108-4199-ABB1-BBF88E5D5E23}" type="presOf" srcId="{AAEC642D-BEA0-424A-93FA-CE91051E0CFE}" destId="{00EA599E-93CA-4E65-A8E8-FB74AD7F2144}" srcOrd="0" destOrd="0" presId="urn:microsoft.com/office/officeart/2005/8/layout/cycle6"/>
    <dgm:cxn modelId="{B9DB51B2-303F-41D1-BC14-66816B1716E4}" type="presOf" srcId="{C480DB87-EC2E-44A5-857F-94C30E3D92D6}" destId="{06BEF2CA-C8BC-4E00-AA6C-C66B32F221EC}" srcOrd="0" destOrd="0" presId="urn:microsoft.com/office/officeart/2005/8/layout/cycle6"/>
    <dgm:cxn modelId="{FC6653B4-11D6-4AC2-A63B-F73C97145C4A}" type="presOf" srcId="{068DF65D-0E1E-4CA9-8B96-A7910304C848}" destId="{B31425F7-36A5-4D0B-BCB7-0922B92069F1}" srcOrd="0" destOrd="0" presId="urn:microsoft.com/office/officeart/2005/8/layout/cycle6"/>
    <dgm:cxn modelId="{65B60BBE-60BD-46C8-AFE0-F2D4315C7648}" type="presOf" srcId="{122AFB5A-DD44-4172-B753-C6A939AEEAE6}" destId="{EEDB36A0-D559-454C-B077-651B3351D639}" srcOrd="0" destOrd="0" presId="urn:microsoft.com/office/officeart/2005/8/layout/cycle6"/>
    <dgm:cxn modelId="{0B0229C0-79D8-4C02-AC29-D9BA55FC6ED9}" type="presOf" srcId="{5C91F015-FD51-4326-B4CE-CC02E72534BD}" destId="{8A2FF4EC-A4B8-4247-8296-82C8A98269D1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402114C4-3EA2-4259-8328-B54EBF7F176C}" type="presOf" srcId="{A18C1DDE-3C01-48B5-B44B-DAB0431C4063}" destId="{2B36FB0A-4AA6-4E22-A8FB-8F3216B55D04}" srcOrd="0" destOrd="0" presId="urn:microsoft.com/office/officeart/2005/8/layout/cycle6"/>
    <dgm:cxn modelId="{4CA1A6C6-E506-42DE-BCC5-C8BFB80C715A}" srcId="{6DEAC7EA-E4DD-4C83-9F88-71FE6CB42BF6}" destId="{CE1956AB-42F4-4238-B8CB-A15BBB07FAE2}" srcOrd="4" destOrd="0" parTransId="{EA76AD85-379A-4765-92D0-F92F3BA74AA0}" sibTransId="{BABE726C-1062-4F24-ADA7-0A414D1805AC}"/>
    <dgm:cxn modelId="{39028FCC-26D0-4BA7-8648-8D33FA51613A}" type="presOf" srcId="{896A6010-309A-4EE5-9F69-22ECBF382023}" destId="{8F7F3509-ACA6-4556-99D1-43B942392E62}" srcOrd="0" destOrd="0" presId="urn:microsoft.com/office/officeart/2005/8/layout/cycle6"/>
    <dgm:cxn modelId="{F99531D1-E680-4E99-91B7-607A7C3A8C2C}" type="presOf" srcId="{6CC98661-9AA2-44FE-B9BB-9D0CFF71A82E}" destId="{A2FC1AF0-2795-4D3C-A5BE-525A6331C5EB}" srcOrd="0" destOrd="0" presId="urn:microsoft.com/office/officeart/2005/8/layout/cycle6"/>
    <dgm:cxn modelId="{3C7B60D1-3CDB-46D9-9FEC-A76366B9B082}" type="presOf" srcId="{8F6FA1D0-B892-45D3-8519-727B12979775}" destId="{1C019606-BE26-4B4F-9A1A-EA376323199F}" srcOrd="0" destOrd="0" presId="urn:microsoft.com/office/officeart/2005/8/layout/cycle6"/>
    <dgm:cxn modelId="{E5219ED1-B5F8-4DDB-9B72-0CB5B68DD6AA}" type="presOf" srcId="{E18EA010-06B9-459D-9046-03F81AAC44C2}" destId="{D3B5E785-A63D-4186-92FE-F0D5CA0D3850}" srcOrd="0" destOrd="0" presId="urn:microsoft.com/office/officeart/2005/8/layout/cycle6"/>
    <dgm:cxn modelId="{23128CD2-4E30-4959-8953-36DD3E50F52C}" srcId="{6DEAC7EA-E4DD-4C83-9F88-71FE6CB42BF6}" destId="{714D3389-AA64-47A8-AA75-29F11EA55E0C}" srcOrd="3" destOrd="0" parTransId="{3566F40F-46F7-4C41-A6D9-0344170A24EE}" sibTransId="{A4C2D81B-2CD7-4411-AC9A-C2AA573EDEEA}"/>
    <dgm:cxn modelId="{3BB655D3-9C6A-4B56-84CA-A14B7F9774BC}" type="presOf" srcId="{FE096762-ED23-422F-AC8B-AAD3FF46F829}" destId="{D53BB2C9-BA7F-4184-AFDB-22AFDB1E66DD}" srcOrd="0" destOrd="0" presId="urn:microsoft.com/office/officeart/2005/8/layout/cycle6"/>
    <dgm:cxn modelId="{2DEE9AD3-4026-4DF2-AE06-806F85D9D8BB}" type="presOf" srcId="{B72713C0-E37A-4927-B7F1-643DD674B5B4}" destId="{AB2BBC2F-2861-45D2-ACC0-42D9845BA62D}" srcOrd="0" destOrd="0" presId="urn:microsoft.com/office/officeart/2005/8/layout/cycle6"/>
    <dgm:cxn modelId="{8465F5D6-8234-4967-8E3B-13A96B751307}" type="presOf" srcId="{AB5A68D2-77AE-40EA-B0F2-A83E574BE687}" destId="{972DB64F-C07F-4AF1-8823-11EDC63BE200}" srcOrd="0" destOrd="0" presId="urn:microsoft.com/office/officeart/2005/8/layout/cycle6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5D7A00F8-815A-4F8C-9DB7-84CB5591D183}" type="presOf" srcId="{056A21AC-EDE6-40E9-B654-4AD8D7A34133}" destId="{13CD766F-D2DC-4C85-91A9-6502F8E86D7F}" srcOrd="0" destOrd="0" presId="urn:microsoft.com/office/officeart/2005/8/layout/cycle6"/>
    <dgm:cxn modelId="{73CDAEF8-7D95-4EE1-B9DC-6828F86904B5}" type="presOf" srcId="{685AA220-1E5B-46C0-B8DE-B9D662CB20B6}" destId="{04A23EBB-600E-498E-B36E-44B5B3AED433}" srcOrd="0" destOrd="0" presId="urn:microsoft.com/office/officeart/2005/8/layout/cycle6"/>
    <dgm:cxn modelId="{5382A9F9-B8E8-448D-9A80-8B591F0EF315}" type="presOf" srcId="{BABE726C-1062-4F24-ADA7-0A414D1805AC}" destId="{88586D43-51C3-4C2B-9505-616423FE9A7E}" srcOrd="0" destOrd="0" presId="urn:microsoft.com/office/officeart/2005/8/layout/cycle6"/>
    <dgm:cxn modelId="{25B23BAF-FC63-44C2-A1B5-3EBF93B9EAB1}" type="presParOf" srcId="{53F7C526-A305-4DDF-8415-E3D529522BAE}" destId="{EBFFE88D-69DC-4B86-9284-510D078AD5BD}" srcOrd="0" destOrd="0" presId="urn:microsoft.com/office/officeart/2005/8/layout/cycle6"/>
    <dgm:cxn modelId="{829DFD58-FBEB-4069-AFB2-DFC9DA3BBE57}" type="presParOf" srcId="{53F7C526-A305-4DDF-8415-E3D529522BAE}" destId="{DFE2648E-C9E2-41B3-8D79-420D3A4DC31F}" srcOrd="1" destOrd="0" presId="urn:microsoft.com/office/officeart/2005/8/layout/cycle6"/>
    <dgm:cxn modelId="{F112A1B8-021C-46CE-8580-C52055339262}" type="presParOf" srcId="{53F7C526-A305-4DDF-8415-E3D529522BAE}" destId="{EC328850-426B-4187-B0E1-F2927C6F859D}" srcOrd="2" destOrd="0" presId="urn:microsoft.com/office/officeart/2005/8/layout/cycle6"/>
    <dgm:cxn modelId="{0C634507-DB92-4C9E-A250-4B5CDD746D93}" type="presParOf" srcId="{53F7C526-A305-4DDF-8415-E3D529522BAE}" destId="{AB2BBC2F-2861-45D2-ACC0-42D9845BA62D}" srcOrd="3" destOrd="0" presId="urn:microsoft.com/office/officeart/2005/8/layout/cycle6"/>
    <dgm:cxn modelId="{58032A6E-C772-4941-A7B0-7E18BF160A4B}" type="presParOf" srcId="{53F7C526-A305-4DDF-8415-E3D529522BAE}" destId="{88DD1657-2A59-4B7B-A013-A38CD91352C4}" srcOrd="4" destOrd="0" presId="urn:microsoft.com/office/officeart/2005/8/layout/cycle6"/>
    <dgm:cxn modelId="{19212370-E061-4B4C-8599-6033C818E80E}" type="presParOf" srcId="{53F7C526-A305-4DDF-8415-E3D529522BAE}" destId="{14C85ED9-E72E-4DCF-8A49-93C1AF4C8131}" srcOrd="5" destOrd="0" presId="urn:microsoft.com/office/officeart/2005/8/layout/cycle6"/>
    <dgm:cxn modelId="{020491D2-B274-4AD9-AD13-6CBBEBD61CED}" type="presParOf" srcId="{53F7C526-A305-4DDF-8415-E3D529522BAE}" destId="{8A2FF4EC-A4B8-4247-8296-82C8A98269D1}" srcOrd="6" destOrd="0" presId="urn:microsoft.com/office/officeart/2005/8/layout/cycle6"/>
    <dgm:cxn modelId="{90A89B58-3B41-430E-8C99-2D32A6CB80B8}" type="presParOf" srcId="{53F7C526-A305-4DDF-8415-E3D529522BAE}" destId="{616CF29F-C8E1-471D-A60C-A24347163011}" srcOrd="7" destOrd="0" presId="urn:microsoft.com/office/officeart/2005/8/layout/cycle6"/>
    <dgm:cxn modelId="{3828A54B-7908-465E-93A7-BAAFC0DD69EF}" type="presParOf" srcId="{53F7C526-A305-4DDF-8415-E3D529522BAE}" destId="{8F7F3509-ACA6-4556-99D1-43B942392E62}" srcOrd="8" destOrd="0" presId="urn:microsoft.com/office/officeart/2005/8/layout/cycle6"/>
    <dgm:cxn modelId="{F9986C34-0BFF-4D00-AB37-0DA13599E5CC}" type="presParOf" srcId="{53F7C526-A305-4DDF-8415-E3D529522BAE}" destId="{946018AC-3DEC-47EE-AC37-5F799E58EE3B}" srcOrd="9" destOrd="0" presId="urn:microsoft.com/office/officeart/2005/8/layout/cycle6"/>
    <dgm:cxn modelId="{AB60B84F-52B9-401F-819B-189BAC50B32A}" type="presParOf" srcId="{53F7C526-A305-4DDF-8415-E3D529522BAE}" destId="{6C01F772-3155-4ED4-ACA8-C56E79720F5D}" srcOrd="10" destOrd="0" presId="urn:microsoft.com/office/officeart/2005/8/layout/cycle6"/>
    <dgm:cxn modelId="{8D7173D6-4DD2-4C09-BEAB-13B171E61B6F}" type="presParOf" srcId="{53F7C526-A305-4DDF-8415-E3D529522BAE}" destId="{9B13D436-05AB-4B14-9DFD-A7CE93D10607}" srcOrd="11" destOrd="0" presId="urn:microsoft.com/office/officeart/2005/8/layout/cycle6"/>
    <dgm:cxn modelId="{D5AA332F-934D-46FE-9EA8-AF032F112DB3}" type="presParOf" srcId="{53F7C526-A305-4DDF-8415-E3D529522BAE}" destId="{7D6382B1-1DE2-44C8-AFDB-6D470EFEF1E1}" srcOrd="12" destOrd="0" presId="urn:microsoft.com/office/officeart/2005/8/layout/cycle6"/>
    <dgm:cxn modelId="{ADEA1DE9-4C4E-44A5-AB68-C63D6112F457}" type="presParOf" srcId="{53F7C526-A305-4DDF-8415-E3D529522BAE}" destId="{FD828248-B46D-4175-B8F7-1E523C700D06}" srcOrd="13" destOrd="0" presId="urn:microsoft.com/office/officeart/2005/8/layout/cycle6"/>
    <dgm:cxn modelId="{FC4781D1-7DE3-4556-89D9-0CFAE1974240}" type="presParOf" srcId="{53F7C526-A305-4DDF-8415-E3D529522BAE}" destId="{88586D43-51C3-4C2B-9505-616423FE9A7E}" srcOrd="14" destOrd="0" presId="urn:microsoft.com/office/officeart/2005/8/layout/cycle6"/>
    <dgm:cxn modelId="{947BE732-D8FD-4EEA-893C-1D44D881450A}" type="presParOf" srcId="{53F7C526-A305-4DDF-8415-E3D529522BAE}" destId="{CCE0D217-9E9D-4776-88A6-5F020E8BBF8F}" srcOrd="15" destOrd="0" presId="urn:microsoft.com/office/officeart/2005/8/layout/cycle6"/>
    <dgm:cxn modelId="{835891C5-ED65-4607-83C2-4B48C0BD3D71}" type="presParOf" srcId="{53F7C526-A305-4DDF-8415-E3D529522BAE}" destId="{5F62D1C1-16E4-485B-8146-FC368DE44123}" srcOrd="16" destOrd="0" presId="urn:microsoft.com/office/officeart/2005/8/layout/cycle6"/>
    <dgm:cxn modelId="{471A4A1D-E154-456A-A134-86095F25B73B}" type="presParOf" srcId="{53F7C526-A305-4DDF-8415-E3D529522BAE}" destId="{13CD766F-D2DC-4C85-91A9-6502F8E86D7F}" srcOrd="17" destOrd="0" presId="urn:microsoft.com/office/officeart/2005/8/layout/cycle6"/>
    <dgm:cxn modelId="{2B82761A-EB07-4E2B-8942-74F6A04C8249}" type="presParOf" srcId="{53F7C526-A305-4DDF-8415-E3D529522BAE}" destId="{91FD1C14-3276-48CF-880F-87D0C0430A91}" srcOrd="18" destOrd="0" presId="urn:microsoft.com/office/officeart/2005/8/layout/cycle6"/>
    <dgm:cxn modelId="{E84E650B-3F36-4625-B74B-EBBE20F44BFA}" type="presParOf" srcId="{53F7C526-A305-4DDF-8415-E3D529522BAE}" destId="{31BD4F64-85C6-4571-8198-C419ED128289}" srcOrd="19" destOrd="0" presId="urn:microsoft.com/office/officeart/2005/8/layout/cycle6"/>
    <dgm:cxn modelId="{C5CB0B20-21B3-4F6D-B21A-7F4580B10FA8}" type="presParOf" srcId="{53F7C526-A305-4DDF-8415-E3D529522BAE}" destId="{0D116175-260E-40AE-AD6C-FEF618633A75}" srcOrd="20" destOrd="0" presId="urn:microsoft.com/office/officeart/2005/8/layout/cycle6"/>
    <dgm:cxn modelId="{B0E57DB0-62CC-4BFF-B967-5C1D5FE64858}" type="presParOf" srcId="{53F7C526-A305-4DDF-8415-E3D529522BAE}" destId="{04A23EBB-600E-498E-B36E-44B5B3AED433}" srcOrd="21" destOrd="0" presId="urn:microsoft.com/office/officeart/2005/8/layout/cycle6"/>
    <dgm:cxn modelId="{431A23DE-CB85-4F7D-8CB6-B010C70CA581}" type="presParOf" srcId="{53F7C526-A305-4DDF-8415-E3D529522BAE}" destId="{91AFF870-18C7-4FD6-97CD-ABF4EE3A1349}" srcOrd="22" destOrd="0" presId="urn:microsoft.com/office/officeart/2005/8/layout/cycle6"/>
    <dgm:cxn modelId="{38BDA112-B97C-4E9C-9F31-39B612896D4C}" type="presParOf" srcId="{53F7C526-A305-4DDF-8415-E3D529522BAE}" destId="{B0D2BE0D-E9FD-4194-933D-0615A90019A0}" srcOrd="23" destOrd="0" presId="urn:microsoft.com/office/officeart/2005/8/layout/cycle6"/>
    <dgm:cxn modelId="{FFF6D943-D2AD-4DA5-906B-8C9D65F6EEE5}" type="presParOf" srcId="{53F7C526-A305-4DDF-8415-E3D529522BAE}" destId="{230F75A9-8DC5-4172-AC80-B8542248E8BE}" srcOrd="24" destOrd="0" presId="urn:microsoft.com/office/officeart/2005/8/layout/cycle6"/>
    <dgm:cxn modelId="{0CBB02FF-73A3-49F5-B974-E5AE1AD2DE2B}" type="presParOf" srcId="{53F7C526-A305-4DDF-8415-E3D529522BAE}" destId="{22DA5E31-8687-4D6A-B0BA-19C41FA63BE7}" srcOrd="25" destOrd="0" presId="urn:microsoft.com/office/officeart/2005/8/layout/cycle6"/>
    <dgm:cxn modelId="{8FEE7339-1000-460B-9B70-5A1956DB3563}" type="presParOf" srcId="{53F7C526-A305-4DDF-8415-E3D529522BAE}" destId="{2B36FB0A-4AA6-4E22-A8FB-8F3216B55D04}" srcOrd="26" destOrd="0" presId="urn:microsoft.com/office/officeart/2005/8/layout/cycle6"/>
    <dgm:cxn modelId="{EE84B641-7721-49D8-959E-33CDF3532B37}" type="presParOf" srcId="{53F7C526-A305-4DDF-8415-E3D529522BAE}" destId="{D3B5E785-A63D-4186-92FE-F0D5CA0D3850}" srcOrd="27" destOrd="0" presId="urn:microsoft.com/office/officeart/2005/8/layout/cycle6"/>
    <dgm:cxn modelId="{EA2DE418-3B3F-488D-8510-2B4212EBD0A3}" type="presParOf" srcId="{53F7C526-A305-4DDF-8415-E3D529522BAE}" destId="{C50C1796-3BB0-4E76-B66B-746034DF57A0}" srcOrd="28" destOrd="0" presId="urn:microsoft.com/office/officeart/2005/8/layout/cycle6"/>
    <dgm:cxn modelId="{B8C3F65B-D520-49BE-A900-88A9C7C6EBE4}" type="presParOf" srcId="{53F7C526-A305-4DDF-8415-E3D529522BAE}" destId="{972DB64F-C07F-4AF1-8823-11EDC63BE200}" srcOrd="29" destOrd="0" presId="urn:microsoft.com/office/officeart/2005/8/layout/cycle6"/>
    <dgm:cxn modelId="{898452DE-3BA2-4CE6-81F2-7E6BD1DF9EF1}" type="presParOf" srcId="{53F7C526-A305-4DDF-8415-E3D529522BAE}" destId="{B31425F7-36A5-4D0B-BCB7-0922B92069F1}" srcOrd="30" destOrd="0" presId="urn:microsoft.com/office/officeart/2005/8/layout/cycle6"/>
    <dgm:cxn modelId="{3C3C7098-FB4A-4D12-ADC7-5BEBDC9292D4}" type="presParOf" srcId="{53F7C526-A305-4DDF-8415-E3D529522BAE}" destId="{7D30409A-7C99-4FC4-B496-7090C578E365}" srcOrd="31" destOrd="0" presId="urn:microsoft.com/office/officeart/2005/8/layout/cycle6"/>
    <dgm:cxn modelId="{A6F23571-5DC0-4203-8278-2E30CD80950F}" type="presParOf" srcId="{53F7C526-A305-4DDF-8415-E3D529522BAE}" destId="{06BEF2CA-C8BC-4E00-AA6C-C66B32F221EC}" srcOrd="32" destOrd="0" presId="urn:microsoft.com/office/officeart/2005/8/layout/cycle6"/>
    <dgm:cxn modelId="{3826F08F-4012-4C63-939F-B79B1E4D3926}" type="presParOf" srcId="{53F7C526-A305-4DDF-8415-E3D529522BAE}" destId="{CB8210D4-B5E9-49FE-8DB4-97FD169CB9A8}" srcOrd="33" destOrd="0" presId="urn:microsoft.com/office/officeart/2005/8/layout/cycle6"/>
    <dgm:cxn modelId="{00165861-500C-45C6-A937-900E6C07E3B9}" type="presParOf" srcId="{53F7C526-A305-4DDF-8415-E3D529522BAE}" destId="{DC13EAE6-CA4D-4E5C-9674-B050D8EE7E61}" srcOrd="34" destOrd="0" presId="urn:microsoft.com/office/officeart/2005/8/layout/cycle6"/>
    <dgm:cxn modelId="{A6286657-A14E-477D-9F0E-FDB3FF964262}" type="presParOf" srcId="{53F7C526-A305-4DDF-8415-E3D529522BAE}" destId="{D53BB2C9-BA7F-4184-AFDB-22AFDB1E66DD}" srcOrd="35" destOrd="0" presId="urn:microsoft.com/office/officeart/2005/8/layout/cycle6"/>
    <dgm:cxn modelId="{140BC1BB-677B-4CA9-9CEF-206A17EA2A38}" type="presParOf" srcId="{53F7C526-A305-4DDF-8415-E3D529522BAE}" destId="{8C0326AC-85EE-4197-9D27-89C7276846E8}" srcOrd="36" destOrd="0" presId="urn:microsoft.com/office/officeart/2005/8/layout/cycle6"/>
    <dgm:cxn modelId="{9144378A-FAFB-4EEC-BA33-5BBBDF599A62}" type="presParOf" srcId="{53F7C526-A305-4DDF-8415-E3D529522BAE}" destId="{00DB745E-B1A9-4493-9169-68B1CA1DFBE5}" srcOrd="37" destOrd="0" presId="urn:microsoft.com/office/officeart/2005/8/layout/cycle6"/>
    <dgm:cxn modelId="{97FD1C5E-97AC-4D1A-B7A5-89A3F65C047B}" type="presParOf" srcId="{53F7C526-A305-4DDF-8415-E3D529522BAE}" destId="{8AC4FCFB-AF6D-4787-B169-5EFBA2352424}" srcOrd="38" destOrd="0" presId="urn:microsoft.com/office/officeart/2005/8/layout/cycle6"/>
    <dgm:cxn modelId="{640CF106-3237-42E2-B919-9873AE9FAE54}" type="presParOf" srcId="{53F7C526-A305-4DDF-8415-E3D529522BAE}" destId="{695104BF-8B6A-478B-A650-DE896F8CECD9}" srcOrd="39" destOrd="0" presId="urn:microsoft.com/office/officeart/2005/8/layout/cycle6"/>
    <dgm:cxn modelId="{17F4E6C5-BB0F-476F-B2CB-179C9A4B536F}" type="presParOf" srcId="{53F7C526-A305-4DDF-8415-E3D529522BAE}" destId="{1FB87BD3-8959-43A2-A150-A35E628E8E3E}" srcOrd="40" destOrd="0" presId="urn:microsoft.com/office/officeart/2005/8/layout/cycle6"/>
    <dgm:cxn modelId="{865BC8DD-62B3-4E92-A77E-D2DAD5842924}" type="presParOf" srcId="{53F7C526-A305-4DDF-8415-E3D529522BAE}" destId="{00EA599E-93CA-4E65-A8E8-FB74AD7F2144}" srcOrd="41" destOrd="0" presId="urn:microsoft.com/office/officeart/2005/8/layout/cycle6"/>
    <dgm:cxn modelId="{09C45C71-5022-46E6-B945-A38D82C15FD3}" type="presParOf" srcId="{53F7C526-A305-4DDF-8415-E3D529522BAE}" destId="{2997C435-DF4F-48D2-A308-0BC411B81827}" srcOrd="42" destOrd="0" presId="urn:microsoft.com/office/officeart/2005/8/layout/cycle6"/>
    <dgm:cxn modelId="{3291F96B-516B-4E99-9875-C561D12E7492}" type="presParOf" srcId="{53F7C526-A305-4DDF-8415-E3D529522BAE}" destId="{B2790D49-946F-48BB-A454-B7552761C64F}" srcOrd="43" destOrd="0" presId="urn:microsoft.com/office/officeart/2005/8/layout/cycle6"/>
    <dgm:cxn modelId="{80EFC054-442E-40CF-AE98-F51068A169F3}" type="presParOf" srcId="{53F7C526-A305-4DDF-8415-E3D529522BAE}" destId="{1C019606-BE26-4B4F-9A1A-EA376323199F}" srcOrd="44" destOrd="0" presId="urn:microsoft.com/office/officeart/2005/8/layout/cycle6"/>
    <dgm:cxn modelId="{B391A267-5ECA-4DBF-9616-6B05FEA31401}" type="presParOf" srcId="{53F7C526-A305-4DDF-8415-E3D529522BAE}" destId="{A2FC1AF0-2795-4D3C-A5BE-525A6331C5EB}" srcOrd="45" destOrd="0" presId="urn:microsoft.com/office/officeart/2005/8/layout/cycle6"/>
    <dgm:cxn modelId="{901C3865-9507-4C0D-B408-2198753A29F6}" type="presParOf" srcId="{53F7C526-A305-4DDF-8415-E3D529522BAE}" destId="{D9A6A0A0-04C0-4475-BA29-FB102D077B18}" srcOrd="46" destOrd="0" presId="urn:microsoft.com/office/officeart/2005/8/layout/cycle6"/>
    <dgm:cxn modelId="{0DABF4AB-642B-4A01-AAF5-7720EFF9CA69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14D3389-AA64-47A8-AA75-29F11EA55E0C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14D3389-AA64-47A8-AA75-29F11EA55E0C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566F40F-46F7-4C41-A6D9-0344170A24EE}" type="parTrans" cxnId="{23128CD2-4E30-4959-8953-36DD3E50F52C}">
      <dgm:prSet/>
      <dgm:spPr/>
      <dgm:t>
        <a:bodyPr/>
        <a:lstStyle/>
        <a:p>
          <a:endParaRPr lang="en-GB"/>
        </a:p>
      </dgm:t>
    </dgm:pt>
    <dgm:pt modelId="{A4C2D81B-2CD7-4411-AC9A-C2AA573EDEEA}" type="sibTrans" cxnId="{23128CD2-4E30-4959-8953-36DD3E50F52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CE1956AB-42F4-4238-B8CB-A15BBB07FAE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CE1956AB-42F4-4238-B8CB-A15BBB07FAE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A76AD85-379A-4765-92D0-F92F3BA74AA0}" type="parTrans" cxnId="{4CA1A6C6-E506-42DE-BCC5-C8BFB80C715A}">
      <dgm:prSet/>
      <dgm:spPr/>
      <dgm:t>
        <a:bodyPr/>
        <a:lstStyle/>
        <a:p>
          <a:endParaRPr lang="en-GB"/>
        </a:p>
      </dgm:t>
    </dgm:pt>
    <dgm:pt modelId="{BABE726C-1062-4F24-ADA7-0A414D1805AC}" type="sibTrans" cxnId="{4CA1A6C6-E506-42DE-BCC5-C8BFB80C715A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AF82DE00-825A-4C49-B52C-5F901330BDF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AF82DE00-825A-4C49-B52C-5F901330BDF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80472308-766A-427D-92B9-21C7CD46B0F4}" type="parTrans" cxnId="{0F68EC08-98AE-46E6-B7F8-ECB4F73A8ABD}">
      <dgm:prSet/>
      <dgm:spPr/>
      <dgm:t>
        <a:bodyPr/>
        <a:lstStyle/>
        <a:p>
          <a:endParaRPr lang="en-GB"/>
        </a:p>
      </dgm:t>
    </dgm:pt>
    <dgm:pt modelId="{056A21AC-EDE6-40E9-B654-4AD8D7A34133}" type="sibTrans" cxnId="{0F68EC08-98AE-46E6-B7F8-ECB4F73A8AB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6FECF8C-5BFF-47A1-9AA9-485FCCB9A2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6FECF8C-5BFF-47A1-9AA9-485FCCB9A2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75735310-AD4D-4EAE-91FD-747885D311E9}" type="parTrans" cxnId="{2CDC7851-0BE3-4EBD-A746-A0410E01FF79}">
      <dgm:prSet/>
      <dgm:spPr/>
      <dgm:t>
        <a:bodyPr/>
        <a:lstStyle/>
        <a:p>
          <a:endParaRPr lang="en-GB"/>
        </a:p>
      </dgm:t>
    </dgm:pt>
    <dgm:pt modelId="{A549C9B4-10E4-41D7-9951-4D1D8BAB8A79}" type="sibTrans" cxnId="{2CDC7851-0BE3-4EBD-A746-A0410E01FF79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</dgm:pt>
    <dgm:pt modelId="{8A2FF4EC-A4B8-4247-8296-82C8A98269D1}" type="pres">
      <dgm:prSet presAssocID="{5C91F015-FD51-4326-B4CE-CC02E72534BD}" presName="node" presStyleLbl="node1" presStyleIdx="2" presStyleCnt="16" custScaleX="158471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2" presStyleCnt="16"/>
      <dgm:spPr/>
    </dgm:pt>
    <dgm:pt modelId="{946018AC-3DEC-47EE-AC37-5F799E58EE3B}" type="pres">
      <dgm:prSet presAssocID="{714D3389-AA64-47A8-AA75-29F11EA55E0C}" presName="node" presStyleLbl="node1" presStyleIdx="3" presStyleCnt="16" custScaleX="158471" custScaleY="129244">
        <dgm:presLayoutVars>
          <dgm:bulletEnabled val="1"/>
        </dgm:presLayoutVars>
      </dgm:prSet>
      <dgm:spPr/>
    </dgm:pt>
    <dgm:pt modelId="{6C01F772-3155-4ED4-ACA8-C56E79720F5D}" type="pres">
      <dgm:prSet presAssocID="{714D3389-AA64-47A8-AA75-29F11EA55E0C}" presName="spNode" presStyleCnt="0"/>
      <dgm:spPr/>
    </dgm:pt>
    <dgm:pt modelId="{9B13D436-05AB-4B14-9DFD-A7CE93D10607}" type="pres">
      <dgm:prSet presAssocID="{A4C2D81B-2CD7-4411-AC9A-C2AA573EDEEA}" presName="sibTrans" presStyleLbl="sibTrans1D1" presStyleIdx="3" presStyleCnt="16"/>
      <dgm:spPr/>
    </dgm:pt>
    <dgm:pt modelId="{7D6382B1-1DE2-44C8-AFDB-6D470EFEF1E1}" type="pres">
      <dgm:prSet presAssocID="{CE1956AB-42F4-4238-B8CB-A15BBB07FAE2}" presName="node" presStyleLbl="node1" presStyleIdx="4" presStyleCnt="16" custScaleX="158471" custScaleY="129244">
        <dgm:presLayoutVars>
          <dgm:bulletEnabled val="1"/>
        </dgm:presLayoutVars>
      </dgm:prSet>
      <dgm:spPr/>
    </dgm:pt>
    <dgm:pt modelId="{FD828248-B46D-4175-B8F7-1E523C700D06}" type="pres">
      <dgm:prSet presAssocID="{CE1956AB-42F4-4238-B8CB-A15BBB07FAE2}" presName="spNode" presStyleCnt="0"/>
      <dgm:spPr/>
    </dgm:pt>
    <dgm:pt modelId="{88586D43-51C3-4C2B-9505-616423FE9A7E}" type="pres">
      <dgm:prSet presAssocID="{BABE726C-1062-4F24-ADA7-0A414D1805AC}" presName="sibTrans" presStyleLbl="sibTrans1D1" presStyleIdx="4" presStyleCnt="16"/>
      <dgm:spPr/>
    </dgm:pt>
    <dgm:pt modelId="{CCE0D217-9E9D-4776-88A6-5F020E8BBF8F}" type="pres">
      <dgm:prSet presAssocID="{AF82DE00-825A-4C49-B52C-5F901330BDFD}" presName="node" presStyleLbl="node1" presStyleIdx="5" presStyleCnt="16" custScaleX="158471" custScaleY="129244">
        <dgm:presLayoutVars>
          <dgm:bulletEnabled val="1"/>
        </dgm:presLayoutVars>
      </dgm:prSet>
      <dgm:spPr/>
    </dgm:pt>
    <dgm:pt modelId="{5F62D1C1-16E4-485B-8146-FC368DE44123}" type="pres">
      <dgm:prSet presAssocID="{AF82DE00-825A-4C49-B52C-5F901330BDFD}" presName="spNode" presStyleCnt="0"/>
      <dgm:spPr/>
    </dgm:pt>
    <dgm:pt modelId="{13CD766F-D2DC-4C85-91A9-6502F8E86D7F}" type="pres">
      <dgm:prSet presAssocID="{056A21AC-EDE6-40E9-B654-4AD8D7A34133}" presName="sibTrans" presStyleLbl="sibTrans1D1" presStyleIdx="5" presStyleCnt="16"/>
      <dgm:spPr/>
    </dgm:pt>
    <dgm:pt modelId="{91FD1C14-3276-48CF-880F-87D0C0430A91}" type="pres">
      <dgm:prSet presAssocID="{66FECF8C-5BFF-47A1-9AA9-485FCCB9A22E}" presName="node" presStyleLbl="node1" presStyleIdx="6" presStyleCnt="16" custScaleX="158471" custScaleY="129244">
        <dgm:presLayoutVars>
          <dgm:bulletEnabled val="1"/>
        </dgm:presLayoutVars>
      </dgm:prSet>
      <dgm:spPr/>
    </dgm:pt>
    <dgm:pt modelId="{31BD4F64-85C6-4571-8198-C419ED128289}" type="pres">
      <dgm:prSet presAssocID="{66FECF8C-5BFF-47A1-9AA9-485FCCB9A22E}" presName="spNode" presStyleCnt="0"/>
      <dgm:spPr/>
    </dgm:pt>
    <dgm:pt modelId="{0D116175-260E-40AE-AD6C-FEF618633A75}" type="pres">
      <dgm:prSet presAssocID="{A549C9B4-10E4-41D7-9951-4D1D8BAB8A79}" presName="sibTrans" presStyleLbl="sibTrans1D1" presStyleIdx="6" presStyleCnt="16"/>
      <dgm:spPr/>
    </dgm:pt>
    <dgm:pt modelId="{04A23EBB-600E-498E-B36E-44B5B3AED433}" type="pres">
      <dgm:prSet presAssocID="{685AA220-1E5B-46C0-B8DE-B9D662CB20B6}" presName="node" presStyleLbl="node1" presStyleIdx="7" presStyleCnt="16" custScaleX="158471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6"/>
      <dgm:spPr/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</dgm:pt>
  </dgm:ptLst>
  <dgm:cxnLst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0F68EC08-98AE-46E6-B7F8-ECB4F73A8ABD}" srcId="{6DEAC7EA-E4DD-4C83-9F88-71FE6CB42BF6}" destId="{AF82DE00-825A-4C49-B52C-5F901330BDFD}" srcOrd="5" destOrd="0" parTransId="{80472308-766A-427D-92B9-21C7CD46B0F4}" sibTransId="{056A21AC-EDE6-40E9-B654-4AD8D7A34133}"/>
    <dgm:cxn modelId="{5ACA8C10-8EC3-4EC5-97DE-58111B8B84F5}" type="presOf" srcId="{BABE726C-1062-4F24-ADA7-0A414D1805AC}" destId="{88586D43-51C3-4C2B-9505-616423FE9A7E}" srcOrd="0" destOrd="0" presId="urn:microsoft.com/office/officeart/2005/8/layout/cycle6"/>
    <dgm:cxn modelId="{B0433C1D-A059-4311-BA04-D23D894C6B50}" type="presOf" srcId="{B732A509-C503-4F33-899B-82485414BC13}" destId="{2997C435-DF4F-48D2-A308-0BC411B81827}" srcOrd="0" destOrd="0" presId="urn:microsoft.com/office/officeart/2005/8/layout/cycle6"/>
    <dgm:cxn modelId="{877C101F-5565-4934-94D9-A3F940AC0919}" type="presOf" srcId="{E18EA010-06B9-459D-9046-03F81AAC44C2}" destId="{D3B5E785-A63D-4186-92FE-F0D5CA0D3850}" srcOrd="0" destOrd="0" presId="urn:microsoft.com/office/officeart/2005/8/layout/cycle6"/>
    <dgm:cxn modelId="{A2875628-1A72-4298-94BC-3361CB82491C}" type="presOf" srcId="{E3B7D24F-8CB1-4E3A-B067-DE8B3D9861C5}" destId="{8C0326AC-85EE-4197-9D27-89C7276846E8}" srcOrd="0" destOrd="0" presId="urn:microsoft.com/office/officeart/2005/8/layout/cycle6"/>
    <dgm:cxn modelId="{72B95C2A-A5D8-4C72-B54D-ADCEFB9AC895}" type="presOf" srcId="{89D1C96B-B0E9-4AB1-91AD-4A55E788F043}" destId="{695104BF-8B6A-478B-A650-DE896F8CECD9}" srcOrd="0" destOrd="0" presId="urn:microsoft.com/office/officeart/2005/8/layout/cycle6"/>
    <dgm:cxn modelId="{26FE122D-A355-4691-A343-24C66B8960CB}" type="presOf" srcId="{C480DB87-EC2E-44A5-857F-94C30E3D92D6}" destId="{06BEF2CA-C8BC-4E00-AA6C-C66B32F221EC}" srcOrd="0" destOrd="0" presId="urn:microsoft.com/office/officeart/2005/8/layout/cycle6"/>
    <dgm:cxn modelId="{6782E42F-C002-401C-B7B5-CC6ABB72AD51}" type="presOf" srcId="{F10F2953-2130-4CDF-8CF5-0435AEA3BB8E}" destId="{B0D2BE0D-E9FD-4194-933D-0615A90019A0}" srcOrd="0" destOrd="0" presId="urn:microsoft.com/office/officeart/2005/8/layout/cycle6"/>
    <dgm:cxn modelId="{5C66EA33-4315-443D-AC30-7FECA228F2B7}" type="presOf" srcId="{BE28A756-02B9-4F75-A560-A7105EACB477}" destId="{230F75A9-8DC5-4172-AC80-B8542248E8BE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9888273B-EE7B-4510-BB93-054FD540E5BE}" type="presOf" srcId="{122AFB5A-DD44-4172-B753-C6A939AEEAE6}" destId="{EEDB36A0-D559-454C-B077-651B3351D639}" srcOrd="0" destOrd="0" presId="urn:microsoft.com/office/officeart/2005/8/layout/cycle6"/>
    <dgm:cxn modelId="{63F2C364-8B5D-4915-965F-3C684522951E}" type="presOf" srcId="{AF82DE00-825A-4C49-B52C-5F901330BDFD}" destId="{CCE0D217-9E9D-4776-88A6-5F020E8BBF8F}" srcOrd="0" destOrd="0" presId="urn:microsoft.com/office/officeart/2005/8/layout/cycle6"/>
    <dgm:cxn modelId="{ABBFED69-EEEF-41C3-AE40-97C8C5A82B78}" type="presOf" srcId="{B72713C0-E37A-4927-B7F1-643DD674B5B4}" destId="{AB2BBC2F-2861-45D2-ACC0-42D9845BA62D}" srcOrd="0" destOrd="0" presId="urn:microsoft.com/office/officeart/2005/8/layout/cycle6"/>
    <dgm:cxn modelId="{5CB1C54C-90D8-4418-BCEB-0CB45AECB961}" type="presOf" srcId="{896A6010-309A-4EE5-9F69-22ECBF382023}" destId="{8F7F3509-ACA6-4556-99D1-43B942392E62}" srcOrd="0" destOrd="0" presId="urn:microsoft.com/office/officeart/2005/8/layout/cycle6"/>
    <dgm:cxn modelId="{BF25D14C-7D3C-4753-93D0-9C0E70B9769E}" type="presOf" srcId="{6CC98661-9AA2-44FE-B9BB-9D0CFF71A82E}" destId="{A2FC1AF0-2795-4D3C-A5BE-525A6331C5EB}" srcOrd="0" destOrd="0" presId="urn:microsoft.com/office/officeart/2005/8/layout/cycle6"/>
    <dgm:cxn modelId="{D5FCE56C-2322-4022-B014-B93A62639440}" type="presOf" srcId="{056A21AC-EDE6-40E9-B654-4AD8D7A34133}" destId="{13CD766F-D2DC-4C85-91A9-6502F8E86D7F}" srcOrd="0" destOrd="0" presId="urn:microsoft.com/office/officeart/2005/8/layout/cycle6"/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2CDC7851-0BE3-4EBD-A746-A0410E01FF79}" srcId="{6DEAC7EA-E4DD-4C83-9F88-71FE6CB42BF6}" destId="{66FECF8C-5BFF-47A1-9AA9-485FCCB9A22E}" srcOrd="6" destOrd="0" parTransId="{75735310-AD4D-4EAE-91FD-747885D311E9}" sibTransId="{A549C9B4-10E4-41D7-9951-4D1D8BAB8A79}"/>
    <dgm:cxn modelId="{0128AE52-4E19-4318-B52B-2A88A705528C}" type="presOf" srcId="{AAEC642D-BEA0-424A-93FA-CE91051E0CFE}" destId="{00EA599E-93CA-4E65-A8E8-FB74AD7F2144}" srcOrd="0" destOrd="0" presId="urn:microsoft.com/office/officeart/2005/8/layout/cycle6"/>
    <dgm:cxn modelId="{07669B74-D20A-4444-9DBE-A5B30384D723}" type="presOf" srcId="{5C91F015-FD51-4326-B4CE-CC02E72534BD}" destId="{8A2FF4EC-A4B8-4247-8296-82C8A98269D1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2" destOrd="0" parTransId="{23FC4433-9192-4A44-B0B4-2119F3843EB6}" sibTransId="{896A6010-309A-4EE5-9F69-22ECBF382023}"/>
    <dgm:cxn modelId="{251B6179-368A-4688-B4C2-97FA1C1F9170}" type="presOf" srcId="{8F6FA1D0-B892-45D3-8519-727B12979775}" destId="{1C019606-BE26-4B4F-9A1A-EA376323199F}" srcOrd="0" destOrd="0" presId="urn:microsoft.com/office/officeart/2005/8/layout/cycle6"/>
    <dgm:cxn modelId="{9474A259-0F11-442B-8C26-3202E6DFC76F}" type="presOf" srcId="{CE1956AB-42F4-4238-B8CB-A15BBB07FAE2}" destId="{7D6382B1-1DE2-44C8-AFDB-6D470EFEF1E1}" srcOrd="0" destOrd="0" presId="urn:microsoft.com/office/officeart/2005/8/layout/cycle6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5F572283-EEEB-496F-A36A-6FCFE95B96AA}" type="presOf" srcId="{A1DED879-2367-49EE-B39A-CAD33286FED5}" destId="{14C85ED9-E72E-4DCF-8A49-93C1AF4C8131}" srcOrd="0" destOrd="0" presId="urn:microsoft.com/office/officeart/2005/8/layout/cycle6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860E9A8D-731F-43D4-A799-849C2CCE36F3}" type="presOf" srcId="{FE096762-ED23-422F-AC8B-AAD3FF46F829}" destId="{D53BB2C9-BA7F-4184-AFDB-22AFDB1E66DD}" srcOrd="0" destOrd="0" presId="urn:microsoft.com/office/officeart/2005/8/layout/cycle6"/>
    <dgm:cxn modelId="{A7CA6693-B159-428A-8F18-D52185C0DEA7}" type="presOf" srcId="{685AA220-1E5B-46C0-B8DE-B9D662CB20B6}" destId="{04A23EBB-600E-498E-B36E-44B5B3AED433}" srcOrd="0" destOrd="0" presId="urn:microsoft.com/office/officeart/2005/8/layout/cycle6"/>
    <dgm:cxn modelId="{C580F39B-A9FA-4229-B027-6D4F71C79705}" type="presOf" srcId="{66FECF8C-5BFF-47A1-9AA9-485FCCB9A22E}" destId="{91FD1C14-3276-48CF-880F-87D0C0430A91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1AB7519E-CD90-458E-8560-1F8B9F695231}" type="presOf" srcId="{AB5A68D2-77AE-40EA-B0F2-A83E574BE687}" destId="{972DB64F-C07F-4AF1-8823-11EDC63BE200}" srcOrd="0" destOrd="0" presId="urn:microsoft.com/office/officeart/2005/8/layout/cycle6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EC95CAAB-5351-4ACD-8F34-963530C1EFA7}" type="presOf" srcId="{26612691-C27C-42EA-A866-D79ADE728901}" destId="{EBFFE88D-69DC-4B86-9284-510D078AD5BD}" srcOrd="0" destOrd="0" presId="urn:microsoft.com/office/officeart/2005/8/layout/cycle6"/>
    <dgm:cxn modelId="{46F224AE-96DE-452F-A3BC-EC56F4D706E8}" type="presOf" srcId="{714D3389-AA64-47A8-AA75-29F11EA55E0C}" destId="{946018AC-3DEC-47EE-AC37-5F799E58EE3B}" srcOrd="0" destOrd="0" presId="urn:microsoft.com/office/officeart/2005/8/layout/cycle6"/>
    <dgm:cxn modelId="{7C83D2AE-A1B1-46A5-A68C-6C1B2884D81C}" type="presOf" srcId="{6DEAC7EA-E4DD-4C83-9F88-71FE6CB42BF6}" destId="{53F7C526-A305-4DDF-8415-E3D529522BAE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4CA1A6C6-E506-42DE-BCC5-C8BFB80C715A}" srcId="{6DEAC7EA-E4DD-4C83-9F88-71FE6CB42BF6}" destId="{CE1956AB-42F4-4238-B8CB-A15BBB07FAE2}" srcOrd="4" destOrd="0" parTransId="{EA76AD85-379A-4765-92D0-F92F3BA74AA0}" sibTransId="{BABE726C-1062-4F24-ADA7-0A414D1805AC}"/>
    <dgm:cxn modelId="{D6EF59C9-6298-4AE1-AD42-065D5A7E7DF0}" type="presOf" srcId="{068DF65D-0E1E-4CA9-8B96-A7910304C848}" destId="{B31425F7-36A5-4D0B-BCB7-0922B92069F1}" srcOrd="0" destOrd="0" presId="urn:microsoft.com/office/officeart/2005/8/layout/cycle6"/>
    <dgm:cxn modelId="{E49569CD-F18F-459A-89B9-C05491658CB2}" type="presOf" srcId="{A4C2D81B-2CD7-4411-AC9A-C2AA573EDEEA}" destId="{9B13D436-05AB-4B14-9DFD-A7CE93D10607}" srcOrd="0" destOrd="0" presId="urn:microsoft.com/office/officeart/2005/8/layout/cycle6"/>
    <dgm:cxn modelId="{23128CD2-4E30-4959-8953-36DD3E50F52C}" srcId="{6DEAC7EA-E4DD-4C83-9F88-71FE6CB42BF6}" destId="{714D3389-AA64-47A8-AA75-29F11EA55E0C}" srcOrd="3" destOrd="0" parTransId="{3566F40F-46F7-4C41-A6D9-0344170A24EE}" sibTransId="{A4C2D81B-2CD7-4411-AC9A-C2AA573EDEEA}"/>
    <dgm:cxn modelId="{C9F6A2D5-5C6A-405D-8E37-40F52FC6892E}" type="presOf" srcId="{A549C9B4-10E4-41D7-9951-4D1D8BAB8A79}" destId="{0D116175-260E-40AE-AD6C-FEF618633A75}" srcOrd="0" destOrd="0" presId="urn:microsoft.com/office/officeart/2005/8/layout/cycle6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123AFEF2-3642-4A5A-A2AA-A44BFE056AF6}" type="presOf" srcId="{1D3D5C6A-8F8A-444E-AFF7-45BF2BA884A4}" destId="{8AC4FCFB-AF6D-4787-B169-5EFBA2352424}" srcOrd="0" destOrd="0" presId="urn:microsoft.com/office/officeart/2005/8/layout/cycle6"/>
    <dgm:cxn modelId="{159450F3-8044-4301-A169-E3BEA2D7819E}" type="presOf" srcId="{A18C1DDE-3C01-48B5-B44B-DAB0431C4063}" destId="{2B36FB0A-4AA6-4E22-A8FB-8F3216B55D04}" srcOrd="0" destOrd="0" presId="urn:microsoft.com/office/officeart/2005/8/layout/cycle6"/>
    <dgm:cxn modelId="{22AB8FF8-419D-4080-9EEF-722639B0A07F}" type="presOf" srcId="{38BE18E5-7EEF-4FFA-B11F-26BBBE9B6C6F}" destId="{CB8210D4-B5E9-49FE-8DB4-97FD169CB9A8}" srcOrd="0" destOrd="0" presId="urn:microsoft.com/office/officeart/2005/8/layout/cycle6"/>
    <dgm:cxn modelId="{280E25FC-55D5-4804-AF01-EF4DB7CA71B8}" type="presOf" srcId="{FD721607-C284-4C5E-BD28-38890780E7E9}" destId="{EC328850-426B-4187-B0E1-F2927C6F859D}" srcOrd="0" destOrd="0" presId="urn:microsoft.com/office/officeart/2005/8/layout/cycle6"/>
    <dgm:cxn modelId="{54F25F16-B963-4C16-9765-7916D1953668}" type="presParOf" srcId="{53F7C526-A305-4DDF-8415-E3D529522BAE}" destId="{EBFFE88D-69DC-4B86-9284-510D078AD5BD}" srcOrd="0" destOrd="0" presId="urn:microsoft.com/office/officeart/2005/8/layout/cycle6"/>
    <dgm:cxn modelId="{0D276D59-E0A2-4F2A-8174-07F8B307E106}" type="presParOf" srcId="{53F7C526-A305-4DDF-8415-E3D529522BAE}" destId="{DFE2648E-C9E2-41B3-8D79-420D3A4DC31F}" srcOrd="1" destOrd="0" presId="urn:microsoft.com/office/officeart/2005/8/layout/cycle6"/>
    <dgm:cxn modelId="{3287F487-94D2-42C8-95E2-A0AA1575FD3D}" type="presParOf" srcId="{53F7C526-A305-4DDF-8415-E3D529522BAE}" destId="{EC328850-426B-4187-B0E1-F2927C6F859D}" srcOrd="2" destOrd="0" presId="urn:microsoft.com/office/officeart/2005/8/layout/cycle6"/>
    <dgm:cxn modelId="{9C36B28F-D67F-4573-9DC7-1AE2D68C109C}" type="presParOf" srcId="{53F7C526-A305-4DDF-8415-E3D529522BAE}" destId="{AB2BBC2F-2861-45D2-ACC0-42D9845BA62D}" srcOrd="3" destOrd="0" presId="urn:microsoft.com/office/officeart/2005/8/layout/cycle6"/>
    <dgm:cxn modelId="{F7B07F38-1552-41FE-88FC-9AAC7FDBC9C9}" type="presParOf" srcId="{53F7C526-A305-4DDF-8415-E3D529522BAE}" destId="{88DD1657-2A59-4B7B-A013-A38CD91352C4}" srcOrd="4" destOrd="0" presId="urn:microsoft.com/office/officeart/2005/8/layout/cycle6"/>
    <dgm:cxn modelId="{7742488B-07E1-497B-95A8-8AF382EF27DA}" type="presParOf" srcId="{53F7C526-A305-4DDF-8415-E3D529522BAE}" destId="{14C85ED9-E72E-4DCF-8A49-93C1AF4C8131}" srcOrd="5" destOrd="0" presId="urn:microsoft.com/office/officeart/2005/8/layout/cycle6"/>
    <dgm:cxn modelId="{5F46E320-F813-4556-8C4D-A4FA988CD3C5}" type="presParOf" srcId="{53F7C526-A305-4DDF-8415-E3D529522BAE}" destId="{8A2FF4EC-A4B8-4247-8296-82C8A98269D1}" srcOrd="6" destOrd="0" presId="urn:microsoft.com/office/officeart/2005/8/layout/cycle6"/>
    <dgm:cxn modelId="{F3D354C5-E5B5-48B5-827B-E455F0DC6730}" type="presParOf" srcId="{53F7C526-A305-4DDF-8415-E3D529522BAE}" destId="{616CF29F-C8E1-471D-A60C-A24347163011}" srcOrd="7" destOrd="0" presId="urn:microsoft.com/office/officeart/2005/8/layout/cycle6"/>
    <dgm:cxn modelId="{144DFDE6-6F76-425C-999D-27FA542C1FB2}" type="presParOf" srcId="{53F7C526-A305-4DDF-8415-E3D529522BAE}" destId="{8F7F3509-ACA6-4556-99D1-43B942392E62}" srcOrd="8" destOrd="0" presId="urn:microsoft.com/office/officeart/2005/8/layout/cycle6"/>
    <dgm:cxn modelId="{FA43FCDC-CFED-4A1E-9533-894528078671}" type="presParOf" srcId="{53F7C526-A305-4DDF-8415-E3D529522BAE}" destId="{946018AC-3DEC-47EE-AC37-5F799E58EE3B}" srcOrd="9" destOrd="0" presId="urn:microsoft.com/office/officeart/2005/8/layout/cycle6"/>
    <dgm:cxn modelId="{0CB9EAB0-EB4B-415B-BEBF-DED0CF5DB540}" type="presParOf" srcId="{53F7C526-A305-4DDF-8415-E3D529522BAE}" destId="{6C01F772-3155-4ED4-ACA8-C56E79720F5D}" srcOrd="10" destOrd="0" presId="urn:microsoft.com/office/officeart/2005/8/layout/cycle6"/>
    <dgm:cxn modelId="{C228B6AB-DF8B-41B8-ACB1-95ABB2E280E3}" type="presParOf" srcId="{53F7C526-A305-4DDF-8415-E3D529522BAE}" destId="{9B13D436-05AB-4B14-9DFD-A7CE93D10607}" srcOrd="11" destOrd="0" presId="urn:microsoft.com/office/officeart/2005/8/layout/cycle6"/>
    <dgm:cxn modelId="{6FA85F92-4A6D-4424-BD94-2CD8671360EC}" type="presParOf" srcId="{53F7C526-A305-4DDF-8415-E3D529522BAE}" destId="{7D6382B1-1DE2-44C8-AFDB-6D470EFEF1E1}" srcOrd="12" destOrd="0" presId="urn:microsoft.com/office/officeart/2005/8/layout/cycle6"/>
    <dgm:cxn modelId="{3F070AAA-24DF-4657-BA8F-CD871DB958C1}" type="presParOf" srcId="{53F7C526-A305-4DDF-8415-E3D529522BAE}" destId="{FD828248-B46D-4175-B8F7-1E523C700D06}" srcOrd="13" destOrd="0" presId="urn:microsoft.com/office/officeart/2005/8/layout/cycle6"/>
    <dgm:cxn modelId="{873CF239-51E2-4D0A-B394-5CD219FC4479}" type="presParOf" srcId="{53F7C526-A305-4DDF-8415-E3D529522BAE}" destId="{88586D43-51C3-4C2B-9505-616423FE9A7E}" srcOrd="14" destOrd="0" presId="urn:microsoft.com/office/officeart/2005/8/layout/cycle6"/>
    <dgm:cxn modelId="{B9F01AB5-D711-4CC6-B543-03001DD10276}" type="presParOf" srcId="{53F7C526-A305-4DDF-8415-E3D529522BAE}" destId="{CCE0D217-9E9D-4776-88A6-5F020E8BBF8F}" srcOrd="15" destOrd="0" presId="urn:microsoft.com/office/officeart/2005/8/layout/cycle6"/>
    <dgm:cxn modelId="{7D269A1F-AEE8-474C-8B6B-34771E672DD7}" type="presParOf" srcId="{53F7C526-A305-4DDF-8415-E3D529522BAE}" destId="{5F62D1C1-16E4-485B-8146-FC368DE44123}" srcOrd="16" destOrd="0" presId="urn:microsoft.com/office/officeart/2005/8/layout/cycle6"/>
    <dgm:cxn modelId="{2A18DB2F-A577-47C1-AB4B-60CE63DD5BDA}" type="presParOf" srcId="{53F7C526-A305-4DDF-8415-E3D529522BAE}" destId="{13CD766F-D2DC-4C85-91A9-6502F8E86D7F}" srcOrd="17" destOrd="0" presId="urn:microsoft.com/office/officeart/2005/8/layout/cycle6"/>
    <dgm:cxn modelId="{EE96C604-4AE1-493C-8223-9633C445FE53}" type="presParOf" srcId="{53F7C526-A305-4DDF-8415-E3D529522BAE}" destId="{91FD1C14-3276-48CF-880F-87D0C0430A91}" srcOrd="18" destOrd="0" presId="urn:microsoft.com/office/officeart/2005/8/layout/cycle6"/>
    <dgm:cxn modelId="{F5392218-9539-4C3B-9154-62BA0E05E99D}" type="presParOf" srcId="{53F7C526-A305-4DDF-8415-E3D529522BAE}" destId="{31BD4F64-85C6-4571-8198-C419ED128289}" srcOrd="19" destOrd="0" presId="urn:microsoft.com/office/officeart/2005/8/layout/cycle6"/>
    <dgm:cxn modelId="{1FB77CD6-7DCB-4432-84E2-CF518D8AFB67}" type="presParOf" srcId="{53F7C526-A305-4DDF-8415-E3D529522BAE}" destId="{0D116175-260E-40AE-AD6C-FEF618633A75}" srcOrd="20" destOrd="0" presId="urn:microsoft.com/office/officeart/2005/8/layout/cycle6"/>
    <dgm:cxn modelId="{F25B3FD8-E4A5-4CB1-B1CA-4CD1CA938442}" type="presParOf" srcId="{53F7C526-A305-4DDF-8415-E3D529522BAE}" destId="{04A23EBB-600E-498E-B36E-44B5B3AED433}" srcOrd="21" destOrd="0" presId="urn:microsoft.com/office/officeart/2005/8/layout/cycle6"/>
    <dgm:cxn modelId="{942B3748-DF27-45EA-8EA0-6EAEF61CB003}" type="presParOf" srcId="{53F7C526-A305-4DDF-8415-E3D529522BAE}" destId="{91AFF870-18C7-4FD6-97CD-ABF4EE3A1349}" srcOrd="22" destOrd="0" presId="urn:microsoft.com/office/officeart/2005/8/layout/cycle6"/>
    <dgm:cxn modelId="{9EBBBA7F-9DA0-454E-B833-85809E6594BD}" type="presParOf" srcId="{53F7C526-A305-4DDF-8415-E3D529522BAE}" destId="{B0D2BE0D-E9FD-4194-933D-0615A90019A0}" srcOrd="23" destOrd="0" presId="urn:microsoft.com/office/officeart/2005/8/layout/cycle6"/>
    <dgm:cxn modelId="{1EAB9B2B-9ADB-463A-8D49-D746F5CA176D}" type="presParOf" srcId="{53F7C526-A305-4DDF-8415-E3D529522BAE}" destId="{230F75A9-8DC5-4172-AC80-B8542248E8BE}" srcOrd="24" destOrd="0" presId="urn:microsoft.com/office/officeart/2005/8/layout/cycle6"/>
    <dgm:cxn modelId="{43ED040A-18DA-4E60-BBB5-2A68A9D65C33}" type="presParOf" srcId="{53F7C526-A305-4DDF-8415-E3D529522BAE}" destId="{22DA5E31-8687-4D6A-B0BA-19C41FA63BE7}" srcOrd="25" destOrd="0" presId="urn:microsoft.com/office/officeart/2005/8/layout/cycle6"/>
    <dgm:cxn modelId="{F428B7DF-E859-4979-86DC-460924D02091}" type="presParOf" srcId="{53F7C526-A305-4DDF-8415-E3D529522BAE}" destId="{2B36FB0A-4AA6-4E22-A8FB-8F3216B55D04}" srcOrd="26" destOrd="0" presId="urn:microsoft.com/office/officeart/2005/8/layout/cycle6"/>
    <dgm:cxn modelId="{C99FA489-3F7E-4387-8E02-3BF51D3C0DA8}" type="presParOf" srcId="{53F7C526-A305-4DDF-8415-E3D529522BAE}" destId="{D3B5E785-A63D-4186-92FE-F0D5CA0D3850}" srcOrd="27" destOrd="0" presId="urn:microsoft.com/office/officeart/2005/8/layout/cycle6"/>
    <dgm:cxn modelId="{3F564141-DF3E-4B8A-8415-55401ED5EC00}" type="presParOf" srcId="{53F7C526-A305-4DDF-8415-E3D529522BAE}" destId="{C50C1796-3BB0-4E76-B66B-746034DF57A0}" srcOrd="28" destOrd="0" presId="urn:microsoft.com/office/officeart/2005/8/layout/cycle6"/>
    <dgm:cxn modelId="{F9AEA6E5-E5C2-41F3-876B-2630BABBA578}" type="presParOf" srcId="{53F7C526-A305-4DDF-8415-E3D529522BAE}" destId="{972DB64F-C07F-4AF1-8823-11EDC63BE200}" srcOrd="29" destOrd="0" presId="urn:microsoft.com/office/officeart/2005/8/layout/cycle6"/>
    <dgm:cxn modelId="{B350A146-B039-4A51-A9C6-74115DBCB4F3}" type="presParOf" srcId="{53F7C526-A305-4DDF-8415-E3D529522BAE}" destId="{B31425F7-36A5-4D0B-BCB7-0922B92069F1}" srcOrd="30" destOrd="0" presId="urn:microsoft.com/office/officeart/2005/8/layout/cycle6"/>
    <dgm:cxn modelId="{2EFB98E0-1899-482F-A4C9-C6C93FBD8D57}" type="presParOf" srcId="{53F7C526-A305-4DDF-8415-E3D529522BAE}" destId="{7D30409A-7C99-4FC4-B496-7090C578E365}" srcOrd="31" destOrd="0" presId="urn:microsoft.com/office/officeart/2005/8/layout/cycle6"/>
    <dgm:cxn modelId="{0EEA8644-1336-405D-8024-FF3AC3D47D8B}" type="presParOf" srcId="{53F7C526-A305-4DDF-8415-E3D529522BAE}" destId="{06BEF2CA-C8BC-4E00-AA6C-C66B32F221EC}" srcOrd="32" destOrd="0" presId="urn:microsoft.com/office/officeart/2005/8/layout/cycle6"/>
    <dgm:cxn modelId="{D95EC923-20CC-408F-9110-00455B7FEC83}" type="presParOf" srcId="{53F7C526-A305-4DDF-8415-E3D529522BAE}" destId="{CB8210D4-B5E9-49FE-8DB4-97FD169CB9A8}" srcOrd="33" destOrd="0" presId="urn:microsoft.com/office/officeart/2005/8/layout/cycle6"/>
    <dgm:cxn modelId="{07299A66-042E-477F-B7AE-57B9DA8E2ED1}" type="presParOf" srcId="{53F7C526-A305-4DDF-8415-E3D529522BAE}" destId="{DC13EAE6-CA4D-4E5C-9674-B050D8EE7E61}" srcOrd="34" destOrd="0" presId="urn:microsoft.com/office/officeart/2005/8/layout/cycle6"/>
    <dgm:cxn modelId="{7372638E-48F8-4781-BE5B-D86FFBE66846}" type="presParOf" srcId="{53F7C526-A305-4DDF-8415-E3D529522BAE}" destId="{D53BB2C9-BA7F-4184-AFDB-22AFDB1E66DD}" srcOrd="35" destOrd="0" presId="urn:microsoft.com/office/officeart/2005/8/layout/cycle6"/>
    <dgm:cxn modelId="{67866010-5446-4DA0-86CB-D1B7907EC46C}" type="presParOf" srcId="{53F7C526-A305-4DDF-8415-E3D529522BAE}" destId="{8C0326AC-85EE-4197-9D27-89C7276846E8}" srcOrd="36" destOrd="0" presId="urn:microsoft.com/office/officeart/2005/8/layout/cycle6"/>
    <dgm:cxn modelId="{8C43FE81-FD3D-42FB-BDED-550951070FA5}" type="presParOf" srcId="{53F7C526-A305-4DDF-8415-E3D529522BAE}" destId="{00DB745E-B1A9-4493-9169-68B1CA1DFBE5}" srcOrd="37" destOrd="0" presId="urn:microsoft.com/office/officeart/2005/8/layout/cycle6"/>
    <dgm:cxn modelId="{63B870E8-0A58-4BBC-87CE-3C5805F9B656}" type="presParOf" srcId="{53F7C526-A305-4DDF-8415-E3D529522BAE}" destId="{8AC4FCFB-AF6D-4787-B169-5EFBA2352424}" srcOrd="38" destOrd="0" presId="urn:microsoft.com/office/officeart/2005/8/layout/cycle6"/>
    <dgm:cxn modelId="{561802D9-BD45-4413-8EEE-180AA7F995D5}" type="presParOf" srcId="{53F7C526-A305-4DDF-8415-E3D529522BAE}" destId="{695104BF-8B6A-478B-A650-DE896F8CECD9}" srcOrd="39" destOrd="0" presId="urn:microsoft.com/office/officeart/2005/8/layout/cycle6"/>
    <dgm:cxn modelId="{D6757624-1AB5-4367-A46C-D219D4008288}" type="presParOf" srcId="{53F7C526-A305-4DDF-8415-E3D529522BAE}" destId="{1FB87BD3-8959-43A2-A150-A35E628E8E3E}" srcOrd="40" destOrd="0" presId="urn:microsoft.com/office/officeart/2005/8/layout/cycle6"/>
    <dgm:cxn modelId="{657C5967-F9A9-4E1A-9368-DEF7FAE6438D}" type="presParOf" srcId="{53F7C526-A305-4DDF-8415-E3D529522BAE}" destId="{00EA599E-93CA-4E65-A8E8-FB74AD7F2144}" srcOrd="41" destOrd="0" presId="urn:microsoft.com/office/officeart/2005/8/layout/cycle6"/>
    <dgm:cxn modelId="{E7DD8B4D-4B36-45D4-A21A-F2B05949E5E7}" type="presParOf" srcId="{53F7C526-A305-4DDF-8415-E3D529522BAE}" destId="{2997C435-DF4F-48D2-A308-0BC411B81827}" srcOrd="42" destOrd="0" presId="urn:microsoft.com/office/officeart/2005/8/layout/cycle6"/>
    <dgm:cxn modelId="{0673B821-954B-435A-A679-ACC3071FC923}" type="presParOf" srcId="{53F7C526-A305-4DDF-8415-E3D529522BAE}" destId="{B2790D49-946F-48BB-A454-B7552761C64F}" srcOrd="43" destOrd="0" presId="urn:microsoft.com/office/officeart/2005/8/layout/cycle6"/>
    <dgm:cxn modelId="{A31201D5-6C07-4F2C-8C93-360B2EBD4467}" type="presParOf" srcId="{53F7C526-A305-4DDF-8415-E3D529522BAE}" destId="{1C019606-BE26-4B4F-9A1A-EA376323199F}" srcOrd="44" destOrd="0" presId="urn:microsoft.com/office/officeart/2005/8/layout/cycle6"/>
    <dgm:cxn modelId="{DBE34567-EEB4-4420-83EA-930E13597F1C}" type="presParOf" srcId="{53F7C526-A305-4DDF-8415-E3D529522BAE}" destId="{A2FC1AF0-2795-4D3C-A5BE-525A6331C5EB}" srcOrd="45" destOrd="0" presId="urn:microsoft.com/office/officeart/2005/8/layout/cycle6"/>
    <dgm:cxn modelId="{0B7EC0E0-5404-4E9F-BCE3-99CE14409C4E}" type="presParOf" srcId="{53F7C526-A305-4DDF-8415-E3D529522BAE}" destId="{D9A6A0A0-04C0-4475-BA29-FB102D077B18}" srcOrd="46" destOrd="0" presId="urn:microsoft.com/office/officeart/2005/8/layout/cycle6"/>
    <dgm:cxn modelId="{C71C0ACD-64AF-4C49-B607-8F74BD69C510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38BE18E5-7EEF-4FFA-B11F-26BBBE9B6C6F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E3B7D24F-8CB1-4E3A-B067-DE8B3D9861C5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dgm:pt modelId="{714D3389-AA64-47A8-AA75-29F11EA55E0C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566F40F-46F7-4C41-A6D9-0344170A24EE}" type="parTrans" cxnId="{23128CD2-4E30-4959-8953-36DD3E50F52C}">
      <dgm:prSet/>
      <dgm:spPr/>
      <dgm:t>
        <a:bodyPr/>
        <a:lstStyle/>
        <a:p>
          <a:endParaRPr lang="en-GB"/>
        </a:p>
      </dgm:t>
    </dgm:pt>
    <dgm:pt modelId="{A4C2D81B-2CD7-4411-AC9A-C2AA573EDEEA}" type="sibTrans" cxnId="{23128CD2-4E30-4959-8953-36DD3E50F52C}">
      <dgm:prSet/>
      <dgm:spPr/>
      <dgm:t>
        <a:bodyPr/>
        <a:lstStyle/>
        <a:p>
          <a:endParaRPr lang="en-GB"/>
        </a:p>
      </dgm:t>
    </dgm:pt>
    <dgm:pt modelId="{CE1956AB-42F4-4238-B8CB-A15BBB07FAE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A76AD85-379A-4765-92D0-F92F3BA74AA0}" type="parTrans" cxnId="{4CA1A6C6-E506-42DE-BCC5-C8BFB80C715A}">
      <dgm:prSet/>
      <dgm:spPr/>
      <dgm:t>
        <a:bodyPr/>
        <a:lstStyle/>
        <a:p>
          <a:endParaRPr lang="en-GB"/>
        </a:p>
      </dgm:t>
    </dgm:pt>
    <dgm:pt modelId="{BABE726C-1062-4F24-ADA7-0A414D1805AC}" type="sibTrans" cxnId="{4CA1A6C6-E506-42DE-BCC5-C8BFB80C715A}">
      <dgm:prSet/>
      <dgm:spPr/>
      <dgm:t>
        <a:bodyPr/>
        <a:lstStyle/>
        <a:p>
          <a:endParaRPr lang="en-GB"/>
        </a:p>
      </dgm:t>
    </dgm:pt>
    <dgm:pt modelId="{AF82DE00-825A-4C49-B52C-5F901330BDFD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80472308-766A-427D-92B9-21C7CD46B0F4}" type="parTrans" cxnId="{0F68EC08-98AE-46E6-B7F8-ECB4F73A8ABD}">
      <dgm:prSet/>
      <dgm:spPr/>
      <dgm:t>
        <a:bodyPr/>
        <a:lstStyle/>
        <a:p>
          <a:endParaRPr lang="en-GB"/>
        </a:p>
      </dgm:t>
    </dgm:pt>
    <dgm:pt modelId="{056A21AC-EDE6-40E9-B654-4AD8D7A34133}" type="sibTrans" cxnId="{0F68EC08-98AE-46E6-B7F8-ECB4F73A8ABD}">
      <dgm:prSet/>
      <dgm:spPr/>
      <dgm:t>
        <a:bodyPr/>
        <a:lstStyle/>
        <a:p>
          <a:endParaRPr lang="en-GB"/>
        </a:p>
      </dgm:t>
    </dgm:pt>
    <dgm:pt modelId="{66FECF8C-5BFF-47A1-9AA9-485FCCB9A22E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75735310-AD4D-4EAE-91FD-747885D311E9}" type="parTrans" cxnId="{2CDC7851-0BE3-4EBD-A746-A0410E01FF79}">
      <dgm:prSet/>
      <dgm:spPr/>
      <dgm:t>
        <a:bodyPr/>
        <a:lstStyle/>
        <a:p>
          <a:endParaRPr lang="en-GB"/>
        </a:p>
      </dgm:t>
    </dgm:pt>
    <dgm:pt modelId="{A549C9B4-10E4-41D7-9951-4D1D8BAB8A79}" type="sibTrans" cxnId="{2CDC7851-0BE3-4EBD-A746-A0410E01FF79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2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2" presStyleCnt="16"/>
      <dgm:spPr/>
      <dgm:t>
        <a:bodyPr/>
        <a:lstStyle/>
        <a:p>
          <a:endParaRPr lang="en-GB"/>
        </a:p>
      </dgm:t>
    </dgm:pt>
    <dgm:pt modelId="{946018AC-3DEC-47EE-AC37-5F799E58EE3B}" type="pres">
      <dgm:prSet presAssocID="{714D3389-AA64-47A8-AA75-29F11EA55E0C}" presName="node" presStyleLbl="node1" presStyleIdx="3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01F772-3155-4ED4-ACA8-C56E79720F5D}" type="pres">
      <dgm:prSet presAssocID="{714D3389-AA64-47A8-AA75-29F11EA55E0C}" presName="spNode" presStyleCnt="0"/>
      <dgm:spPr/>
    </dgm:pt>
    <dgm:pt modelId="{9B13D436-05AB-4B14-9DFD-A7CE93D10607}" type="pres">
      <dgm:prSet presAssocID="{A4C2D81B-2CD7-4411-AC9A-C2AA573EDEEA}" presName="sibTrans" presStyleLbl="sibTrans1D1" presStyleIdx="3" presStyleCnt="16"/>
      <dgm:spPr/>
      <dgm:t>
        <a:bodyPr/>
        <a:lstStyle/>
        <a:p>
          <a:endParaRPr lang="en-GB"/>
        </a:p>
      </dgm:t>
    </dgm:pt>
    <dgm:pt modelId="{7D6382B1-1DE2-44C8-AFDB-6D470EFEF1E1}" type="pres">
      <dgm:prSet presAssocID="{CE1956AB-42F4-4238-B8CB-A15BBB07FAE2}" presName="node" presStyleLbl="node1" presStyleIdx="4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828248-B46D-4175-B8F7-1E523C700D06}" type="pres">
      <dgm:prSet presAssocID="{CE1956AB-42F4-4238-B8CB-A15BBB07FAE2}" presName="spNode" presStyleCnt="0"/>
      <dgm:spPr/>
    </dgm:pt>
    <dgm:pt modelId="{88586D43-51C3-4C2B-9505-616423FE9A7E}" type="pres">
      <dgm:prSet presAssocID="{BABE726C-1062-4F24-ADA7-0A414D1805AC}" presName="sibTrans" presStyleLbl="sibTrans1D1" presStyleIdx="4" presStyleCnt="16"/>
      <dgm:spPr/>
      <dgm:t>
        <a:bodyPr/>
        <a:lstStyle/>
        <a:p>
          <a:endParaRPr lang="en-GB"/>
        </a:p>
      </dgm:t>
    </dgm:pt>
    <dgm:pt modelId="{CCE0D217-9E9D-4776-88A6-5F020E8BBF8F}" type="pres">
      <dgm:prSet presAssocID="{AF82DE00-825A-4C49-B52C-5F901330BDFD}" presName="node" presStyleLbl="node1" presStyleIdx="5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62D1C1-16E4-485B-8146-FC368DE44123}" type="pres">
      <dgm:prSet presAssocID="{AF82DE00-825A-4C49-B52C-5F901330BDFD}" presName="spNode" presStyleCnt="0"/>
      <dgm:spPr/>
    </dgm:pt>
    <dgm:pt modelId="{13CD766F-D2DC-4C85-91A9-6502F8E86D7F}" type="pres">
      <dgm:prSet presAssocID="{056A21AC-EDE6-40E9-B654-4AD8D7A34133}" presName="sibTrans" presStyleLbl="sibTrans1D1" presStyleIdx="5" presStyleCnt="16"/>
      <dgm:spPr/>
      <dgm:t>
        <a:bodyPr/>
        <a:lstStyle/>
        <a:p>
          <a:endParaRPr lang="en-GB"/>
        </a:p>
      </dgm:t>
    </dgm:pt>
    <dgm:pt modelId="{91FD1C14-3276-48CF-880F-87D0C0430A91}" type="pres">
      <dgm:prSet presAssocID="{66FECF8C-5BFF-47A1-9AA9-485FCCB9A22E}" presName="node" presStyleLbl="node1" presStyleIdx="6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BD4F64-85C6-4571-8198-C419ED128289}" type="pres">
      <dgm:prSet presAssocID="{66FECF8C-5BFF-47A1-9AA9-485FCCB9A22E}" presName="spNode" presStyleCnt="0"/>
      <dgm:spPr/>
    </dgm:pt>
    <dgm:pt modelId="{0D116175-260E-40AE-AD6C-FEF618633A75}" type="pres">
      <dgm:prSet presAssocID="{A549C9B4-10E4-41D7-9951-4D1D8BAB8A79}" presName="sibTrans" presStyleLbl="sibTrans1D1" presStyleIdx="6" presStyleCnt="16"/>
      <dgm:spPr/>
      <dgm:t>
        <a:bodyPr/>
        <a:lstStyle/>
        <a:p>
          <a:endParaRPr lang="en-GB"/>
        </a:p>
      </dgm:t>
    </dgm:pt>
    <dgm:pt modelId="{04A23EBB-600E-498E-B36E-44B5B3AED433}" type="pres">
      <dgm:prSet presAssocID="{685AA220-1E5B-46C0-B8DE-B9D662CB20B6}" presName="node" presStyleLbl="node1" presStyleIdx="7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6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  <dgm:t>
        <a:bodyPr/>
        <a:lstStyle/>
        <a:p>
          <a:endParaRPr lang="en-GB"/>
        </a:p>
      </dgm:t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  <dgm:t>
        <a:bodyPr/>
        <a:lstStyle/>
        <a:p>
          <a:endParaRPr lang="en-GB"/>
        </a:p>
      </dgm:t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  <dgm:t>
        <a:bodyPr/>
        <a:lstStyle/>
        <a:p>
          <a:endParaRPr lang="en-GB"/>
        </a:p>
      </dgm:t>
    </dgm:pt>
  </dgm:ptLst>
  <dgm:cxnLst>
    <dgm:cxn modelId="{C580F39B-A9FA-4229-B027-6D4F71C79705}" type="presOf" srcId="{66FECF8C-5BFF-47A1-9AA9-485FCCB9A22E}" destId="{91FD1C14-3276-48CF-880F-87D0C0430A91}" srcOrd="0" destOrd="0" presId="urn:microsoft.com/office/officeart/2005/8/layout/cycle6"/>
    <dgm:cxn modelId="{23128CD2-4E30-4959-8953-36DD3E50F52C}" srcId="{6DEAC7EA-E4DD-4C83-9F88-71FE6CB42BF6}" destId="{714D3389-AA64-47A8-AA75-29F11EA55E0C}" srcOrd="3" destOrd="0" parTransId="{3566F40F-46F7-4C41-A6D9-0344170A24EE}" sibTransId="{A4C2D81B-2CD7-4411-AC9A-C2AA573EDEEA}"/>
    <dgm:cxn modelId="{280E25FC-55D5-4804-AF01-EF4DB7CA71B8}" type="presOf" srcId="{FD721607-C284-4C5E-BD28-38890780E7E9}" destId="{EC328850-426B-4187-B0E1-F2927C6F859D}" srcOrd="0" destOrd="0" presId="urn:microsoft.com/office/officeart/2005/8/layout/cycle6"/>
    <dgm:cxn modelId="{46F224AE-96DE-452F-A3BC-EC56F4D706E8}" type="presOf" srcId="{714D3389-AA64-47A8-AA75-29F11EA55E0C}" destId="{946018AC-3DEC-47EE-AC37-5F799E58EE3B}" srcOrd="0" destOrd="0" presId="urn:microsoft.com/office/officeart/2005/8/layout/cycle6"/>
    <dgm:cxn modelId="{ABBFED69-EEEF-41C3-AE40-97C8C5A82B78}" type="presOf" srcId="{B72713C0-E37A-4927-B7F1-643DD674B5B4}" destId="{AB2BBC2F-2861-45D2-ACC0-42D9845BA62D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159450F3-8044-4301-A169-E3BEA2D7819E}" type="presOf" srcId="{A18C1DDE-3C01-48B5-B44B-DAB0431C4063}" destId="{2B36FB0A-4AA6-4E22-A8FB-8F3216B55D04}" srcOrd="0" destOrd="0" presId="urn:microsoft.com/office/officeart/2005/8/layout/cycle6"/>
    <dgm:cxn modelId="{A7CA6693-B159-428A-8F18-D52185C0DEA7}" type="presOf" srcId="{685AA220-1E5B-46C0-B8DE-B9D662CB20B6}" destId="{04A23EBB-600E-498E-B36E-44B5B3AED433}" srcOrd="0" destOrd="0" presId="urn:microsoft.com/office/officeart/2005/8/layout/cycle6"/>
    <dgm:cxn modelId="{BF25D14C-7D3C-4753-93D0-9C0E70B9769E}" type="presOf" srcId="{6CC98661-9AA2-44FE-B9BB-9D0CFF71A82E}" destId="{A2FC1AF0-2795-4D3C-A5BE-525A6331C5EB}" srcOrd="0" destOrd="0" presId="urn:microsoft.com/office/officeart/2005/8/layout/cycle6"/>
    <dgm:cxn modelId="{5E6B5D78-B449-4C06-99EF-70E328E0AAF5}" srcId="{6DEAC7EA-E4DD-4C83-9F88-71FE6CB42BF6}" destId="{5C91F015-FD51-4326-B4CE-CC02E72534BD}" srcOrd="2" destOrd="0" parTransId="{23FC4433-9192-4A44-B0B4-2119F3843EB6}" sibTransId="{896A6010-309A-4EE5-9F69-22ECBF382023}"/>
    <dgm:cxn modelId="{5ACA8C10-8EC3-4EC5-97DE-58111B8B84F5}" type="presOf" srcId="{BABE726C-1062-4F24-ADA7-0A414D1805AC}" destId="{88586D43-51C3-4C2B-9505-616423FE9A7E}" srcOrd="0" destOrd="0" presId="urn:microsoft.com/office/officeart/2005/8/layout/cycle6"/>
    <dgm:cxn modelId="{72B95C2A-A5D8-4C72-B54D-ADCEFB9AC895}" type="presOf" srcId="{89D1C96B-B0E9-4AB1-91AD-4A55E788F043}" destId="{695104BF-8B6A-478B-A650-DE896F8CECD9}" srcOrd="0" destOrd="0" presId="urn:microsoft.com/office/officeart/2005/8/layout/cycle6"/>
    <dgm:cxn modelId="{E49569CD-F18F-459A-89B9-C05491658CB2}" type="presOf" srcId="{A4C2D81B-2CD7-4411-AC9A-C2AA573EDEEA}" destId="{9B13D436-05AB-4B14-9DFD-A7CE93D10607}" srcOrd="0" destOrd="0" presId="urn:microsoft.com/office/officeart/2005/8/layout/cycle6"/>
    <dgm:cxn modelId="{877C101F-5565-4934-94D9-A3F940AC0919}" type="presOf" srcId="{E18EA010-06B9-459D-9046-03F81AAC44C2}" destId="{D3B5E785-A63D-4186-92FE-F0D5CA0D3850}" srcOrd="0" destOrd="0" presId="urn:microsoft.com/office/officeart/2005/8/layout/cycle6"/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EC95CAAB-5351-4ACD-8F34-963530C1EFA7}" type="presOf" srcId="{26612691-C27C-42EA-A866-D79ADE728901}" destId="{EBFFE88D-69DC-4B86-9284-510D078AD5BD}" srcOrd="0" destOrd="0" presId="urn:microsoft.com/office/officeart/2005/8/layout/cycle6"/>
    <dgm:cxn modelId="{A2875628-1A72-4298-94BC-3361CB82491C}" type="presOf" srcId="{E3B7D24F-8CB1-4E3A-B067-DE8B3D9861C5}" destId="{8C0326AC-85EE-4197-9D27-89C7276846E8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07669B74-D20A-4444-9DBE-A5B30384D723}" type="presOf" srcId="{5C91F015-FD51-4326-B4CE-CC02E72534BD}" destId="{8A2FF4EC-A4B8-4247-8296-82C8A98269D1}" srcOrd="0" destOrd="0" presId="urn:microsoft.com/office/officeart/2005/8/layout/cycle6"/>
    <dgm:cxn modelId="{0F68EC08-98AE-46E6-B7F8-ECB4F73A8ABD}" srcId="{6DEAC7EA-E4DD-4C83-9F88-71FE6CB42BF6}" destId="{AF82DE00-825A-4C49-B52C-5F901330BDFD}" srcOrd="5" destOrd="0" parTransId="{80472308-766A-427D-92B9-21C7CD46B0F4}" sibTransId="{056A21AC-EDE6-40E9-B654-4AD8D7A34133}"/>
    <dgm:cxn modelId="{9888273B-EE7B-4510-BB93-054FD540E5BE}" type="presOf" srcId="{122AFB5A-DD44-4172-B753-C6A939AEEAE6}" destId="{EEDB36A0-D559-454C-B077-651B3351D639}" srcOrd="0" destOrd="0" presId="urn:microsoft.com/office/officeart/2005/8/layout/cycle6"/>
    <dgm:cxn modelId="{6782E42F-C002-401C-B7B5-CC6ABB72AD51}" type="presOf" srcId="{F10F2953-2130-4CDF-8CF5-0435AEA3BB8E}" destId="{B0D2BE0D-E9FD-4194-933D-0615A90019A0}" srcOrd="0" destOrd="0" presId="urn:microsoft.com/office/officeart/2005/8/layout/cycle6"/>
    <dgm:cxn modelId="{4CA1A6C6-E506-42DE-BCC5-C8BFB80C715A}" srcId="{6DEAC7EA-E4DD-4C83-9F88-71FE6CB42BF6}" destId="{CE1956AB-42F4-4238-B8CB-A15BBB07FAE2}" srcOrd="4" destOrd="0" parTransId="{EA76AD85-379A-4765-92D0-F92F3BA74AA0}" sibTransId="{BABE726C-1062-4F24-ADA7-0A414D1805AC}"/>
    <dgm:cxn modelId="{22AB8FF8-419D-4080-9EEF-722639B0A07F}" type="presOf" srcId="{38BE18E5-7EEF-4FFA-B11F-26BBBE9B6C6F}" destId="{CB8210D4-B5E9-49FE-8DB4-97FD169CB9A8}" srcOrd="0" destOrd="0" presId="urn:microsoft.com/office/officeart/2005/8/layout/cycle6"/>
    <dgm:cxn modelId="{251B6179-368A-4688-B4C2-97FA1C1F9170}" type="presOf" srcId="{8F6FA1D0-B892-45D3-8519-727B12979775}" destId="{1C019606-BE26-4B4F-9A1A-EA376323199F}" srcOrd="0" destOrd="0" presId="urn:microsoft.com/office/officeart/2005/8/layout/cycle6"/>
    <dgm:cxn modelId="{26FE122D-A355-4691-A343-24C66B8960CB}" type="presOf" srcId="{C480DB87-EC2E-44A5-857F-94C30E3D92D6}" destId="{06BEF2CA-C8BC-4E00-AA6C-C66B32F221EC}" srcOrd="0" destOrd="0" presId="urn:microsoft.com/office/officeart/2005/8/layout/cycle6"/>
    <dgm:cxn modelId="{123AFEF2-3642-4A5A-A2AA-A44BFE056AF6}" type="presOf" srcId="{1D3D5C6A-8F8A-444E-AFF7-45BF2BA884A4}" destId="{8AC4FCFB-AF6D-4787-B169-5EFBA2352424}" srcOrd="0" destOrd="0" presId="urn:microsoft.com/office/officeart/2005/8/layout/cycle6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9474A259-0F11-442B-8C26-3202E6DFC76F}" type="presOf" srcId="{CE1956AB-42F4-4238-B8CB-A15BBB07FAE2}" destId="{7D6382B1-1DE2-44C8-AFDB-6D470EFEF1E1}" srcOrd="0" destOrd="0" presId="urn:microsoft.com/office/officeart/2005/8/layout/cycle6"/>
    <dgm:cxn modelId="{860E9A8D-731F-43D4-A799-849C2CCE36F3}" type="presOf" srcId="{FE096762-ED23-422F-AC8B-AAD3FF46F829}" destId="{D53BB2C9-BA7F-4184-AFDB-22AFDB1E66DD}" srcOrd="0" destOrd="0" presId="urn:microsoft.com/office/officeart/2005/8/layout/cycle6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7C83D2AE-A1B1-46A5-A68C-6C1B2884D81C}" type="presOf" srcId="{6DEAC7EA-E4DD-4C83-9F88-71FE6CB42BF6}" destId="{53F7C526-A305-4DDF-8415-E3D529522BAE}" srcOrd="0" destOrd="0" presId="urn:microsoft.com/office/officeart/2005/8/layout/cycle6"/>
    <dgm:cxn modelId="{5C66EA33-4315-443D-AC30-7FECA228F2B7}" type="presOf" srcId="{BE28A756-02B9-4F75-A560-A7105EACB477}" destId="{230F75A9-8DC5-4172-AC80-B8542248E8BE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B0433C1D-A059-4311-BA04-D23D894C6B50}" type="presOf" srcId="{B732A509-C503-4F33-899B-82485414BC13}" destId="{2997C435-DF4F-48D2-A308-0BC411B81827}" srcOrd="0" destOrd="0" presId="urn:microsoft.com/office/officeart/2005/8/layout/cycle6"/>
    <dgm:cxn modelId="{C9F6A2D5-5C6A-405D-8E37-40F52FC6892E}" type="presOf" srcId="{A549C9B4-10E4-41D7-9951-4D1D8BAB8A79}" destId="{0D116175-260E-40AE-AD6C-FEF618633A75}" srcOrd="0" destOrd="0" presId="urn:microsoft.com/office/officeart/2005/8/layout/cycle6"/>
    <dgm:cxn modelId="{63F2C364-8B5D-4915-965F-3C684522951E}" type="presOf" srcId="{AF82DE00-825A-4C49-B52C-5F901330BDFD}" destId="{CCE0D217-9E9D-4776-88A6-5F020E8BBF8F}" srcOrd="0" destOrd="0" presId="urn:microsoft.com/office/officeart/2005/8/layout/cycle6"/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2CDC7851-0BE3-4EBD-A746-A0410E01FF79}" srcId="{6DEAC7EA-E4DD-4C83-9F88-71FE6CB42BF6}" destId="{66FECF8C-5BFF-47A1-9AA9-485FCCB9A22E}" srcOrd="6" destOrd="0" parTransId="{75735310-AD4D-4EAE-91FD-747885D311E9}" sibTransId="{A549C9B4-10E4-41D7-9951-4D1D8BAB8A79}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5CB1C54C-90D8-4418-BCEB-0CB45AECB961}" type="presOf" srcId="{896A6010-309A-4EE5-9F69-22ECBF382023}" destId="{8F7F3509-ACA6-4556-99D1-43B942392E62}" srcOrd="0" destOrd="0" presId="urn:microsoft.com/office/officeart/2005/8/layout/cycle6"/>
    <dgm:cxn modelId="{1AB7519E-CD90-458E-8560-1F8B9F695231}" type="presOf" srcId="{AB5A68D2-77AE-40EA-B0F2-A83E574BE687}" destId="{972DB64F-C07F-4AF1-8823-11EDC63BE200}" srcOrd="0" destOrd="0" presId="urn:microsoft.com/office/officeart/2005/8/layout/cycle6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0128AE52-4E19-4318-B52B-2A88A705528C}" type="presOf" srcId="{AAEC642D-BEA0-424A-93FA-CE91051E0CFE}" destId="{00EA599E-93CA-4E65-A8E8-FB74AD7F2144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5F572283-EEEB-496F-A36A-6FCFE95B96AA}" type="presOf" srcId="{A1DED879-2367-49EE-B39A-CAD33286FED5}" destId="{14C85ED9-E72E-4DCF-8A49-93C1AF4C8131}" srcOrd="0" destOrd="0" presId="urn:microsoft.com/office/officeart/2005/8/layout/cycle6"/>
    <dgm:cxn modelId="{D5FCE56C-2322-4022-B014-B93A62639440}" type="presOf" srcId="{056A21AC-EDE6-40E9-B654-4AD8D7A34133}" destId="{13CD766F-D2DC-4C85-91A9-6502F8E86D7F}" srcOrd="0" destOrd="0" presId="urn:microsoft.com/office/officeart/2005/8/layout/cycle6"/>
    <dgm:cxn modelId="{D6EF59C9-6298-4AE1-AD42-065D5A7E7DF0}" type="presOf" srcId="{068DF65D-0E1E-4CA9-8B96-A7910304C848}" destId="{B31425F7-36A5-4D0B-BCB7-0922B92069F1}" srcOrd="0" destOrd="0" presId="urn:microsoft.com/office/officeart/2005/8/layout/cycle6"/>
    <dgm:cxn modelId="{54F25F16-B963-4C16-9765-7916D1953668}" type="presParOf" srcId="{53F7C526-A305-4DDF-8415-E3D529522BAE}" destId="{EBFFE88D-69DC-4B86-9284-510D078AD5BD}" srcOrd="0" destOrd="0" presId="urn:microsoft.com/office/officeart/2005/8/layout/cycle6"/>
    <dgm:cxn modelId="{0D276D59-E0A2-4F2A-8174-07F8B307E106}" type="presParOf" srcId="{53F7C526-A305-4DDF-8415-E3D529522BAE}" destId="{DFE2648E-C9E2-41B3-8D79-420D3A4DC31F}" srcOrd="1" destOrd="0" presId="urn:microsoft.com/office/officeart/2005/8/layout/cycle6"/>
    <dgm:cxn modelId="{3287F487-94D2-42C8-95E2-A0AA1575FD3D}" type="presParOf" srcId="{53F7C526-A305-4DDF-8415-E3D529522BAE}" destId="{EC328850-426B-4187-B0E1-F2927C6F859D}" srcOrd="2" destOrd="0" presId="urn:microsoft.com/office/officeart/2005/8/layout/cycle6"/>
    <dgm:cxn modelId="{9C36B28F-D67F-4573-9DC7-1AE2D68C109C}" type="presParOf" srcId="{53F7C526-A305-4DDF-8415-E3D529522BAE}" destId="{AB2BBC2F-2861-45D2-ACC0-42D9845BA62D}" srcOrd="3" destOrd="0" presId="urn:microsoft.com/office/officeart/2005/8/layout/cycle6"/>
    <dgm:cxn modelId="{F7B07F38-1552-41FE-88FC-9AAC7FDBC9C9}" type="presParOf" srcId="{53F7C526-A305-4DDF-8415-E3D529522BAE}" destId="{88DD1657-2A59-4B7B-A013-A38CD91352C4}" srcOrd="4" destOrd="0" presId="urn:microsoft.com/office/officeart/2005/8/layout/cycle6"/>
    <dgm:cxn modelId="{7742488B-07E1-497B-95A8-8AF382EF27DA}" type="presParOf" srcId="{53F7C526-A305-4DDF-8415-E3D529522BAE}" destId="{14C85ED9-E72E-4DCF-8A49-93C1AF4C8131}" srcOrd="5" destOrd="0" presId="urn:microsoft.com/office/officeart/2005/8/layout/cycle6"/>
    <dgm:cxn modelId="{5F46E320-F813-4556-8C4D-A4FA988CD3C5}" type="presParOf" srcId="{53F7C526-A305-4DDF-8415-E3D529522BAE}" destId="{8A2FF4EC-A4B8-4247-8296-82C8A98269D1}" srcOrd="6" destOrd="0" presId="urn:microsoft.com/office/officeart/2005/8/layout/cycle6"/>
    <dgm:cxn modelId="{F3D354C5-E5B5-48B5-827B-E455F0DC6730}" type="presParOf" srcId="{53F7C526-A305-4DDF-8415-E3D529522BAE}" destId="{616CF29F-C8E1-471D-A60C-A24347163011}" srcOrd="7" destOrd="0" presId="urn:microsoft.com/office/officeart/2005/8/layout/cycle6"/>
    <dgm:cxn modelId="{144DFDE6-6F76-425C-999D-27FA542C1FB2}" type="presParOf" srcId="{53F7C526-A305-4DDF-8415-E3D529522BAE}" destId="{8F7F3509-ACA6-4556-99D1-43B942392E62}" srcOrd="8" destOrd="0" presId="urn:microsoft.com/office/officeart/2005/8/layout/cycle6"/>
    <dgm:cxn modelId="{FA43FCDC-CFED-4A1E-9533-894528078671}" type="presParOf" srcId="{53F7C526-A305-4DDF-8415-E3D529522BAE}" destId="{946018AC-3DEC-47EE-AC37-5F799E58EE3B}" srcOrd="9" destOrd="0" presId="urn:microsoft.com/office/officeart/2005/8/layout/cycle6"/>
    <dgm:cxn modelId="{0CB9EAB0-EB4B-415B-BEBF-DED0CF5DB540}" type="presParOf" srcId="{53F7C526-A305-4DDF-8415-E3D529522BAE}" destId="{6C01F772-3155-4ED4-ACA8-C56E79720F5D}" srcOrd="10" destOrd="0" presId="urn:microsoft.com/office/officeart/2005/8/layout/cycle6"/>
    <dgm:cxn modelId="{C228B6AB-DF8B-41B8-ACB1-95ABB2E280E3}" type="presParOf" srcId="{53F7C526-A305-4DDF-8415-E3D529522BAE}" destId="{9B13D436-05AB-4B14-9DFD-A7CE93D10607}" srcOrd="11" destOrd="0" presId="urn:microsoft.com/office/officeart/2005/8/layout/cycle6"/>
    <dgm:cxn modelId="{6FA85F92-4A6D-4424-BD94-2CD8671360EC}" type="presParOf" srcId="{53F7C526-A305-4DDF-8415-E3D529522BAE}" destId="{7D6382B1-1DE2-44C8-AFDB-6D470EFEF1E1}" srcOrd="12" destOrd="0" presId="urn:microsoft.com/office/officeart/2005/8/layout/cycle6"/>
    <dgm:cxn modelId="{3F070AAA-24DF-4657-BA8F-CD871DB958C1}" type="presParOf" srcId="{53F7C526-A305-4DDF-8415-E3D529522BAE}" destId="{FD828248-B46D-4175-B8F7-1E523C700D06}" srcOrd="13" destOrd="0" presId="urn:microsoft.com/office/officeart/2005/8/layout/cycle6"/>
    <dgm:cxn modelId="{873CF239-51E2-4D0A-B394-5CD219FC4479}" type="presParOf" srcId="{53F7C526-A305-4DDF-8415-E3D529522BAE}" destId="{88586D43-51C3-4C2B-9505-616423FE9A7E}" srcOrd="14" destOrd="0" presId="urn:microsoft.com/office/officeart/2005/8/layout/cycle6"/>
    <dgm:cxn modelId="{B9F01AB5-D711-4CC6-B543-03001DD10276}" type="presParOf" srcId="{53F7C526-A305-4DDF-8415-E3D529522BAE}" destId="{CCE0D217-9E9D-4776-88A6-5F020E8BBF8F}" srcOrd="15" destOrd="0" presId="urn:microsoft.com/office/officeart/2005/8/layout/cycle6"/>
    <dgm:cxn modelId="{7D269A1F-AEE8-474C-8B6B-34771E672DD7}" type="presParOf" srcId="{53F7C526-A305-4DDF-8415-E3D529522BAE}" destId="{5F62D1C1-16E4-485B-8146-FC368DE44123}" srcOrd="16" destOrd="0" presId="urn:microsoft.com/office/officeart/2005/8/layout/cycle6"/>
    <dgm:cxn modelId="{2A18DB2F-A577-47C1-AB4B-60CE63DD5BDA}" type="presParOf" srcId="{53F7C526-A305-4DDF-8415-E3D529522BAE}" destId="{13CD766F-D2DC-4C85-91A9-6502F8E86D7F}" srcOrd="17" destOrd="0" presId="urn:microsoft.com/office/officeart/2005/8/layout/cycle6"/>
    <dgm:cxn modelId="{EE96C604-4AE1-493C-8223-9633C445FE53}" type="presParOf" srcId="{53F7C526-A305-4DDF-8415-E3D529522BAE}" destId="{91FD1C14-3276-48CF-880F-87D0C0430A91}" srcOrd="18" destOrd="0" presId="urn:microsoft.com/office/officeart/2005/8/layout/cycle6"/>
    <dgm:cxn modelId="{F5392218-9539-4C3B-9154-62BA0E05E99D}" type="presParOf" srcId="{53F7C526-A305-4DDF-8415-E3D529522BAE}" destId="{31BD4F64-85C6-4571-8198-C419ED128289}" srcOrd="19" destOrd="0" presId="urn:microsoft.com/office/officeart/2005/8/layout/cycle6"/>
    <dgm:cxn modelId="{1FB77CD6-7DCB-4432-84E2-CF518D8AFB67}" type="presParOf" srcId="{53F7C526-A305-4DDF-8415-E3D529522BAE}" destId="{0D116175-260E-40AE-AD6C-FEF618633A75}" srcOrd="20" destOrd="0" presId="urn:microsoft.com/office/officeart/2005/8/layout/cycle6"/>
    <dgm:cxn modelId="{F25B3FD8-E4A5-4CB1-B1CA-4CD1CA938442}" type="presParOf" srcId="{53F7C526-A305-4DDF-8415-E3D529522BAE}" destId="{04A23EBB-600E-498E-B36E-44B5B3AED433}" srcOrd="21" destOrd="0" presId="urn:microsoft.com/office/officeart/2005/8/layout/cycle6"/>
    <dgm:cxn modelId="{942B3748-DF27-45EA-8EA0-6EAEF61CB003}" type="presParOf" srcId="{53F7C526-A305-4DDF-8415-E3D529522BAE}" destId="{91AFF870-18C7-4FD6-97CD-ABF4EE3A1349}" srcOrd="22" destOrd="0" presId="urn:microsoft.com/office/officeart/2005/8/layout/cycle6"/>
    <dgm:cxn modelId="{9EBBBA7F-9DA0-454E-B833-85809E6594BD}" type="presParOf" srcId="{53F7C526-A305-4DDF-8415-E3D529522BAE}" destId="{B0D2BE0D-E9FD-4194-933D-0615A90019A0}" srcOrd="23" destOrd="0" presId="urn:microsoft.com/office/officeart/2005/8/layout/cycle6"/>
    <dgm:cxn modelId="{1EAB9B2B-9ADB-463A-8D49-D746F5CA176D}" type="presParOf" srcId="{53F7C526-A305-4DDF-8415-E3D529522BAE}" destId="{230F75A9-8DC5-4172-AC80-B8542248E8BE}" srcOrd="24" destOrd="0" presId="urn:microsoft.com/office/officeart/2005/8/layout/cycle6"/>
    <dgm:cxn modelId="{43ED040A-18DA-4E60-BBB5-2A68A9D65C33}" type="presParOf" srcId="{53F7C526-A305-4DDF-8415-E3D529522BAE}" destId="{22DA5E31-8687-4D6A-B0BA-19C41FA63BE7}" srcOrd="25" destOrd="0" presId="urn:microsoft.com/office/officeart/2005/8/layout/cycle6"/>
    <dgm:cxn modelId="{F428B7DF-E859-4979-86DC-460924D02091}" type="presParOf" srcId="{53F7C526-A305-4DDF-8415-E3D529522BAE}" destId="{2B36FB0A-4AA6-4E22-A8FB-8F3216B55D04}" srcOrd="26" destOrd="0" presId="urn:microsoft.com/office/officeart/2005/8/layout/cycle6"/>
    <dgm:cxn modelId="{C99FA489-3F7E-4387-8E02-3BF51D3C0DA8}" type="presParOf" srcId="{53F7C526-A305-4DDF-8415-E3D529522BAE}" destId="{D3B5E785-A63D-4186-92FE-F0D5CA0D3850}" srcOrd="27" destOrd="0" presId="urn:microsoft.com/office/officeart/2005/8/layout/cycle6"/>
    <dgm:cxn modelId="{3F564141-DF3E-4B8A-8415-55401ED5EC00}" type="presParOf" srcId="{53F7C526-A305-4DDF-8415-E3D529522BAE}" destId="{C50C1796-3BB0-4E76-B66B-746034DF57A0}" srcOrd="28" destOrd="0" presId="urn:microsoft.com/office/officeart/2005/8/layout/cycle6"/>
    <dgm:cxn modelId="{F9AEA6E5-E5C2-41F3-876B-2630BABBA578}" type="presParOf" srcId="{53F7C526-A305-4DDF-8415-E3D529522BAE}" destId="{972DB64F-C07F-4AF1-8823-11EDC63BE200}" srcOrd="29" destOrd="0" presId="urn:microsoft.com/office/officeart/2005/8/layout/cycle6"/>
    <dgm:cxn modelId="{B350A146-B039-4A51-A9C6-74115DBCB4F3}" type="presParOf" srcId="{53F7C526-A305-4DDF-8415-E3D529522BAE}" destId="{B31425F7-36A5-4D0B-BCB7-0922B92069F1}" srcOrd="30" destOrd="0" presId="urn:microsoft.com/office/officeart/2005/8/layout/cycle6"/>
    <dgm:cxn modelId="{2EFB98E0-1899-482F-A4C9-C6C93FBD8D57}" type="presParOf" srcId="{53F7C526-A305-4DDF-8415-E3D529522BAE}" destId="{7D30409A-7C99-4FC4-B496-7090C578E365}" srcOrd="31" destOrd="0" presId="urn:microsoft.com/office/officeart/2005/8/layout/cycle6"/>
    <dgm:cxn modelId="{0EEA8644-1336-405D-8024-FF3AC3D47D8B}" type="presParOf" srcId="{53F7C526-A305-4DDF-8415-E3D529522BAE}" destId="{06BEF2CA-C8BC-4E00-AA6C-C66B32F221EC}" srcOrd="32" destOrd="0" presId="urn:microsoft.com/office/officeart/2005/8/layout/cycle6"/>
    <dgm:cxn modelId="{D95EC923-20CC-408F-9110-00455B7FEC83}" type="presParOf" srcId="{53F7C526-A305-4DDF-8415-E3D529522BAE}" destId="{CB8210D4-B5E9-49FE-8DB4-97FD169CB9A8}" srcOrd="33" destOrd="0" presId="urn:microsoft.com/office/officeart/2005/8/layout/cycle6"/>
    <dgm:cxn modelId="{07299A66-042E-477F-B7AE-57B9DA8E2ED1}" type="presParOf" srcId="{53F7C526-A305-4DDF-8415-E3D529522BAE}" destId="{DC13EAE6-CA4D-4E5C-9674-B050D8EE7E61}" srcOrd="34" destOrd="0" presId="urn:microsoft.com/office/officeart/2005/8/layout/cycle6"/>
    <dgm:cxn modelId="{7372638E-48F8-4781-BE5B-D86FFBE66846}" type="presParOf" srcId="{53F7C526-A305-4DDF-8415-E3D529522BAE}" destId="{D53BB2C9-BA7F-4184-AFDB-22AFDB1E66DD}" srcOrd="35" destOrd="0" presId="urn:microsoft.com/office/officeart/2005/8/layout/cycle6"/>
    <dgm:cxn modelId="{67866010-5446-4DA0-86CB-D1B7907EC46C}" type="presParOf" srcId="{53F7C526-A305-4DDF-8415-E3D529522BAE}" destId="{8C0326AC-85EE-4197-9D27-89C7276846E8}" srcOrd="36" destOrd="0" presId="urn:microsoft.com/office/officeart/2005/8/layout/cycle6"/>
    <dgm:cxn modelId="{8C43FE81-FD3D-42FB-BDED-550951070FA5}" type="presParOf" srcId="{53F7C526-A305-4DDF-8415-E3D529522BAE}" destId="{00DB745E-B1A9-4493-9169-68B1CA1DFBE5}" srcOrd="37" destOrd="0" presId="urn:microsoft.com/office/officeart/2005/8/layout/cycle6"/>
    <dgm:cxn modelId="{63B870E8-0A58-4BBC-87CE-3C5805F9B656}" type="presParOf" srcId="{53F7C526-A305-4DDF-8415-E3D529522BAE}" destId="{8AC4FCFB-AF6D-4787-B169-5EFBA2352424}" srcOrd="38" destOrd="0" presId="urn:microsoft.com/office/officeart/2005/8/layout/cycle6"/>
    <dgm:cxn modelId="{561802D9-BD45-4413-8EEE-180AA7F995D5}" type="presParOf" srcId="{53F7C526-A305-4DDF-8415-E3D529522BAE}" destId="{695104BF-8B6A-478B-A650-DE896F8CECD9}" srcOrd="39" destOrd="0" presId="urn:microsoft.com/office/officeart/2005/8/layout/cycle6"/>
    <dgm:cxn modelId="{D6757624-1AB5-4367-A46C-D219D4008288}" type="presParOf" srcId="{53F7C526-A305-4DDF-8415-E3D529522BAE}" destId="{1FB87BD3-8959-43A2-A150-A35E628E8E3E}" srcOrd="40" destOrd="0" presId="urn:microsoft.com/office/officeart/2005/8/layout/cycle6"/>
    <dgm:cxn modelId="{657C5967-F9A9-4E1A-9368-DEF7FAE6438D}" type="presParOf" srcId="{53F7C526-A305-4DDF-8415-E3D529522BAE}" destId="{00EA599E-93CA-4E65-A8E8-FB74AD7F2144}" srcOrd="41" destOrd="0" presId="urn:microsoft.com/office/officeart/2005/8/layout/cycle6"/>
    <dgm:cxn modelId="{E7DD8B4D-4B36-45D4-A21A-F2B05949E5E7}" type="presParOf" srcId="{53F7C526-A305-4DDF-8415-E3D529522BAE}" destId="{2997C435-DF4F-48D2-A308-0BC411B81827}" srcOrd="42" destOrd="0" presId="urn:microsoft.com/office/officeart/2005/8/layout/cycle6"/>
    <dgm:cxn modelId="{0673B821-954B-435A-A679-ACC3071FC923}" type="presParOf" srcId="{53F7C526-A305-4DDF-8415-E3D529522BAE}" destId="{B2790D49-946F-48BB-A454-B7552761C64F}" srcOrd="43" destOrd="0" presId="urn:microsoft.com/office/officeart/2005/8/layout/cycle6"/>
    <dgm:cxn modelId="{A31201D5-6C07-4F2C-8C93-360B2EBD4467}" type="presParOf" srcId="{53F7C526-A305-4DDF-8415-E3D529522BAE}" destId="{1C019606-BE26-4B4F-9A1A-EA376323199F}" srcOrd="44" destOrd="0" presId="urn:microsoft.com/office/officeart/2005/8/layout/cycle6"/>
    <dgm:cxn modelId="{DBE34567-EEB4-4420-83EA-930E13597F1C}" type="presParOf" srcId="{53F7C526-A305-4DDF-8415-E3D529522BAE}" destId="{A2FC1AF0-2795-4D3C-A5BE-525A6331C5EB}" srcOrd="45" destOrd="0" presId="urn:microsoft.com/office/officeart/2005/8/layout/cycle6"/>
    <dgm:cxn modelId="{0B7EC0E0-5404-4E9F-BCE3-99CE14409C4E}" type="presParOf" srcId="{53F7C526-A305-4DDF-8415-E3D529522BAE}" destId="{D9A6A0A0-04C0-4475-BA29-FB102D077B18}" srcOrd="46" destOrd="0" presId="urn:microsoft.com/office/officeart/2005/8/layout/cycle6"/>
    <dgm:cxn modelId="{C71C0ACD-64AF-4C49-B607-8F74BD69C510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85AA220-1E5B-46C0-B8DE-B9D662CB20B6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14D3389-AA64-47A8-AA75-29F11EA55E0C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14D3389-AA64-47A8-AA75-29F11EA55E0C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566F40F-46F7-4C41-A6D9-0344170A24EE}" type="parTrans" cxnId="{23128CD2-4E30-4959-8953-36DD3E50F52C}">
      <dgm:prSet/>
      <dgm:spPr/>
      <dgm:t>
        <a:bodyPr/>
        <a:lstStyle/>
        <a:p>
          <a:endParaRPr lang="en-GB"/>
        </a:p>
      </dgm:t>
    </dgm:pt>
    <dgm:pt modelId="{A4C2D81B-2CD7-4411-AC9A-C2AA573EDEEA}" type="sibTrans" cxnId="{23128CD2-4E30-4959-8953-36DD3E50F52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CE1956AB-42F4-4238-B8CB-A15BBB07FAE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CE1956AB-42F4-4238-B8CB-A15BBB07FAE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A76AD85-379A-4765-92D0-F92F3BA74AA0}" type="parTrans" cxnId="{4CA1A6C6-E506-42DE-BCC5-C8BFB80C715A}">
      <dgm:prSet/>
      <dgm:spPr/>
      <dgm:t>
        <a:bodyPr/>
        <a:lstStyle/>
        <a:p>
          <a:endParaRPr lang="en-GB"/>
        </a:p>
      </dgm:t>
    </dgm:pt>
    <dgm:pt modelId="{BABE726C-1062-4F24-ADA7-0A414D1805AC}" type="sibTrans" cxnId="{4CA1A6C6-E506-42DE-BCC5-C8BFB80C715A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AF82DE00-825A-4C49-B52C-5F901330BDF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AF82DE00-825A-4C49-B52C-5F901330BDF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80472308-766A-427D-92B9-21C7CD46B0F4}" type="parTrans" cxnId="{0F68EC08-98AE-46E6-B7F8-ECB4F73A8ABD}">
      <dgm:prSet/>
      <dgm:spPr/>
      <dgm:t>
        <a:bodyPr/>
        <a:lstStyle/>
        <a:p>
          <a:endParaRPr lang="en-GB"/>
        </a:p>
      </dgm:t>
    </dgm:pt>
    <dgm:pt modelId="{056A21AC-EDE6-40E9-B654-4AD8D7A34133}" type="sibTrans" cxnId="{0F68EC08-98AE-46E6-B7F8-ECB4F73A8AB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6FECF8C-5BFF-47A1-9AA9-485FCCB9A2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6FECF8C-5BFF-47A1-9AA9-485FCCB9A2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75735310-AD4D-4EAE-91FD-747885D311E9}" type="parTrans" cxnId="{2CDC7851-0BE3-4EBD-A746-A0410E01FF79}">
      <dgm:prSet/>
      <dgm:spPr/>
      <dgm:t>
        <a:bodyPr/>
        <a:lstStyle/>
        <a:p>
          <a:endParaRPr lang="en-GB"/>
        </a:p>
      </dgm:t>
    </dgm:pt>
    <dgm:pt modelId="{A549C9B4-10E4-41D7-9951-4D1D8BAB8A79}" type="sibTrans" cxnId="{2CDC7851-0BE3-4EBD-A746-A0410E01FF79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</dgm:pt>
    <dgm:pt modelId="{8A2FF4EC-A4B8-4247-8296-82C8A98269D1}" type="pres">
      <dgm:prSet presAssocID="{5C91F015-FD51-4326-B4CE-CC02E72534BD}" presName="node" presStyleLbl="node1" presStyleIdx="2" presStyleCnt="16" custScaleX="158471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2" presStyleCnt="16"/>
      <dgm:spPr/>
    </dgm:pt>
    <dgm:pt modelId="{946018AC-3DEC-47EE-AC37-5F799E58EE3B}" type="pres">
      <dgm:prSet presAssocID="{714D3389-AA64-47A8-AA75-29F11EA55E0C}" presName="node" presStyleLbl="node1" presStyleIdx="3" presStyleCnt="16" custScaleX="158471" custScaleY="129244">
        <dgm:presLayoutVars>
          <dgm:bulletEnabled val="1"/>
        </dgm:presLayoutVars>
      </dgm:prSet>
      <dgm:spPr/>
    </dgm:pt>
    <dgm:pt modelId="{6C01F772-3155-4ED4-ACA8-C56E79720F5D}" type="pres">
      <dgm:prSet presAssocID="{714D3389-AA64-47A8-AA75-29F11EA55E0C}" presName="spNode" presStyleCnt="0"/>
      <dgm:spPr/>
    </dgm:pt>
    <dgm:pt modelId="{9B13D436-05AB-4B14-9DFD-A7CE93D10607}" type="pres">
      <dgm:prSet presAssocID="{A4C2D81B-2CD7-4411-AC9A-C2AA573EDEEA}" presName="sibTrans" presStyleLbl="sibTrans1D1" presStyleIdx="3" presStyleCnt="16"/>
      <dgm:spPr/>
    </dgm:pt>
    <dgm:pt modelId="{7D6382B1-1DE2-44C8-AFDB-6D470EFEF1E1}" type="pres">
      <dgm:prSet presAssocID="{CE1956AB-42F4-4238-B8CB-A15BBB07FAE2}" presName="node" presStyleLbl="node1" presStyleIdx="4" presStyleCnt="16" custScaleX="158471" custScaleY="129244">
        <dgm:presLayoutVars>
          <dgm:bulletEnabled val="1"/>
        </dgm:presLayoutVars>
      </dgm:prSet>
      <dgm:spPr/>
    </dgm:pt>
    <dgm:pt modelId="{FD828248-B46D-4175-B8F7-1E523C700D06}" type="pres">
      <dgm:prSet presAssocID="{CE1956AB-42F4-4238-B8CB-A15BBB07FAE2}" presName="spNode" presStyleCnt="0"/>
      <dgm:spPr/>
    </dgm:pt>
    <dgm:pt modelId="{88586D43-51C3-4C2B-9505-616423FE9A7E}" type="pres">
      <dgm:prSet presAssocID="{BABE726C-1062-4F24-ADA7-0A414D1805AC}" presName="sibTrans" presStyleLbl="sibTrans1D1" presStyleIdx="4" presStyleCnt="16"/>
      <dgm:spPr/>
    </dgm:pt>
    <dgm:pt modelId="{CCE0D217-9E9D-4776-88A6-5F020E8BBF8F}" type="pres">
      <dgm:prSet presAssocID="{AF82DE00-825A-4C49-B52C-5F901330BDFD}" presName="node" presStyleLbl="node1" presStyleIdx="5" presStyleCnt="16" custScaleX="158471" custScaleY="129244">
        <dgm:presLayoutVars>
          <dgm:bulletEnabled val="1"/>
        </dgm:presLayoutVars>
      </dgm:prSet>
      <dgm:spPr/>
    </dgm:pt>
    <dgm:pt modelId="{5F62D1C1-16E4-485B-8146-FC368DE44123}" type="pres">
      <dgm:prSet presAssocID="{AF82DE00-825A-4C49-B52C-5F901330BDFD}" presName="spNode" presStyleCnt="0"/>
      <dgm:spPr/>
    </dgm:pt>
    <dgm:pt modelId="{13CD766F-D2DC-4C85-91A9-6502F8E86D7F}" type="pres">
      <dgm:prSet presAssocID="{056A21AC-EDE6-40E9-B654-4AD8D7A34133}" presName="sibTrans" presStyleLbl="sibTrans1D1" presStyleIdx="5" presStyleCnt="16"/>
      <dgm:spPr/>
    </dgm:pt>
    <dgm:pt modelId="{91FD1C14-3276-48CF-880F-87D0C0430A91}" type="pres">
      <dgm:prSet presAssocID="{66FECF8C-5BFF-47A1-9AA9-485FCCB9A22E}" presName="node" presStyleLbl="node1" presStyleIdx="6" presStyleCnt="16" custScaleX="158471" custScaleY="129244">
        <dgm:presLayoutVars>
          <dgm:bulletEnabled val="1"/>
        </dgm:presLayoutVars>
      </dgm:prSet>
      <dgm:spPr/>
    </dgm:pt>
    <dgm:pt modelId="{31BD4F64-85C6-4571-8198-C419ED128289}" type="pres">
      <dgm:prSet presAssocID="{66FECF8C-5BFF-47A1-9AA9-485FCCB9A22E}" presName="spNode" presStyleCnt="0"/>
      <dgm:spPr/>
    </dgm:pt>
    <dgm:pt modelId="{0D116175-260E-40AE-AD6C-FEF618633A75}" type="pres">
      <dgm:prSet presAssocID="{A549C9B4-10E4-41D7-9951-4D1D8BAB8A79}" presName="sibTrans" presStyleLbl="sibTrans1D1" presStyleIdx="6" presStyleCnt="16"/>
      <dgm:spPr/>
    </dgm:pt>
    <dgm:pt modelId="{04A23EBB-600E-498E-B36E-44B5B3AED433}" type="pres">
      <dgm:prSet presAssocID="{685AA220-1E5B-46C0-B8DE-B9D662CB20B6}" presName="node" presStyleLbl="node1" presStyleIdx="7" presStyleCnt="16" custScaleX="158471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6"/>
      <dgm:spPr/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</dgm:pt>
  </dgm:ptLst>
  <dgm:cxnLst>
    <dgm:cxn modelId="{DA2D4B06-F329-41C3-B4E6-F839C6DDE03A}" type="presOf" srcId="{A549C9B4-10E4-41D7-9951-4D1D8BAB8A79}" destId="{0D116175-260E-40AE-AD6C-FEF618633A75}" srcOrd="0" destOrd="0" presId="urn:microsoft.com/office/officeart/2005/8/layout/cycle6"/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0F68EC08-98AE-46E6-B7F8-ECB4F73A8ABD}" srcId="{6DEAC7EA-E4DD-4C83-9F88-71FE6CB42BF6}" destId="{AF82DE00-825A-4C49-B52C-5F901330BDFD}" srcOrd="5" destOrd="0" parTransId="{80472308-766A-427D-92B9-21C7CD46B0F4}" sibTransId="{056A21AC-EDE6-40E9-B654-4AD8D7A34133}"/>
    <dgm:cxn modelId="{827D2916-2A74-462D-9E1F-C21F64D1B605}" type="presOf" srcId="{056A21AC-EDE6-40E9-B654-4AD8D7A34133}" destId="{13CD766F-D2DC-4C85-91A9-6502F8E86D7F}" srcOrd="0" destOrd="0" presId="urn:microsoft.com/office/officeart/2005/8/layout/cycle6"/>
    <dgm:cxn modelId="{8886C619-02EF-4A7A-934A-77985C3ECF69}" type="presOf" srcId="{38BE18E5-7EEF-4FFA-B11F-26BBBE9B6C6F}" destId="{CB8210D4-B5E9-49FE-8DB4-97FD169CB9A8}" srcOrd="0" destOrd="0" presId="urn:microsoft.com/office/officeart/2005/8/layout/cycle6"/>
    <dgm:cxn modelId="{EDAAD124-02A7-4B59-A301-FBB92E8B5DAE}" type="presOf" srcId="{AAEC642D-BEA0-424A-93FA-CE91051E0CFE}" destId="{00EA599E-93CA-4E65-A8E8-FB74AD7F2144}" srcOrd="0" destOrd="0" presId="urn:microsoft.com/office/officeart/2005/8/layout/cycle6"/>
    <dgm:cxn modelId="{DA43EB30-722F-4BB7-8A39-4A5F140D0706}" type="presOf" srcId="{E3B7D24F-8CB1-4E3A-B067-DE8B3D9861C5}" destId="{8C0326AC-85EE-4197-9D27-89C7276846E8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BECB6D38-681E-439F-830E-809F2DDB8C62}" type="presOf" srcId="{685AA220-1E5B-46C0-B8DE-B9D662CB20B6}" destId="{04A23EBB-600E-498E-B36E-44B5B3AED433}" srcOrd="0" destOrd="0" presId="urn:microsoft.com/office/officeart/2005/8/layout/cycle6"/>
    <dgm:cxn modelId="{AC81B938-B7F0-4539-B26B-F3B558990271}" type="presOf" srcId="{BE28A756-02B9-4F75-A560-A7105EACB477}" destId="{230F75A9-8DC5-4172-AC80-B8542248E8BE}" srcOrd="0" destOrd="0" presId="urn:microsoft.com/office/officeart/2005/8/layout/cycle6"/>
    <dgm:cxn modelId="{5093173D-2F96-4205-AD9C-0507397F9F4F}" type="presOf" srcId="{CE1956AB-42F4-4238-B8CB-A15BBB07FAE2}" destId="{7D6382B1-1DE2-44C8-AFDB-6D470EFEF1E1}" srcOrd="0" destOrd="0" presId="urn:microsoft.com/office/officeart/2005/8/layout/cycle6"/>
    <dgm:cxn modelId="{FBED8D5B-C45A-4196-AA50-CAE63EF789AD}" type="presOf" srcId="{BABE726C-1062-4F24-ADA7-0A414D1805AC}" destId="{88586D43-51C3-4C2B-9505-616423FE9A7E}" srcOrd="0" destOrd="0" presId="urn:microsoft.com/office/officeart/2005/8/layout/cycle6"/>
    <dgm:cxn modelId="{F44AB741-F15C-4298-8C75-2C2E57DB9672}" type="presOf" srcId="{6DEAC7EA-E4DD-4C83-9F88-71FE6CB42BF6}" destId="{53F7C526-A305-4DDF-8415-E3D529522BAE}" srcOrd="0" destOrd="0" presId="urn:microsoft.com/office/officeart/2005/8/layout/cycle6"/>
    <dgm:cxn modelId="{3C9D5A42-73C1-4963-BA52-1B2E4C84B447}" type="presOf" srcId="{8F6FA1D0-B892-45D3-8519-727B12979775}" destId="{1C019606-BE26-4B4F-9A1A-EA376323199F}" srcOrd="0" destOrd="0" presId="urn:microsoft.com/office/officeart/2005/8/layout/cycle6"/>
    <dgm:cxn modelId="{3B1DE642-45C4-4DB9-B19D-4F1C6E801FF1}" type="presOf" srcId="{AB5A68D2-77AE-40EA-B0F2-A83E574BE687}" destId="{972DB64F-C07F-4AF1-8823-11EDC63BE200}" srcOrd="0" destOrd="0" presId="urn:microsoft.com/office/officeart/2005/8/layout/cycle6"/>
    <dgm:cxn modelId="{3B3C0063-65A6-4EE0-A7E7-0FE3ED8ED9D8}" type="presOf" srcId="{26612691-C27C-42EA-A866-D79ADE728901}" destId="{EBFFE88D-69DC-4B86-9284-510D078AD5BD}" srcOrd="0" destOrd="0" presId="urn:microsoft.com/office/officeart/2005/8/layout/cycle6"/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72044A4F-0A77-4FCF-B7FE-5BEBE4686BED}" type="presOf" srcId="{F10F2953-2130-4CDF-8CF5-0435AEA3BB8E}" destId="{B0D2BE0D-E9FD-4194-933D-0615A90019A0}" srcOrd="0" destOrd="0" presId="urn:microsoft.com/office/officeart/2005/8/layout/cycle6"/>
    <dgm:cxn modelId="{2CDC7851-0BE3-4EBD-A746-A0410E01FF79}" srcId="{6DEAC7EA-E4DD-4C83-9F88-71FE6CB42BF6}" destId="{66FECF8C-5BFF-47A1-9AA9-485FCCB9A22E}" srcOrd="6" destOrd="0" parTransId="{75735310-AD4D-4EAE-91FD-747885D311E9}" sibTransId="{A549C9B4-10E4-41D7-9951-4D1D8BAB8A79}"/>
    <dgm:cxn modelId="{E9CE2774-CE2F-43C4-95F2-E0B203937751}" type="presOf" srcId="{1D3D5C6A-8F8A-444E-AFF7-45BF2BA884A4}" destId="{8AC4FCFB-AF6D-4787-B169-5EFBA2352424}" srcOrd="0" destOrd="0" presId="urn:microsoft.com/office/officeart/2005/8/layout/cycle6"/>
    <dgm:cxn modelId="{BAD62656-51D6-4FCE-B049-0EC4AE67B6FF}" type="presOf" srcId="{C480DB87-EC2E-44A5-857F-94C30E3D92D6}" destId="{06BEF2CA-C8BC-4E00-AA6C-C66B32F221EC}" srcOrd="0" destOrd="0" presId="urn:microsoft.com/office/officeart/2005/8/layout/cycle6"/>
    <dgm:cxn modelId="{FBD79477-1926-46CB-82C3-204D2B80CF92}" type="presOf" srcId="{896A6010-309A-4EE5-9F69-22ECBF382023}" destId="{8F7F3509-ACA6-4556-99D1-43B942392E62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2" destOrd="0" parTransId="{23FC4433-9192-4A44-B0B4-2119F3843EB6}" sibTransId="{896A6010-309A-4EE5-9F69-22ECBF382023}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8172F58D-319B-45BF-8D05-993EE63A31FE}" type="presOf" srcId="{FD721607-C284-4C5E-BD28-38890780E7E9}" destId="{EC328850-426B-4187-B0E1-F2927C6F859D}" srcOrd="0" destOrd="0" presId="urn:microsoft.com/office/officeart/2005/8/layout/cycle6"/>
    <dgm:cxn modelId="{ECEBE18E-9FAF-4169-B0A3-05985040FBE6}" type="presOf" srcId="{AF82DE00-825A-4C49-B52C-5F901330BDFD}" destId="{CCE0D217-9E9D-4776-88A6-5F020E8BBF8F}" srcOrd="0" destOrd="0" presId="urn:microsoft.com/office/officeart/2005/8/layout/cycle6"/>
    <dgm:cxn modelId="{E1247F92-62C8-48F6-9767-8CCF55E5D01E}" type="presOf" srcId="{B72713C0-E37A-4927-B7F1-643DD674B5B4}" destId="{AB2BBC2F-2861-45D2-ACC0-42D9845BA62D}" srcOrd="0" destOrd="0" presId="urn:microsoft.com/office/officeart/2005/8/layout/cycle6"/>
    <dgm:cxn modelId="{DA9F5B96-ED26-4363-BE0F-1D456DA8D182}" type="presOf" srcId="{5C91F015-FD51-4326-B4CE-CC02E72534BD}" destId="{8A2FF4EC-A4B8-4247-8296-82C8A98269D1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7B5CA2B3-1A4B-4B66-B595-72DF34CC54A3}" type="presOf" srcId="{66FECF8C-5BFF-47A1-9AA9-485FCCB9A22E}" destId="{91FD1C14-3276-48CF-880F-87D0C0430A91}" srcOrd="0" destOrd="0" presId="urn:microsoft.com/office/officeart/2005/8/layout/cycle6"/>
    <dgm:cxn modelId="{440D16BD-51B2-4DA9-A4CC-BE65295BF43D}" type="presOf" srcId="{068DF65D-0E1E-4CA9-8B96-A7910304C848}" destId="{B31425F7-36A5-4D0B-BCB7-0922B92069F1}" srcOrd="0" destOrd="0" presId="urn:microsoft.com/office/officeart/2005/8/layout/cycle6"/>
    <dgm:cxn modelId="{0747FFBE-157D-418D-A98F-01526981F3E5}" type="presOf" srcId="{A1DED879-2367-49EE-B39A-CAD33286FED5}" destId="{14C85ED9-E72E-4DCF-8A49-93C1AF4C8131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58CD7EC2-EF67-4B79-AE7C-1CC6817081CE}" type="presOf" srcId="{B732A509-C503-4F33-899B-82485414BC13}" destId="{2997C435-DF4F-48D2-A308-0BC411B81827}" srcOrd="0" destOrd="0" presId="urn:microsoft.com/office/officeart/2005/8/layout/cycle6"/>
    <dgm:cxn modelId="{4CA1A6C6-E506-42DE-BCC5-C8BFB80C715A}" srcId="{6DEAC7EA-E4DD-4C83-9F88-71FE6CB42BF6}" destId="{CE1956AB-42F4-4238-B8CB-A15BBB07FAE2}" srcOrd="4" destOrd="0" parTransId="{EA76AD85-379A-4765-92D0-F92F3BA74AA0}" sibTransId="{BABE726C-1062-4F24-ADA7-0A414D1805AC}"/>
    <dgm:cxn modelId="{1B4D21CF-8343-4B05-8A6D-A0A7F447B2D8}" type="presOf" srcId="{6CC98661-9AA2-44FE-B9BB-9D0CFF71A82E}" destId="{A2FC1AF0-2795-4D3C-A5BE-525A6331C5EB}" srcOrd="0" destOrd="0" presId="urn:microsoft.com/office/officeart/2005/8/layout/cycle6"/>
    <dgm:cxn modelId="{23128CD2-4E30-4959-8953-36DD3E50F52C}" srcId="{6DEAC7EA-E4DD-4C83-9F88-71FE6CB42BF6}" destId="{714D3389-AA64-47A8-AA75-29F11EA55E0C}" srcOrd="3" destOrd="0" parTransId="{3566F40F-46F7-4C41-A6D9-0344170A24EE}" sibTransId="{A4C2D81B-2CD7-4411-AC9A-C2AA573EDEEA}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88B848DA-C8F1-4900-8BDF-03360AD14549}" type="presOf" srcId="{714D3389-AA64-47A8-AA75-29F11EA55E0C}" destId="{946018AC-3DEC-47EE-AC37-5F799E58EE3B}" srcOrd="0" destOrd="0" presId="urn:microsoft.com/office/officeart/2005/8/layout/cycle6"/>
    <dgm:cxn modelId="{F9CA87E3-21A7-45AF-8E1F-B362AA045727}" type="presOf" srcId="{122AFB5A-DD44-4172-B753-C6A939AEEAE6}" destId="{EEDB36A0-D559-454C-B077-651B3351D639}" srcOrd="0" destOrd="0" presId="urn:microsoft.com/office/officeart/2005/8/layout/cycle6"/>
    <dgm:cxn modelId="{6BA31FE8-5231-4B2D-9FE0-BA45AC311366}" type="presOf" srcId="{FE096762-ED23-422F-AC8B-AAD3FF46F829}" destId="{D53BB2C9-BA7F-4184-AFDB-22AFDB1E66DD}" srcOrd="0" destOrd="0" presId="urn:microsoft.com/office/officeart/2005/8/layout/cycle6"/>
    <dgm:cxn modelId="{9E45FDEB-327D-441C-B875-6158974DF250}" type="presOf" srcId="{A18C1DDE-3C01-48B5-B44B-DAB0431C4063}" destId="{2B36FB0A-4AA6-4E22-A8FB-8F3216B55D04}" srcOrd="0" destOrd="0" presId="urn:microsoft.com/office/officeart/2005/8/layout/cycle6"/>
    <dgm:cxn modelId="{5C721FED-C6D1-4625-8E3C-A4B63B77F9AC}" type="presOf" srcId="{E18EA010-06B9-459D-9046-03F81AAC44C2}" destId="{D3B5E785-A63D-4186-92FE-F0D5CA0D3850}" srcOrd="0" destOrd="0" presId="urn:microsoft.com/office/officeart/2005/8/layout/cycle6"/>
    <dgm:cxn modelId="{17D3FDF0-4A21-4532-954C-BD2A45B59C26}" type="presOf" srcId="{89D1C96B-B0E9-4AB1-91AD-4A55E788F043}" destId="{695104BF-8B6A-478B-A650-DE896F8CECD9}" srcOrd="0" destOrd="0" presId="urn:microsoft.com/office/officeart/2005/8/layout/cycle6"/>
    <dgm:cxn modelId="{D4FF6AFC-177C-47B5-B582-A77E596F3E62}" type="presOf" srcId="{A4C2D81B-2CD7-4411-AC9A-C2AA573EDEEA}" destId="{9B13D436-05AB-4B14-9DFD-A7CE93D10607}" srcOrd="0" destOrd="0" presId="urn:microsoft.com/office/officeart/2005/8/layout/cycle6"/>
    <dgm:cxn modelId="{C6178BC6-4853-4AC9-B5DA-7005211574FE}" type="presParOf" srcId="{53F7C526-A305-4DDF-8415-E3D529522BAE}" destId="{EBFFE88D-69DC-4B86-9284-510D078AD5BD}" srcOrd="0" destOrd="0" presId="urn:microsoft.com/office/officeart/2005/8/layout/cycle6"/>
    <dgm:cxn modelId="{6D7AB2A5-8940-47D7-945C-FA1401ECE0EA}" type="presParOf" srcId="{53F7C526-A305-4DDF-8415-E3D529522BAE}" destId="{DFE2648E-C9E2-41B3-8D79-420D3A4DC31F}" srcOrd="1" destOrd="0" presId="urn:microsoft.com/office/officeart/2005/8/layout/cycle6"/>
    <dgm:cxn modelId="{A004482B-B181-443E-8243-DC99DE0113FC}" type="presParOf" srcId="{53F7C526-A305-4DDF-8415-E3D529522BAE}" destId="{EC328850-426B-4187-B0E1-F2927C6F859D}" srcOrd="2" destOrd="0" presId="urn:microsoft.com/office/officeart/2005/8/layout/cycle6"/>
    <dgm:cxn modelId="{87CFF68C-4AE0-446D-97BA-6FDE2AEC6F7A}" type="presParOf" srcId="{53F7C526-A305-4DDF-8415-E3D529522BAE}" destId="{AB2BBC2F-2861-45D2-ACC0-42D9845BA62D}" srcOrd="3" destOrd="0" presId="urn:microsoft.com/office/officeart/2005/8/layout/cycle6"/>
    <dgm:cxn modelId="{A9340218-6C4E-42B8-9147-C10E0E980EA7}" type="presParOf" srcId="{53F7C526-A305-4DDF-8415-E3D529522BAE}" destId="{88DD1657-2A59-4B7B-A013-A38CD91352C4}" srcOrd="4" destOrd="0" presId="urn:microsoft.com/office/officeart/2005/8/layout/cycle6"/>
    <dgm:cxn modelId="{D76FBC00-C0F8-4428-91C5-56DC2316DD62}" type="presParOf" srcId="{53F7C526-A305-4DDF-8415-E3D529522BAE}" destId="{14C85ED9-E72E-4DCF-8A49-93C1AF4C8131}" srcOrd="5" destOrd="0" presId="urn:microsoft.com/office/officeart/2005/8/layout/cycle6"/>
    <dgm:cxn modelId="{6E052CB8-9C29-42DF-AD15-5567EB36A6F1}" type="presParOf" srcId="{53F7C526-A305-4DDF-8415-E3D529522BAE}" destId="{8A2FF4EC-A4B8-4247-8296-82C8A98269D1}" srcOrd="6" destOrd="0" presId="urn:microsoft.com/office/officeart/2005/8/layout/cycle6"/>
    <dgm:cxn modelId="{A9CDE21A-FD4A-49CA-BC2C-53C15FAC6E23}" type="presParOf" srcId="{53F7C526-A305-4DDF-8415-E3D529522BAE}" destId="{616CF29F-C8E1-471D-A60C-A24347163011}" srcOrd="7" destOrd="0" presId="urn:microsoft.com/office/officeart/2005/8/layout/cycle6"/>
    <dgm:cxn modelId="{AAC5FAA2-C278-4594-BA21-8C53160BF88F}" type="presParOf" srcId="{53F7C526-A305-4DDF-8415-E3D529522BAE}" destId="{8F7F3509-ACA6-4556-99D1-43B942392E62}" srcOrd="8" destOrd="0" presId="urn:microsoft.com/office/officeart/2005/8/layout/cycle6"/>
    <dgm:cxn modelId="{4955C1EF-BAED-46F1-9FCC-4654ABA9B632}" type="presParOf" srcId="{53F7C526-A305-4DDF-8415-E3D529522BAE}" destId="{946018AC-3DEC-47EE-AC37-5F799E58EE3B}" srcOrd="9" destOrd="0" presId="urn:microsoft.com/office/officeart/2005/8/layout/cycle6"/>
    <dgm:cxn modelId="{AC565CC2-A414-41D4-9108-3883FD22B82C}" type="presParOf" srcId="{53F7C526-A305-4DDF-8415-E3D529522BAE}" destId="{6C01F772-3155-4ED4-ACA8-C56E79720F5D}" srcOrd="10" destOrd="0" presId="urn:microsoft.com/office/officeart/2005/8/layout/cycle6"/>
    <dgm:cxn modelId="{96E123C0-1128-4508-B2E0-602517F07094}" type="presParOf" srcId="{53F7C526-A305-4DDF-8415-E3D529522BAE}" destId="{9B13D436-05AB-4B14-9DFD-A7CE93D10607}" srcOrd="11" destOrd="0" presId="urn:microsoft.com/office/officeart/2005/8/layout/cycle6"/>
    <dgm:cxn modelId="{1D0EA408-EF5D-4BD2-A23A-3C562BCAC3D6}" type="presParOf" srcId="{53F7C526-A305-4DDF-8415-E3D529522BAE}" destId="{7D6382B1-1DE2-44C8-AFDB-6D470EFEF1E1}" srcOrd="12" destOrd="0" presId="urn:microsoft.com/office/officeart/2005/8/layout/cycle6"/>
    <dgm:cxn modelId="{7C16E79A-12BE-40B9-A7E1-E5EAFB91829F}" type="presParOf" srcId="{53F7C526-A305-4DDF-8415-E3D529522BAE}" destId="{FD828248-B46D-4175-B8F7-1E523C700D06}" srcOrd="13" destOrd="0" presId="urn:microsoft.com/office/officeart/2005/8/layout/cycle6"/>
    <dgm:cxn modelId="{402C839C-3C34-419D-B507-1AFDD0287C72}" type="presParOf" srcId="{53F7C526-A305-4DDF-8415-E3D529522BAE}" destId="{88586D43-51C3-4C2B-9505-616423FE9A7E}" srcOrd="14" destOrd="0" presId="urn:microsoft.com/office/officeart/2005/8/layout/cycle6"/>
    <dgm:cxn modelId="{255AF8E0-8436-4508-AE27-44B1A6D68E78}" type="presParOf" srcId="{53F7C526-A305-4DDF-8415-E3D529522BAE}" destId="{CCE0D217-9E9D-4776-88A6-5F020E8BBF8F}" srcOrd="15" destOrd="0" presId="urn:microsoft.com/office/officeart/2005/8/layout/cycle6"/>
    <dgm:cxn modelId="{13B17EF2-2F19-43B2-B6DF-C6B3EBAC6E0F}" type="presParOf" srcId="{53F7C526-A305-4DDF-8415-E3D529522BAE}" destId="{5F62D1C1-16E4-485B-8146-FC368DE44123}" srcOrd="16" destOrd="0" presId="urn:microsoft.com/office/officeart/2005/8/layout/cycle6"/>
    <dgm:cxn modelId="{FABB462F-3F07-478D-B219-6D2552AFCA16}" type="presParOf" srcId="{53F7C526-A305-4DDF-8415-E3D529522BAE}" destId="{13CD766F-D2DC-4C85-91A9-6502F8E86D7F}" srcOrd="17" destOrd="0" presId="urn:microsoft.com/office/officeart/2005/8/layout/cycle6"/>
    <dgm:cxn modelId="{B972F71E-E74E-4D1D-84EC-8CD28E808834}" type="presParOf" srcId="{53F7C526-A305-4DDF-8415-E3D529522BAE}" destId="{91FD1C14-3276-48CF-880F-87D0C0430A91}" srcOrd="18" destOrd="0" presId="urn:microsoft.com/office/officeart/2005/8/layout/cycle6"/>
    <dgm:cxn modelId="{0BCF2B3E-1E86-4641-8C1E-B33E007F2E81}" type="presParOf" srcId="{53F7C526-A305-4DDF-8415-E3D529522BAE}" destId="{31BD4F64-85C6-4571-8198-C419ED128289}" srcOrd="19" destOrd="0" presId="urn:microsoft.com/office/officeart/2005/8/layout/cycle6"/>
    <dgm:cxn modelId="{ED84001E-7A1F-4EA3-86DE-053D936C336E}" type="presParOf" srcId="{53F7C526-A305-4DDF-8415-E3D529522BAE}" destId="{0D116175-260E-40AE-AD6C-FEF618633A75}" srcOrd="20" destOrd="0" presId="urn:microsoft.com/office/officeart/2005/8/layout/cycle6"/>
    <dgm:cxn modelId="{1415826B-2E2D-4473-A595-C37FDE96D77C}" type="presParOf" srcId="{53F7C526-A305-4DDF-8415-E3D529522BAE}" destId="{04A23EBB-600E-498E-B36E-44B5B3AED433}" srcOrd="21" destOrd="0" presId="urn:microsoft.com/office/officeart/2005/8/layout/cycle6"/>
    <dgm:cxn modelId="{D2013187-C2AD-4936-AE73-3FF08FB9084E}" type="presParOf" srcId="{53F7C526-A305-4DDF-8415-E3D529522BAE}" destId="{91AFF870-18C7-4FD6-97CD-ABF4EE3A1349}" srcOrd="22" destOrd="0" presId="urn:microsoft.com/office/officeart/2005/8/layout/cycle6"/>
    <dgm:cxn modelId="{A00E564D-B208-4B94-97AD-3A7B3F7C41C5}" type="presParOf" srcId="{53F7C526-A305-4DDF-8415-E3D529522BAE}" destId="{B0D2BE0D-E9FD-4194-933D-0615A90019A0}" srcOrd="23" destOrd="0" presId="urn:microsoft.com/office/officeart/2005/8/layout/cycle6"/>
    <dgm:cxn modelId="{5A326BEC-AF5B-4484-B9C5-9623909D9C68}" type="presParOf" srcId="{53F7C526-A305-4DDF-8415-E3D529522BAE}" destId="{230F75A9-8DC5-4172-AC80-B8542248E8BE}" srcOrd="24" destOrd="0" presId="urn:microsoft.com/office/officeart/2005/8/layout/cycle6"/>
    <dgm:cxn modelId="{83734CA9-63DF-438B-A13B-14B07A819A20}" type="presParOf" srcId="{53F7C526-A305-4DDF-8415-E3D529522BAE}" destId="{22DA5E31-8687-4D6A-B0BA-19C41FA63BE7}" srcOrd="25" destOrd="0" presId="urn:microsoft.com/office/officeart/2005/8/layout/cycle6"/>
    <dgm:cxn modelId="{2AA54FFA-B374-4D08-B81F-C3F635B1EC32}" type="presParOf" srcId="{53F7C526-A305-4DDF-8415-E3D529522BAE}" destId="{2B36FB0A-4AA6-4E22-A8FB-8F3216B55D04}" srcOrd="26" destOrd="0" presId="urn:microsoft.com/office/officeart/2005/8/layout/cycle6"/>
    <dgm:cxn modelId="{FCCDD573-8013-4215-9804-91C460A95662}" type="presParOf" srcId="{53F7C526-A305-4DDF-8415-E3D529522BAE}" destId="{D3B5E785-A63D-4186-92FE-F0D5CA0D3850}" srcOrd="27" destOrd="0" presId="urn:microsoft.com/office/officeart/2005/8/layout/cycle6"/>
    <dgm:cxn modelId="{55E96BF0-06A6-47AE-A340-A827937284B0}" type="presParOf" srcId="{53F7C526-A305-4DDF-8415-E3D529522BAE}" destId="{C50C1796-3BB0-4E76-B66B-746034DF57A0}" srcOrd="28" destOrd="0" presId="urn:microsoft.com/office/officeart/2005/8/layout/cycle6"/>
    <dgm:cxn modelId="{67F6E0B3-1FB7-44F6-9F45-1B99556CBB03}" type="presParOf" srcId="{53F7C526-A305-4DDF-8415-E3D529522BAE}" destId="{972DB64F-C07F-4AF1-8823-11EDC63BE200}" srcOrd="29" destOrd="0" presId="urn:microsoft.com/office/officeart/2005/8/layout/cycle6"/>
    <dgm:cxn modelId="{13E6DEA7-BF38-41F4-A793-1BC3767175F7}" type="presParOf" srcId="{53F7C526-A305-4DDF-8415-E3D529522BAE}" destId="{B31425F7-36A5-4D0B-BCB7-0922B92069F1}" srcOrd="30" destOrd="0" presId="urn:microsoft.com/office/officeart/2005/8/layout/cycle6"/>
    <dgm:cxn modelId="{F1F9B1F9-F061-4ACA-9695-31BA8D254F79}" type="presParOf" srcId="{53F7C526-A305-4DDF-8415-E3D529522BAE}" destId="{7D30409A-7C99-4FC4-B496-7090C578E365}" srcOrd="31" destOrd="0" presId="urn:microsoft.com/office/officeart/2005/8/layout/cycle6"/>
    <dgm:cxn modelId="{DFAF02ED-96E0-42B8-A088-2B52735681D5}" type="presParOf" srcId="{53F7C526-A305-4DDF-8415-E3D529522BAE}" destId="{06BEF2CA-C8BC-4E00-AA6C-C66B32F221EC}" srcOrd="32" destOrd="0" presId="urn:microsoft.com/office/officeart/2005/8/layout/cycle6"/>
    <dgm:cxn modelId="{E0B9B2DA-B398-4D4E-95A4-0D517BEF325A}" type="presParOf" srcId="{53F7C526-A305-4DDF-8415-E3D529522BAE}" destId="{CB8210D4-B5E9-49FE-8DB4-97FD169CB9A8}" srcOrd="33" destOrd="0" presId="urn:microsoft.com/office/officeart/2005/8/layout/cycle6"/>
    <dgm:cxn modelId="{E105C7F6-4756-40A3-A2B5-701BEA5E9F00}" type="presParOf" srcId="{53F7C526-A305-4DDF-8415-E3D529522BAE}" destId="{DC13EAE6-CA4D-4E5C-9674-B050D8EE7E61}" srcOrd="34" destOrd="0" presId="urn:microsoft.com/office/officeart/2005/8/layout/cycle6"/>
    <dgm:cxn modelId="{22C93E8A-E3C4-4619-9355-C5C830272C83}" type="presParOf" srcId="{53F7C526-A305-4DDF-8415-E3D529522BAE}" destId="{D53BB2C9-BA7F-4184-AFDB-22AFDB1E66DD}" srcOrd="35" destOrd="0" presId="urn:microsoft.com/office/officeart/2005/8/layout/cycle6"/>
    <dgm:cxn modelId="{6E4F2B65-AA44-4605-B1A9-895CE6F7358F}" type="presParOf" srcId="{53F7C526-A305-4DDF-8415-E3D529522BAE}" destId="{8C0326AC-85EE-4197-9D27-89C7276846E8}" srcOrd="36" destOrd="0" presId="urn:microsoft.com/office/officeart/2005/8/layout/cycle6"/>
    <dgm:cxn modelId="{A9BB118D-3254-4677-95DF-F09D4462A10A}" type="presParOf" srcId="{53F7C526-A305-4DDF-8415-E3D529522BAE}" destId="{00DB745E-B1A9-4493-9169-68B1CA1DFBE5}" srcOrd="37" destOrd="0" presId="urn:microsoft.com/office/officeart/2005/8/layout/cycle6"/>
    <dgm:cxn modelId="{EF181AB1-BFB4-44DA-A199-BEF6AFD849CD}" type="presParOf" srcId="{53F7C526-A305-4DDF-8415-E3D529522BAE}" destId="{8AC4FCFB-AF6D-4787-B169-5EFBA2352424}" srcOrd="38" destOrd="0" presId="urn:microsoft.com/office/officeart/2005/8/layout/cycle6"/>
    <dgm:cxn modelId="{96CD8532-33E3-4EC2-83F4-DDE85DDEA761}" type="presParOf" srcId="{53F7C526-A305-4DDF-8415-E3D529522BAE}" destId="{695104BF-8B6A-478B-A650-DE896F8CECD9}" srcOrd="39" destOrd="0" presId="urn:microsoft.com/office/officeart/2005/8/layout/cycle6"/>
    <dgm:cxn modelId="{BDB59D98-021A-413E-80C0-08D75AE5E4B6}" type="presParOf" srcId="{53F7C526-A305-4DDF-8415-E3D529522BAE}" destId="{1FB87BD3-8959-43A2-A150-A35E628E8E3E}" srcOrd="40" destOrd="0" presId="urn:microsoft.com/office/officeart/2005/8/layout/cycle6"/>
    <dgm:cxn modelId="{6168E063-2490-4CBB-8A81-4FA7E6289E94}" type="presParOf" srcId="{53F7C526-A305-4DDF-8415-E3D529522BAE}" destId="{00EA599E-93CA-4E65-A8E8-FB74AD7F2144}" srcOrd="41" destOrd="0" presId="urn:microsoft.com/office/officeart/2005/8/layout/cycle6"/>
    <dgm:cxn modelId="{75DCFAE2-12D2-4E58-A9B3-6A3F08A2941C}" type="presParOf" srcId="{53F7C526-A305-4DDF-8415-E3D529522BAE}" destId="{2997C435-DF4F-48D2-A308-0BC411B81827}" srcOrd="42" destOrd="0" presId="urn:microsoft.com/office/officeart/2005/8/layout/cycle6"/>
    <dgm:cxn modelId="{7D7DD9CD-54D5-4129-8F55-9E814408C22F}" type="presParOf" srcId="{53F7C526-A305-4DDF-8415-E3D529522BAE}" destId="{B2790D49-946F-48BB-A454-B7552761C64F}" srcOrd="43" destOrd="0" presId="urn:microsoft.com/office/officeart/2005/8/layout/cycle6"/>
    <dgm:cxn modelId="{EE790CA0-760F-4872-9DAC-234F5E89C5BE}" type="presParOf" srcId="{53F7C526-A305-4DDF-8415-E3D529522BAE}" destId="{1C019606-BE26-4B4F-9A1A-EA376323199F}" srcOrd="44" destOrd="0" presId="urn:microsoft.com/office/officeart/2005/8/layout/cycle6"/>
    <dgm:cxn modelId="{1E749DE5-B5D2-4EF1-A9D3-93E5407C19BE}" type="presParOf" srcId="{53F7C526-A305-4DDF-8415-E3D529522BAE}" destId="{A2FC1AF0-2795-4D3C-A5BE-525A6331C5EB}" srcOrd="45" destOrd="0" presId="urn:microsoft.com/office/officeart/2005/8/layout/cycle6"/>
    <dgm:cxn modelId="{29AF8D2A-73B0-44B9-98A6-D6247822F680}" type="presParOf" srcId="{53F7C526-A305-4DDF-8415-E3D529522BAE}" destId="{D9A6A0A0-04C0-4475-BA29-FB102D077B18}" srcOrd="46" destOrd="0" presId="urn:microsoft.com/office/officeart/2005/8/layout/cycle6"/>
    <dgm:cxn modelId="{CB9DB342-F829-4B99-AFE9-0099B0BD2389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72713C0-E37A-4927-B7F1-643DD674B5B4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dgm:pt modelId="{5C91F015-FD51-4326-B4CE-CC02E72534BD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38BE18E5-7EEF-4FFA-B11F-26BBBE9B6C6F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dgm:pt modelId="{E3B7D24F-8CB1-4E3A-B067-DE8B3D9861C5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dgm:pt modelId="{714D3389-AA64-47A8-AA75-29F11EA55E0C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566F40F-46F7-4C41-A6D9-0344170A24EE}" type="parTrans" cxnId="{23128CD2-4E30-4959-8953-36DD3E50F52C}">
      <dgm:prSet/>
      <dgm:spPr/>
      <dgm:t>
        <a:bodyPr/>
        <a:lstStyle/>
        <a:p>
          <a:endParaRPr lang="en-GB"/>
        </a:p>
      </dgm:t>
    </dgm:pt>
    <dgm:pt modelId="{A4C2D81B-2CD7-4411-AC9A-C2AA573EDEEA}" type="sibTrans" cxnId="{23128CD2-4E30-4959-8953-36DD3E50F52C}">
      <dgm:prSet/>
      <dgm:spPr/>
      <dgm:t>
        <a:bodyPr/>
        <a:lstStyle/>
        <a:p>
          <a:endParaRPr lang="en-GB"/>
        </a:p>
      </dgm:t>
    </dgm:pt>
    <dgm:pt modelId="{CE1956AB-42F4-4238-B8CB-A15BBB07FAE2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EA76AD85-379A-4765-92D0-F92F3BA74AA0}" type="parTrans" cxnId="{4CA1A6C6-E506-42DE-BCC5-C8BFB80C715A}">
      <dgm:prSet/>
      <dgm:spPr/>
      <dgm:t>
        <a:bodyPr/>
        <a:lstStyle/>
        <a:p>
          <a:endParaRPr lang="en-GB"/>
        </a:p>
      </dgm:t>
    </dgm:pt>
    <dgm:pt modelId="{BABE726C-1062-4F24-ADA7-0A414D1805AC}" type="sibTrans" cxnId="{4CA1A6C6-E506-42DE-BCC5-C8BFB80C715A}">
      <dgm:prSet/>
      <dgm:spPr/>
      <dgm:t>
        <a:bodyPr/>
        <a:lstStyle/>
        <a:p>
          <a:endParaRPr lang="en-GB"/>
        </a:p>
      </dgm:t>
    </dgm:pt>
    <dgm:pt modelId="{AF82DE00-825A-4C49-B52C-5F901330BDFD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80472308-766A-427D-92B9-21C7CD46B0F4}" type="parTrans" cxnId="{0F68EC08-98AE-46E6-B7F8-ECB4F73A8ABD}">
      <dgm:prSet/>
      <dgm:spPr/>
      <dgm:t>
        <a:bodyPr/>
        <a:lstStyle/>
        <a:p>
          <a:endParaRPr lang="en-GB"/>
        </a:p>
      </dgm:t>
    </dgm:pt>
    <dgm:pt modelId="{056A21AC-EDE6-40E9-B654-4AD8D7A34133}" type="sibTrans" cxnId="{0F68EC08-98AE-46E6-B7F8-ECB4F73A8ABD}">
      <dgm:prSet/>
      <dgm:spPr/>
      <dgm:t>
        <a:bodyPr/>
        <a:lstStyle/>
        <a:p>
          <a:endParaRPr lang="en-GB"/>
        </a:p>
      </dgm:t>
    </dgm:pt>
    <dgm:pt modelId="{66FECF8C-5BFF-47A1-9AA9-485FCCB9A22E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75735310-AD4D-4EAE-91FD-747885D311E9}" type="parTrans" cxnId="{2CDC7851-0BE3-4EBD-A746-A0410E01FF79}">
      <dgm:prSet/>
      <dgm:spPr/>
      <dgm:t>
        <a:bodyPr/>
        <a:lstStyle/>
        <a:p>
          <a:endParaRPr lang="en-GB"/>
        </a:p>
      </dgm:t>
    </dgm:pt>
    <dgm:pt modelId="{A549C9B4-10E4-41D7-9951-4D1D8BAB8A79}" type="sibTrans" cxnId="{2CDC7851-0BE3-4EBD-A746-A0410E01FF79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  <dgm:t>
        <a:bodyPr/>
        <a:lstStyle/>
        <a:p>
          <a:endParaRPr lang="en-GB"/>
        </a:p>
      </dgm:t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  <dgm:t>
        <a:bodyPr/>
        <a:lstStyle/>
        <a:p>
          <a:endParaRPr lang="en-GB"/>
        </a:p>
      </dgm:t>
    </dgm:pt>
    <dgm:pt modelId="{8A2FF4EC-A4B8-4247-8296-82C8A98269D1}" type="pres">
      <dgm:prSet presAssocID="{5C91F015-FD51-4326-B4CE-CC02E72534BD}" presName="node" presStyleLbl="node1" presStyleIdx="2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2" presStyleCnt="16"/>
      <dgm:spPr/>
      <dgm:t>
        <a:bodyPr/>
        <a:lstStyle/>
        <a:p>
          <a:endParaRPr lang="en-GB"/>
        </a:p>
      </dgm:t>
    </dgm:pt>
    <dgm:pt modelId="{946018AC-3DEC-47EE-AC37-5F799E58EE3B}" type="pres">
      <dgm:prSet presAssocID="{714D3389-AA64-47A8-AA75-29F11EA55E0C}" presName="node" presStyleLbl="node1" presStyleIdx="3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01F772-3155-4ED4-ACA8-C56E79720F5D}" type="pres">
      <dgm:prSet presAssocID="{714D3389-AA64-47A8-AA75-29F11EA55E0C}" presName="spNode" presStyleCnt="0"/>
      <dgm:spPr/>
    </dgm:pt>
    <dgm:pt modelId="{9B13D436-05AB-4B14-9DFD-A7CE93D10607}" type="pres">
      <dgm:prSet presAssocID="{A4C2D81B-2CD7-4411-AC9A-C2AA573EDEEA}" presName="sibTrans" presStyleLbl="sibTrans1D1" presStyleIdx="3" presStyleCnt="16"/>
      <dgm:spPr/>
    </dgm:pt>
    <dgm:pt modelId="{7D6382B1-1DE2-44C8-AFDB-6D470EFEF1E1}" type="pres">
      <dgm:prSet presAssocID="{CE1956AB-42F4-4238-B8CB-A15BBB07FAE2}" presName="node" presStyleLbl="node1" presStyleIdx="4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828248-B46D-4175-B8F7-1E523C700D06}" type="pres">
      <dgm:prSet presAssocID="{CE1956AB-42F4-4238-B8CB-A15BBB07FAE2}" presName="spNode" presStyleCnt="0"/>
      <dgm:spPr/>
    </dgm:pt>
    <dgm:pt modelId="{88586D43-51C3-4C2B-9505-616423FE9A7E}" type="pres">
      <dgm:prSet presAssocID="{BABE726C-1062-4F24-ADA7-0A414D1805AC}" presName="sibTrans" presStyleLbl="sibTrans1D1" presStyleIdx="4" presStyleCnt="16"/>
      <dgm:spPr/>
    </dgm:pt>
    <dgm:pt modelId="{CCE0D217-9E9D-4776-88A6-5F020E8BBF8F}" type="pres">
      <dgm:prSet presAssocID="{AF82DE00-825A-4C49-B52C-5F901330BDFD}" presName="node" presStyleLbl="node1" presStyleIdx="5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62D1C1-16E4-485B-8146-FC368DE44123}" type="pres">
      <dgm:prSet presAssocID="{AF82DE00-825A-4C49-B52C-5F901330BDFD}" presName="spNode" presStyleCnt="0"/>
      <dgm:spPr/>
    </dgm:pt>
    <dgm:pt modelId="{13CD766F-D2DC-4C85-91A9-6502F8E86D7F}" type="pres">
      <dgm:prSet presAssocID="{056A21AC-EDE6-40E9-B654-4AD8D7A34133}" presName="sibTrans" presStyleLbl="sibTrans1D1" presStyleIdx="5" presStyleCnt="16"/>
      <dgm:spPr/>
    </dgm:pt>
    <dgm:pt modelId="{91FD1C14-3276-48CF-880F-87D0C0430A91}" type="pres">
      <dgm:prSet presAssocID="{66FECF8C-5BFF-47A1-9AA9-485FCCB9A22E}" presName="node" presStyleLbl="node1" presStyleIdx="6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BD4F64-85C6-4571-8198-C419ED128289}" type="pres">
      <dgm:prSet presAssocID="{66FECF8C-5BFF-47A1-9AA9-485FCCB9A22E}" presName="spNode" presStyleCnt="0"/>
      <dgm:spPr/>
    </dgm:pt>
    <dgm:pt modelId="{0D116175-260E-40AE-AD6C-FEF618633A75}" type="pres">
      <dgm:prSet presAssocID="{A549C9B4-10E4-41D7-9951-4D1D8BAB8A79}" presName="sibTrans" presStyleLbl="sibTrans1D1" presStyleIdx="6" presStyleCnt="16"/>
      <dgm:spPr/>
    </dgm:pt>
    <dgm:pt modelId="{04A23EBB-600E-498E-B36E-44B5B3AED433}" type="pres">
      <dgm:prSet presAssocID="{685AA220-1E5B-46C0-B8DE-B9D662CB20B6}" presName="node" presStyleLbl="node1" presStyleIdx="7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6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  <dgm:t>
        <a:bodyPr/>
        <a:lstStyle/>
        <a:p>
          <a:endParaRPr lang="en-GB"/>
        </a:p>
      </dgm:t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  <dgm:t>
        <a:bodyPr/>
        <a:lstStyle/>
        <a:p>
          <a:endParaRPr lang="en-GB"/>
        </a:p>
      </dgm:t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  <dgm:t>
        <a:bodyPr/>
        <a:lstStyle/>
        <a:p>
          <a:endParaRPr lang="en-GB"/>
        </a:p>
      </dgm:t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  <dgm:t>
        <a:bodyPr/>
        <a:lstStyle/>
        <a:p>
          <a:endParaRPr lang="en-GB"/>
        </a:p>
      </dgm:t>
    </dgm:pt>
  </dgm:ptLst>
  <dgm:cxnLst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9E45FDEB-327D-441C-B875-6158974DF250}" type="presOf" srcId="{A18C1DDE-3C01-48B5-B44B-DAB0431C4063}" destId="{2B36FB0A-4AA6-4E22-A8FB-8F3216B55D04}" srcOrd="0" destOrd="0" presId="urn:microsoft.com/office/officeart/2005/8/layout/cycle6"/>
    <dgm:cxn modelId="{ECEBE18E-9FAF-4169-B0A3-05985040FBE6}" type="presOf" srcId="{AF82DE00-825A-4C49-B52C-5F901330BDFD}" destId="{CCE0D217-9E9D-4776-88A6-5F020E8BBF8F}" srcOrd="0" destOrd="0" presId="urn:microsoft.com/office/officeart/2005/8/layout/cycle6"/>
    <dgm:cxn modelId="{2CDC7851-0BE3-4EBD-A746-A0410E01FF79}" srcId="{6DEAC7EA-E4DD-4C83-9F88-71FE6CB42BF6}" destId="{66FECF8C-5BFF-47A1-9AA9-485FCCB9A22E}" srcOrd="6" destOrd="0" parTransId="{75735310-AD4D-4EAE-91FD-747885D311E9}" sibTransId="{A549C9B4-10E4-41D7-9951-4D1D8BAB8A79}"/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3B3C0063-65A6-4EE0-A7E7-0FE3ED8ED9D8}" type="presOf" srcId="{26612691-C27C-42EA-A866-D79ADE728901}" destId="{EBFFE88D-69DC-4B86-9284-510D078AD5BD}" srcOrd="0" destOrd="0" presId="urn:microsoft.com/office/officeart/2005/8/layout/cycle6"/>
    <dgm:cxn modelId="{EDAAD124-02A7-4B59-A301-FBB92E8B5DAE}" type="presOf" srcId="{AAEC642D-BEA0-424A-93FA-CE91051E0CFE}" destId="{00EA599E-93CA-4E65-A8E8-FB74AD7F2144}" srcOrd="0" destOrd="0" presId="urn:microsoft.com/office/officeart/2005/8/layout/cycle6"/>
    <dgm:cxn modelId="{88B848DA-C8F1-4900-8BDF-03360AD14549}" type="presOf" srcId="{714D3389-AA64-47A8-AA75-29F11EA55E0C}" destId="{946018AC-3DEC-47EE-AC37-5F799E58EE3B}" srcOrd="0" destOrd="0" presId="urn:microsoft.com/office/officeart/2005/8/layout/cycle6"/>
    <dgm:cxn modelId="{0F68EC08-98AE-46E6-B7F8-ECB4F73A8ABD}" srcId="{6DEAC7EA-E4DD-4C83-9F88-71FE6CB42BF6}" destId="{AF82DE00-825A-4C49-B52C-5F901330BDFD}" srcOrd="5" destOrd="0" parTransId="{80472308-766A-427D-92B9-21C7CD46B0F4}" sibTransId="{056A21AC-EDE6-40E9-B654-4AD8D7A34133}"/>
    <dgm:cxn modelId="{5E6B5D78-B449-4C06-99EF-70E328E0AAF5}" srcId="{6DEAC7EA-E4DD-4C83-9F88-71FE6CB42BF6}" destId="{5C91F015-FD51-4326-B4CE-CC02E72534BD}" srcOrd="2" destOrd="0" parTransId="{23FC4433-9192-4A44-B0B4-2119F3843EB6}" sibTransId="{896A6010-309A-4EE5-9F69-22ECBF382023}"/>
    <dgm:cxn modelId="{72044A4F-0A77-4FCF-B7FE-5BEBE4686BED}" type="presOf" srcId="{F10F2953-2130-4CDF-8CF5-0435AEA3BB8E}" destId="{B0D2BE0D-E9FD-4194-933D-0615A90019A0}" srcOrd="0" destOrd="0" presId="urn:microsoft.com/office/officeart/2005/8/layout/cycle6"/>
    <dgm:cxn modelId="{FBD79477-1926-46CB-82C3-204D2B80CF92}" type="presOf" srcId="{896A6010-309A-4EE5-9F69-22ECBF382023}" destId="{8F7F3509-ACA6-4556-99D1-43B942392E62}" srcOrd="0" destOrd="0" presId="urn:microsoft.com/office/officeart/2005/8/layout/cycle6"/>
    <dgm:cxn modelId="{1B4D21CF-8343-4B05-8A6D-A0A7F447B2D8}" type="presOf" srcId="{6CC98661-9AA2-44FE-B9BB-9D0CFF71A82E}" destId="{A2FC1AF0-2795-4D3C-A5BE-525A6331C5EB}" srcOrd="0" destOrd="0" presId="urn:microsoft.com/office/officeart/2005/8/layout/cycle6"/>
    <dgm:cxn modelId="{3C9D5A42-73C1-4963-BA52-1B2E4C84B447}" type="presOf" srcId="{8F6FA1D0-B892-45D3-8519-727B12979775}" destId="{1C019606-BE26-4B4F-9A1A-EA376323199F}" srcOrd="0" destOrd="0" presId="urn:microsoft.com/office/officeart/2005/8/layout/cycle6"/>
    <dgm:cxn modelId="{D4FF6AFC-177C-47B5-B582-A77E596F3E62}" type="presOf" srcId="{A4C2D81B-2CD7-4411-AC9A-C2AA573EDEEA}" destId="{9B13D436-05AB-4B14-9DFD-A7CE93D10607}" srcOrd="0" destOrd="0" presId="urn:microsoft.com/office/officeart/2005/8/layout/cycle6"/>
    <dgm:cxn modelId="{23128CD2-4E30-4959-8953-36DD3E50F52C}" srcId="{6DEAC7EA-E4DD-4C83-9F88-71FE6CB42BF6}" destId="{714D3389-AA64-47A8-AA75-29F11EA55E0C}" srcOrd="3" destOrd="0" parTransId="{3566F40F-46F7-4C41-A6D9-0344170A24EE}" sibTransId="{A4C2D81B-2CD7-4411-AC9A-C2AA573EDEEA}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8172F58D-319B-45BF-8D05-993EE63A31FE}" type="presOf" srcId="{FD721607-C284-4C5E-BD28-38890780E7E9}" destId="{EC328850-426B-4187-B0E1-F2927C6F859D}" srcOrd="0" destOrd="0" presId="urn:microsoft.com/office/officeart/2005/8/layout/cycle6"/>
    <dgm:cxn modelId="{F9CA87E3-21A7-45AF-8E1F-B362AA045727}" type="presOf" srcId="{122AFB5A-DD44-4172-B753-C6A939AEEAE6}" destId="{EEDB36A0-D559-454C-B077-651B3351D639}" srcOrd="0" destOrd="0" presId="urn:microsoft.com/office/officeart/2005/8/layout/cycle6"/>
    <dgm:cxn modelId="{FBED8D5B-C45A-4196-AA50-CAE63EF789AD}" type="presOf" srcId="{BABE726C-1062-4F24-ADA7-0A414D1805AC}" destId="{88586D43-51C3-4C2B-9505-616423FE9A7E}" srcOrd="0" destOrd="0" presId="urn:microsoft.com/office/officeart/2005/8/layout/cycle6"/>
    <dgm:cxn modelId="{DA9F5B96-ED26-4363-BE0F-1D456DA8D182}" type="presOf" srcId="{5C91F015-FD51-4326-B4CE-CC02E72534BD}" destId="{8A2FF4EC-A4B8-4247-8296-82C8A98269D1}" srcOrd="0" destOrd="0" presId="urn:microsoft.com/office/officeart/2005/8/layout/cycle6"/>
    <dgm:cxn modelId="{AC81B938-B7F0-4539-B26B-F3B558990271}" type="presOf" srcId="{BE28A756-02B9-4F75-A560-A7105EACB477}" destId="{230F75A9-8DC5-4172-AC80-B8542248E8BE}" srcOrd="0" destOrd="0" presId="urn:microsoft.com/office/officeart/2005/8/layout/cycle6"/>
    <dgm:cxn modelId="{17D3FDF0-4A21-4532-954C-BD2A45B59C26}" type="presOf" srcId="{89D1C96B-B0E9-4AB1-91AD-4A55E788F043}" destId="{695104BF-8B6A-478B-A650-DE896F8CECD9}" srcOrd="0" destOrd="0" presId="urn:microsoft.com/office/officeart/2005/8/layout/cycle6"/>
    <dgm:cxn modelId="{4CA1A6C6-E506-42DE-BCC5-C8BFB80C715A}" srcId="{6DEAC7EA-E4DD-4C83-9F88-71FE6CB42BF6}" destId="{CE1956AB-42F4-4238-B8CB-A15BBB07FAE2}" srcOrd="4" destOrd="0" parTransId="{EA76AD85-379A-4765-92D0-F92F3BA74AA0}" sibTransId="{BABE726C-1062-4F24-ADA7-0A414D1805AC}"/>
    <dgm:cxn modelId="{F44AB741-F15C-4298-8C75-2C2E57DB9672}" type="presOf" srcId="{6DEAC7EA-E4DD-4C83-9F88-71FE6CB42BF6}" destId="{53F7C526-A305-4DDF-8415-E3D529522BAE}" srcOrd="0" destOrd="0" presId="urn:microsoft.com/office/officeart/2005/8/layout/cycle6"/>
    <dgm:cxn modelId="{0747FFBE-157D-418D-A98F-01526981F3E5}" type="presOf" srcId="{A1DED879-2367-49EE-B39A-CAD33286FED5}" destId="{14C85ED9-E72E-4DCF-8A49-93C1AF4C8131}" srcOrd="0" destOrd="0" presId="urn:microsoft.com/office/officeart/2005/8/layout/cycle6"/>
    <dgm:cxn modelId="{58CD7EC2-EF67-4B79-AE7C-1CC6817081CE}" type="presOf" srcId="{B732A509-C503-4F33-899B-82485414BC13}" destId="{2997C435-DF4F-48D2-A308-0BC411B81827}" srcOrd="0" destOrd="0" presId="urn:microsoft.com/office/officeart/2005/8/layout/cycle6"/>
    <dgm:cxn modelId="{BECB6D38-681E-439F-830E-809F2DDB8C62}" type="presOf" srcId="{685AA220-1E5B-46C0-B8DE-B9D662CB20B6}" destId="{04A23EBB-600E-498E-B36E-44B5B3AED433}" srcOrd="0" destOrd="0" presId="urn:microsoft.com/office/officeart/2005/8/layout/cycle6"/>
    <dgm:cxn modelId="{5093173D-2F96-4205-AD9C-0507397F9F4F}" type="presOf" srcId="{CE1956AB-42F4-4238-B8CB-A15BBB07FAE2}" destId="{7D6382B1-1DE2-44C8-AFDB-6D470EFEF1E1}" srcOrd="0" destOrd="0" presId="urn:microsoft.com/office/officeart/2005/8/layout/cycle6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5C721FED-C6D1-4625-8E3C-A4B63B77F9AC}" type="presOf" srcId="{E18EA010-06B9-459D-9046-03F81AAC44C2}" destId="{D3B5E785-A63D-4186-92FE-F0D5CA0D3850}" srcOrd="0" destOrd="0" presId="urn:microsoft.com/office/officeart/2005/8/layout/cycle6"/>
    <dgm:cxn modelId="{827D2916-2A74-462D-9E1F-C21F64D1B605}" type="presOf" srcId="{056A21AC-EDE6-40E9-B654-4AD8D7A34133}" destId="{13CD766F-D2DC-4C85-91A9-6502F8E86D7F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8886C619-02EF-4A7A-934A-77985C3ECF69}" type="presOf" srcId="{38BE18E5-7EEF-4FFA-B11F-26BBBE9B6C6F}" destId="{CB8210D4-B5E9-49FE-8DB4-97FD169CB9A8}" srcOrd="0" destOrd="0" presId="urn:microsoft.com/office/officeart/2005/8/layout/cycle6"/>
    <dgm:cxn modelId="{E9CE2774-CE2F-43C4-95F2-E0B203937751}" type="presOf" srcId="{1D3D5C6A-8F8A-444E-AFF7-45BF2BA884A4}" destId="{8AC4FCFB-AF6D-4787-B169-5EFBA2352424}" srcOrd="0" destOrd="0" presId="urn:microsoft.com/office/officeart/2005/8/layout/cycle6"/>
    <dgm:cxn modelId="{7B5CA2B3-1A4B-4B66-B595-72DF34CC54A3}" type="presOf" srcId="{66FECF8C-5BFF-47A1-9AA9-485FCCB9A22E}" destId="{91FD1C14-3276-48CF-880F-87D0C0430A91}" srcOrd="0" destOrd="0" presId="urn:microsoft.com/office/officeart/2005/8/layout/cycle6"/>
    <dgm:cxn modelId="{BAD62656-51D6-4FCE-B049-0EC4AE67B6FF}" type="presOf" srcId="{C480DB87-EC2E-44A5-857F-94C30E3D92D6}" destId="{06BEF2CA-C8BC-4E00-AA6C-C66B32F221EC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E1247F92-62C8-48F6-9767-8CCF55E5D01E}" type="presOf" srcId="{B72713C0-E37A-4927-B7F1-643DD674B5B4}" destId="{AB2BBC2F-2861-45D2-ACC0-42D9845BA62D}" srcOrd="0" destOrd="0" presId="urn:microsoft.com/office/officeart/2005/8/layout/cycle6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440D16BD-51B2-4DA9-A4CC-BE65295BF43D}" type="presOf" srcId="{068DF65D-0E1E-4CA9-8B96-A7910304C848}" destId="{B31425F7-36A5-4D0B-BCB7-0922B92069F1}" srcOrd="0" destOrd="0" presId="urn:microsoft.com/office/officeart/2005/8/layout/cycle6"/>
    <dgm:cxn modelId="{DA2D4B06-F329-41C3-B4E6-F839C6DDE03A}" type="presOf" srcId="{A549C9B4-10E4-41D7-9951-4D1D8BAB8A79}" destId="{0D116175-260E-40AE-AD6C-FEF618633A75}" srcOrd="0" destOrd="0" presId="urn:microsoft.com/office/officeart/2005/8/layout/cycle6"/>
    <dgm:cxn modelId="{6BA31FE8-5231-4B2D-9FE0-BA45AC311366}" type="presOf" srcId="{FE096762-ED23-422F-AC8B-AAD3FF46F829}" destId="{D53BB2C9-BA7F-4184-AFDB-22AFDB1E66DD}" srcOrd="0" destOrd="0" presId="urn:microsoft.com/office/officeart/2005/8/layout/cycle6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DA43EB30-722F-4BB7-8A39-4A5F140D0706}" type="presOf" srcId="{E3B7D24F-8CB1-4E3A-B067-DE8B3D9861C5}" destId="{8C0326AC-85EE-4197-9D27-89C7276846E8}" srcOrd="0" destOrd="0" presId="urn:microsoft.com/office/officeart/2005/8/layout/cycle6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3B1DE642-45C4-4DB9-B19D-4F1C6E801FF1}" type="presOf" srcId="{AB5A68D2-77AE-40EA-B0F2-A83E574BE687}" destId="{972DB64F-C07F-4AF1-8823-11EDC63BE200}" srcOrd="0" destOrd="0" presId="urn:microsoft.com/office/officeart/2005/8/layout/cycle6"/>
    <dgm:cxn modelId="{C6178BC6-4853-4AC9-B5DA-7005211574FE}" type="presParOf" srcId="{53F7C526-A305-4DDF-8415-E3D529522BAE}" destId="{EBFFE88D-69DC-4B86-9284-510D078AD5BD}" srcOrd="0" destOrd="0" presId="urn:microsoft.com/office/officeart/2005/8/layout/cycle6"/>
    <dgm:cxn modelId="{6D7AB2A5-8940-47D7-945C-FA1401ECE0EA}" type="presParOf" srcId="{53F7C526-A305-4DDF-8415-E3D529522BAE}" destId="{DFE2648E-C9E2-41B3-8D79-420D3A4DC31F}" srcOrd="1" destOrd="0" presId="urn:microsoft.com/office/officeart/2005/8/layout/cycle6"/>
    <dgm:cxn modelId="{A004482B-B181-443E-8243-DC99DE0113FC}" type="presParOf" srcId="{53F7C526-A305-4DDF-8415-E3D529522BAE}" destId="{EC328850-426B-4187-B0E1-F2927C6F859D}" srcOrd="2" destOrd="0" presId="urn:microsoft.com/office/officeart/2005/8/layout/cycle6"/>
    <dgm:cxn modelId="{87CFF68C-4AE0-446D-97BA-6FDE2AEC6F7A}" type="presParOf" srcId="{53F7C526-A305-4DDF-8415-E3D529522BAE}" destId="{AB2BBC2F-2861-45D2-ACC0-42D9845BA62D}" srcOrd="3" destOrd="0" presId="urn:microsoft.com/office/officeart/2005/8/layout/cycle6"/>
    <dgm:cxn modelId="{A9340218-6C4E-42B8-9147-C10E0E980EA7}" type="presParOf" srcId="{53F7C526-A305-4DDF-8415-E3D529522BAE}" destId="{88DD1657-2A59-4B7B-A013-A38CD91352C4}" srcOrd="4" destOrd="0" presId="urn:microsoft.com/office/officeart/2005/8/layout/cycle6"/>
    <dgm:cxn modelId="{D76FBC00-C0F8-4428-91C5-56DC2316DD62}" type="presParOf" srcId="{53F7C526-A305-4DDF-8415-E3D529522BAE}" destId="{14C85ED9-E72E-4DCF-8A49-93C1AF4C8131}" srcOrd="5" destOrd="0" presId="urn:microsoft.com/office/officeart/2005/8/layout/cycle6"/>
    <dgm:cxn modelId="{6E052CB8-9C29-42DF-AD15-5567EB36A6F1}" type="presParOf" srcId="{53F7C526-A305-4DDF-8415-E3D529522BAE}" destId="{8A2FF4EC-A4B8-4247-8296-82C8A98269D1}" srcOrd="6" destOrd="0" presId="urn:microsoft.com/office/officeart/2005/8/layout/cycle6"/>
    <dgm:cxn modelId="{A9CDE21A-FD4A-49CA-BC2C-53C15FAC6E23}" type="presParOf" srcId="{53F7C526-A305-4DDF-8415-E3D529522BAE}" destId="{616CF29F-C8E1-471D-A60C-A24347163011}" srcOrd="7" destOrd="0" presId="urn:microsoft.com/office/officeart/2005/8/layout/cycle6"/>
    <dgm:cxn modelId="{AAC5FAA2-C278-4594-BA21-8C53160BF88F}" type="presParOf" srcId="{53F7C526-A305-4DDF-8415-E3D529522BAE}" destId="{8F7F3509-ACA6-4556-99D1-43B942392E62}" srcOrd="8" destOrd="0" presId="urn:microsoft.com/office/officeart/2005/8/layout/cycle6"/>
    <dgm:cxn modelId="{4955C1EF-BAED-46F1-9FCC-4654ABA9B632}" type="presParOf" srcId="{53F7C526-A305-4DDF-8415-E3D529522BAE}" destId="{946018AC-3DEC-47EE-AC37-5F799E58EE3B}" srcOrd="9" destOrd="0" presId="urn:microsoft.com/office/officeart/2005/8/layout/cycle6"/>
    <dgm:cxn modelId="{AC565CC2-A414-41D4-9108-3883FD22B82C}" type="presParOf" srcId="{53F7C526-A305-4DDF-8415-E3D529522BAE}" destId="{6C01F772-3155-4ED4-ACA8-C56E79720F5D}" srcOrd="10" destOrd="0" presId="urn:microsoft.com/office/officeart/2005/8/layout/cycle6"/>
    <dgm:cxn modelId="{96E123C0-1128-4508-B2E0-602517F07094}" type="presParOf" srcId="{53F7C526-A305-4DDF-8415-E3D529522BAE}" destId="{9B13D436-05AB-4B14-9DFD-A7CE93D10607}" srcOrd="11" destOrd="0" presId="urn:microsoft.com/office/officeart/2005/8/layout/cycle6"/>
    <dgm:cxn modelId="{1D0EA408-EF5D-4BD2-A23A-3C562BCAC3D6}" type="presParOf" srcId="{53F7C526-A305-4DDF-8415-E3D529522BAE}" destId="{7D6382B1-1DE2-44C8-AFDB-6D470EFEF1E1}" srcOrd="12" destOrd="0" presId="urn:microsoft.com/office/officeart/2005/8/layout/cycle6"/>
    <dgm:cxn modelId="{7C16E79A-12BE-40B9-A7E1-E5EAFB91829F}" type="presParOf" srcId="{53F7C526-A305-4DDF-8415-E3D529522BAE}" destId="{FD828248-B46D-4175-B8F7-1E523C700D06}" srcOrd="13" destOrd="0" presId="urn:microsoft.com/office/officeart/2005/8/layout/cycle6"/>
    <dgm:cxn modelId="{402C839C-3C34-419D-B507-1AFDD0287C72}" type="presParOf" srcId="{53F7C526-A305-4DDF-8415-E3D529522BAE}" destId="{88586D43-51C3-4C2B-9505-616423FE9A7E}" srcOrd="14" destOrd="0" presId="urn:microsoft.com/office/officeart/2005/8/layout/cycle6"/>
    <dgm:cxn modelId="{255AF8E0-8436-4508-AE27-44B1A6D68E78}" type="presParOf" srcId="{53F7C526-A305-4DDF-8415-E3D529522BAE}" destId="{CCE0D217-9E9D-4776-88A6-5F020E8BBF8F}" srcOrd="15" destOrd="0" presId="urn:microsoft.com/office/officeart/2005/8/layout/cycle6"/>
    <dgm:cxn modelId="{13B17EF2-2F19-43B2-B6DF-C6B3EBAC6E0F}" type="presParOf" srcId="{53F7C526-A305-4DDF-8415-E3D529522BAE}" destId="{5F62D1C1-16E4-485B-8146-FC368DE44123}" srcOrd="16" destOrd="0" presId="urn:microsoft.com/office/officeart/2005/8/layout/cycle6"/>
    <dgm:cxn modelId="{FABB462F-3F07-478D-B219-6D2552AFCA16}" type="presParOf" srcId="{53F7C526-A305-4DDF-8415-E3D529522BAE}" destId="{13CD766F-D2DC-4C85-91A9-6502F8E86D7F}" srcOrd="17" destOrd="0" presId="urn:microsoft.com/office/officeart/2005/8/layout/cycle6"/>
    <dgm:cxn modelId="{B972F71E-E74E-4D1D-84EC-8CD28E808834}" type="presParOf" srcId="{53F7C526-A305-4DDF-8415-E3D529522BAE}" destId="{91FD1C14-3276-48CF-880F-87D0C0430A91}" srcOrd="18" destOrd="0" presId="urn:microsoft.com/office/officeart/2005/8/layout/cycle6"/>
    <dgm:cxn modelId="{0BCF2B3E-1E86-4641-8C1E-B33E007F2E81}" type="presParOf" srcId="{53F7C526-A305-4DDF-8415-E3D529522BAE}" destId="{31BD4F64-85C6-4571-8198-C419ED128289}" srcOrd="19" destOrd="0" presId="urn:microsoft.com/office/officeart/2005/8/layout/cycle6"/>
    <dgm:cxn modelId="{ED84001E-7A1F-4EA3-86DE-053D936C336E}" type="presParOf" srcId="{53F7C526-A305-4DDF-8415-E3D529522BAE}" destId="{0D116175-260E-40AE-AD6C-FEF618633A75}" srcOrd="20" destOrd="0" presId="urn:microsoft.com/office/officeart/2005/8/layout/cycle6"/>
    <dgm:cxn modelId="{1415826B-2E2D-4473-A595-C37FDE96D77C}" type="presParOf" srcId="{53F7C526-A305-4DDF-8415-E3D529522BAE}" destId="{04A23EBB-600E-498E-B36E-44B5B3AED433}" srcOrd="21" destOrd="0" presId="urn:microsoft.com/office/officeart/2005/8/layout/cycle6"/>
    <dgm:cxn modelId="{D2013187-C2AD-4936-AE73-3FF08FB9084E}" type="presParOf" srcId="{53F7C526-A305-4DDF-8415-E3D529522BAE}" destId="{91AFF870-18C7-4FD6-97CD-ABF4EE3A1349}" srcOrd="22" destOrd="0" presId="urn:microsoft.com/office/officeart/2005/8/layout/cycle6"/>
    <dgm:cxn modelId="{A00E564D-B208-4B94-97AD-3A7B3F7C41C5}" type="presParOf" srcId="{53F7C526-A305-4DDF-8415-E3D529522BAE}" destId="{B0D2BE0D-E9FD-4194-933D-0615A90019A0}" srcOrd="23" destOrd="0" presId="urn:microsoft.com/office/officeart/2005/8/layout/cycle6"/>
    <dgm:cxn modelId="{5A326BEC-AF5B-4484-B9C5-9623909D9C68}" type="presParOf" srcId="{53F7C526-A305-4DDF-8415-E3D529522BAE}" destId="{230F75A9-8DC5-4172-AC80-B8542248E8BE}" srcOrd="24" destOrd="0" presId="urn:microsoft.com/office/officeart/2005/8/layout/cycle6"/>
    <dgm:cxn modelId="{83734CA9-63DF-438B-A13B-14B07A819A20}" type="presParOf" srcId="{53F7C526-A305-4DDF-8415-E3D529522BAE}" destId="{22DA5E31-8687-4D6A-B0BA-19C41FA63BE7}" srcOrd="25" destOrd="0" presId="urn:microsoft.com/office/officeart/2005/8/layout/cycle6"/>
    <dgm:cxn modelId="{2AA54FFA-B374-4D08-B81F-C3F635B1EC32}" type="presParOf" srcId="{53F7C526-A305-4DDF-8415-E3D529522BAE}" destId="{2B36FB0A-4AA6-4E22-A8FB-8F3216B55D04}" srcOrd="26" destOrd="0" presId="urn:microsoft.com/office/officeart/2005/8/layout/cycle6"/>
    <dgm:cxn modelId="{FCCDD573-8013-4215-9804-91C460A95662}" type="presParOf" srcId="{53F7C526-A305-4DDF-8415-E3D529522BAE}" destId="{D3B5E785-A63D-4186-92FE-F0D5CA0D3850}" srcOrd="27" destOrd="0" presId="urn:microsoft.com/office/officeart/2005/8/layout/cycle6"/>
    <dgm:cxn modelId="{55E96BF0-06A6-47AE-A340-A827937284B0}" type="presParOf" srcId="{53F7C526-A305-4DDF-8415-E3D529522BAE}" destId="{C50C1796-3BB0-4E76-B66B-746034DF57A0}" srcOrd="28" destOrd="0" presId="urn:microsoft.com/office/officeart/2005/8/layout/cycle6"/>
    <dgm:cxn modelId="{67F6E0B3-1FB7-44F6-9F45-1B99556CBB03}" type="presParOf" srcId="{53F7C526-A305-4DDF-8415-E3D529522BAE}" destId="{972DB64F-C07F-4AF1-8823-11EDC63BE200}" srcOrd="29" destOrd="0" presId="urn:microsoft.com/office/officeart/2005/8/layout/cycle6"/>
    <dgm:cxn modelId="{13E6DEA7-BF38-41F4-A793-1BC3767175F7}" type="presParOf" srcId="{53F7C526-A305-4DDF-8415-E3D529522BAE}" destId="{B31425F7-36A5-4D0B-BCB7-0922B92069F1}" srcOrd="30" destOrd="0" presId="urn:microsoft.com/office/officeart/2005/8/layout/cycle6"/>
    <dgm:cxn modelId="{F1F9B1F9-F061-4ACA-9695-31BA8D254F79}" type="presParOf" srcId="{53F7C526-A305-4DDF-8415-E3D529522BAE}" destId="{7D30409A-7C99-4FC4-B496-7090C578E365}" srcOrd="31" destOrd="0" presId="urn:microsoft.com/office/officeart/2005/8/layout/cycle6"/>
    <dgm:cxn modelId="{DFAF02ED-96E0-42B8-A088-2B52735681D5}" type="presParOf" srcId="{53F7C526-A305-4DDF-8415-E3D529522BAE}" destId="{06BEF2CA-C8BC-4E00-AA6C-C66B32F221EC}" srcOrd="32" destOrd="0" presId="urn:microsoft.com/office/officeart/2005/8/layout/cycle6"/>
    <dgm:cxn modelId="{E0B9B2DA-B398-4D4E-95A4-0D517BEF325A}" type="presParOf" srcId="{53F7C526-A305-4DDF-8415-E3D529522BAE}" destId="{CB8210D4-B5E9-49FE-8DB4-97FD169CB9A8}" srcOrd="33" destOrd="0" presId="urn:microsoft.com/office/officeart/2005/8/layout/cycle6"/>
    <dgm:cxn modelId="{E105C7F6-4756-40A3-A2B5-701BEA5E9F00}" type="presParOf" srcId="{53F7C526-A305-4DDF-8415-E3D529522BAE}" destId="{DC13EAE6-CA4D-4E5C-9674-B050D8EE7E61}" srcOrd="34" destOrd="0" presId="urn:microsoft.com/office/officeart/2005/8/layout/cycle6"/>
    <dgm:cxn modelId="{22C93E8A-E3C4-4619-9355-C5C830272C83}" type="presParOf" srcId="{53F7C526-A305-4DDF-8415-E3D529522BAE}" destId="{D53BB2C9-BA7F-4184-AFDB-22AFDB1E66DD}" srcOrd="35" destOrd="0" presId="urn:microsoft.com/office/officeart/2005/8/layout/cycle6"/>
    <dgm:cxn modelId="{6E4F2B65-AA44-4605-B1A9-895CE6F7358F}" type="presParOf" srcId="{53F7C526-A305-4DDF-8415-E3D529522BAE}" destId="{8C0326AC-85EE-4197-9D27-89C7276846E8}" srcOrd="36" destOrd="0" presId="urn:microsoft.com/office/officeart/2005/8/layout/cycle6"/>
    <dgm:cxn modelId="{A9BB118D-3254-4677-95DF-F09D4462A10A}" type="presParOf" srcId="{53F7C526-A305-4DDF-8415-E3D529522BAE}" destId="{00DB745E-B1A9-4493-9169-68B1CA1DFBE5}" srcOrd="37" destOrd="0" presId="urn:microsoft.com/office/officeart/2005/8/layout/cycle6"/>
    <dgm:cxn modelId="{EF181AB1-BFB4-44DA-A199-BEF6AFD849CD}" type="presParOf" srcId="{53F7C526-A305-4DDF-8415-E3D529522BAE}" destId="{8AC4FCFB-AF6D-4787-B169-5EFBA2352424}" srcOrd="38" destOrd="0" presId="urn:microsoft.com/office/officeart/2005/8/layout/cycle6"/>
    <dgm:cxn modelId="{96CD8532-33E3-4EC2-83F4-DDE85DDEA761}" type="presParOf" srcId="{53F7C526-A305-4DDF-8415-E3D529522BAE}" destId="{695104BF-8B6A-478B-A650-DE896F8CECD9}" srcOrd="39" destOrd="0" presId="urn:microsoft.com/office/officeart/2005/8/layout/cycle6"/>
    <dgm:cxn modelId="{BDB59D98-021A-413E-80C0-08D75AE5E4B6}" type="presParOf" srcId="{53F7C526-A305-4DDF-8415-E3D529522BAE}" destId="{1FB87BD3-8959-43A2-A150-A35E628E8E3E}" srcOrd="40" destOrd="0" presId="urn:microsoft.com/office/officeart/2005/8/layout/cycle6"/>
    <dgm:cxn modelId="{6168E063-2490-4CBB-8A81-4FA7E6289E94}" type="presParOf" srcId="{53F7C526-A305-4DDF-8415-E3D529522BAE}" destId="{00EA599E-93CA-4E65-A8E8-FB74AD7F2144}" srcOrd="41" destOrd="0" presId="urn:microsoft.com/office/officeart/2005/8/layout/cycle6"/>
    <dgm:cxn modelId="{75DCFAE2-12D2-4E58-A9B3-6A3F08A2941C}" type="presParOf" srcId="{53F7C526-A305-4DDF-8415-E3D529522BAE}" destId="{2997C435-DF4F-48D2-A308-0BC411B81827}" srcOrd="42" destOrd="0" presId="urn:microsoft.com/office/officeart/2005/8/layout/cycle6"/>
    <dgm:cxn modelId="{7D7DD9CD-54D5-4129-8F55-9E814408C22F}" type="presParOf" srcId="{53F7C526-A305-4DDF-8415-E3D529522BAE}" destId="{B2790D49-946F-48BB-A454-B7552761C64F}" srcOrd="43" destOrd="0" presId="urn:microsoft.com/office/officeart/2005/8/layout/cycle6"/>
    <dgm:cxn modelId="{EE790CA0-760F-4872-9DAC-234F5E89C5BE}" type="presParOf" srcId="{53F7C526-A305-4DDF-8415-E3D529522BAE}" destId="{1C019606-BE26-4B4F-9A1A-EA376323199F}" srcOrd="44" destOrd="0" presId="urn:microsoft.com/office/officeart/2005/8/layout/cycle6"/>
    <dgm:cxn modelId="{1E749DE5-B5D2-4EF1-A9D3-93E5407C19BE}" type="presParOf" srcId="{53F7C526-A305-4DDF-8415-E3D529522BAE}" destId="{A2FC1AF0-2795-4D3C-A5BE-525A6331C5EB}" srcOrd="45" destOrd="0" presId="urn:microsoft.com/office/officeart/2005/8/layout/cycle6"/>
    <dgm:cxn modelId="{29AF8D2A-73B0-44B9-98A6-D6247822F680}" type="presParOf" srcId="{53F7C526-A305-4DDF-8415-E3D529522BAE}" destId="{D9A6A0A0-04C0-4475-BA29-FB102D077B18}" srcOrd="46" destOrd="0" presId="urn:microsoft.com/office/officeart/2005/8/layout/cycle6"/>
    <dgm:cxn modelId="{CB9DB342-F829-4B99-AFE9-0099B0BD2389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33558F9-E757-4CB7-9A7D-BD5A710BDA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1D94AB5-8A45-4B46-AF52-765FE3ADF63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51D94AB5-8A45-4B46-AF52-765FE3ADF63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BFDEA8D1-7918-4CF6-A23F-4EE9F527E09E}" type="parTrans" cxnId="{AFEE34BE-A131-4436-821B-77209BB8457D}">
      <dgm:prSet/>
      <dgm:spPr/>
      <dgm:t>
        <a:bodyPr/>
        <a:lstStyle/>
        <a:p>
          <a:endParaRPr lang="en-GB"/>
        </a:p>
      </dgm:t>
    </dgm:pt>
    <dgm:pt modelId="{23286DF3-30AE-4512-A1E0-004F04502CF4}" type="sibTrans" cxnId="{AFEE34BE-A131-4436-821B-77209BB8457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8C2ABF21-4169-4F92-992B-B26A5BB8582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0" custScaleX="147086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0"/>
      <dgm:spPr/>
    </dgm:pt>
    <dgm:pt modelId="{080F7E04-E859-4C0C-865B-0E0515664CEC}" type="pres">
      <dgm:prSet presAssocID="{8C2ABF21-4169-4F92-992B-B26A5BB85821}" presName="node" presStyleLbl="node1" presStyleIdx="1" presStyleCnt="10" custScaleX="147086" custScaleY="129244">
        <dgm:presLayoutVars>
          <dgm:bulletEnabled val="1"/>
        </dgm:presLayoutVars>
      </dgm:prSet>
      <dgm:spPr/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" presStyleCnt="10"/>
      <dgm:spPr/>
    </dgm:pt>
    <dgm:pt modelId="{974838B5-1ACF-4D22-A8F1-9F27A820DA00}" type="pres">
      <dgm:prSet presAssocID="{533558F9-E757-4CB7-9A7D-BD5A710BDA01}" presName="node" presStyleLbl="node1" presStyleIdx="2" presStyleCnt="10" custScaleX="147086" custScaleY="129244">
        <dgm:presLayoutVars>
          <dgm:bulletEnabled val="1"/>
        </dgm:presLayoutVars>
      </dgm:prSet>
      <dgm:spPr/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2" presStyleCnt="10"/>
      <dgm:spPr/>
    </dgm:pt>
    <dgm:pt modelId="{230F75A9-8DC5-4172-AC80-B8542248E8BE}" type="pres">
      <dgm:prSet presAssocID="{BE28A756-02B9-4F75-A560-A7105EACB477}" presName="node" presStyleLbl="node1" presStyleIdx="3" presStyleCnt="10" custScaleX="147086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3" presStyleCnt="10"/>
      <dgm:spPr/>
    </dgm:pt>
    <dgm:pt modelId="{D3B5E785-A63D-4186-92FE-F0D5CA0D3850}" type="pres">
      <dgm:prSet presAssocID="{E18EA010-06B9-459D-9046-03F81AAC44C2}" presName="node" presStyleLbl="node1" presStyleIdx="4" presStyleCnt="10" custScaleX="147086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4" presStyleCnt="10"/>
      <dgm:spPr/>
    </dgm:pt>
    <dgm:pt modelId="{B31425F7-36A5-4D0B-BCB7-0922B92069F1}" type="pres">
      <dgm:prSet presAssocID="{068DF65D-0E1E-4CA9-8B96-A7910304C848}" presName="node" presStyleLbl="node1" presStyleIdx="5" presStyleCnt="10" custScaleX="147086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5" presStyleCnt="10"/>
      <dgm:spPr/>
    </dgm:pt>
    <dgm:pt modelId="{695104BF-8B6A-478B-A650-DE896F8CECD9}" type="pres">
      <dgm:prSet presAssocID="{89D1C96B-B0E9-4AB1-91AD-4A55E788F043}" presName="node" presStyleLbl="node1" presStyleIdx="6" presStyleCnt="10" custScaleX="147086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6" presStyleCnt="10"/>
      <dgm:spPr/>
    </dgm:pt>
    <dgm:pt modelId="{7889374B-D7BF-4686-82DC-C642663A7916}" type="pres">
      <dgm:prSet presAssocID="{51D94AB5-8A45-4B46-AF52-765FE3ADF638}" presName="node" presStyleLbl="node1" presStyleIdx="7" presStyleCnt="10" custScaleX="147086" custScaleY="129244">
        <dgm:presLayoutVars>
          <dgm:bulletEnabled val="1"/>
        </dgm:presLayoutVars>
      </dgm:prSet>
      <dgm:spPr/>
    </dgm:pt>
    <dgm:pt modelId="{18428378-555E-419D-AE85-629F08C97E92}" type="pres">
      <dgm:prSet presAssocID="{51D94AB5-8A45-4B46-AF52-765FE3ADF638}" presName="spNode" presStyleCnt="0"/>
      <dgm:spPr/>
    </dgm:pt>
    <dgm:pt modelId="{8E137AC4-C194-4E9B-A377-C96FE6E10CCB}" type="pres">
      <dgm:prSet presAssocID="{23286DF3-30AE-4512-A1E0-004F04502CF4}" presName="sibTrans" presStyleLbl="sibTrans1D1" presStyleIdx="7" presStyleCnt="10"/>
      <dgm:spPr/>
    </dgm:pt>
    <dgm:pt modelId="{2997C435-DF4F-48D2-A308-0BC411B81827}" type="pres">
      <dgm:prSet presAssocID="{B732A509-C503-4F33-899B-82485414BC13}" presName="node" presStyleLbl="node1" presStyleIdx="8" presStyleCnt="10" custScaleX="147086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8" presStyleCnt="10"/>
      <dgm:spPr/>
    </dgm:pt>
    <dgm:pt modelId="{A2FC1AF0-2795-4D3C-A5BE-525A6331C5EB}" type="pres">
      <dgm:prSet presAssocID="{6CC98661-9AA2-44FE-B9BB-9D0CFF71A82E}" presName="node" presStyleLbl="node1" presStyleIdx="9" presStyleCnt="10" custScaleX="147086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9" presStyleCnt="10"/>
      <dgm:spPr/>
    </dgm:pt>
  </dgm:ptLst>
  <dgm:cxnLst>
    <dgm:cxn modelId="{870B3803-B76E-4B01-980E-14FD4D2F8567}" type="presOf" srcId="{26612691-C27C-42EA-A866-D79ADE728901}" destId="{EBFFE88D-69DC-4B86-9284-510D078AD5BD}" srcOrd="0" destOrd="0" presId="urn:microsoft.com/office/officeart/2005/8/layout/cycle6"/>
    <dgm:cxn modelId="{53F15D08-9390-4166-BF91-F4A40663FC2B}" srcId="{6DEAC7EA-E4DD-4C83-9F88-71FE6CB42BF6}" destId="{89D1C96B-B0E9-4AB1-91AD-4A55E788F043}" srcOrd="6" destOrd="0" parTransId="{C6681032-0CD6-4AB7-9073-E9B5ED9247C7}" sibTransId="{AAEC642D-BEA0-424A-93FA-CE91051E0CFE}"/>
    <dgm:cxn modelId="{F0FD6A34-589D-4985-A2DD-B9CCB0DF9EFE}" srcId="{6DEAC7EA-E4DD-4C83-9F88-71FE6CB42BF6}" destId="{B732A509-C503-4F33-899B-82485414BC13}" srcOrd="8" destOrd="0" parTransId="{94457224-220E-4396-9963-69C17109E01F}" sibTransId="{8F6FA1D0-B892-45D3-8519-727B12979775}"/>
    <dgm:cxn modelId="{3E96823C-2C3C-47EE-9DC6-197998CDFD7D}" type="presOf" srcId="{23286DF3-30AE-4512-A1E0-004F04502CF4}" destId="{8E137AC4-C194-4E9B-A377-C96FE6E10CCB}" srcOrd="0" destOrd="0" presId="urn:microsoft.com/office/officeart/2005/8/layout/cycle6"/>
    <dgm:cxn modelId="{0788DD61-C62A-4A68-AF98-EBEB340C0ED7}" srcId="{6DEAC7EA-E4DD-4C83-9F88-71FE6CB42BF6}" destId="{533558F9-E757-4CB7-9A7D-BD5A710BDA01}" srcOrd="2" destOrd="0" parTransId="{C4F5A96E-95D3-4509-8950-E2192BD601DD}" sibTransId="{3ACE1E40-5576-4F8B-971D-0010D0BD4080}"/>
    <dgm:cxn modelId="{EF47E465-BA22-44EC-A07C-D96B9D4EB0D2}" type="presOf" srcId="{068DF65D-0E1E-4CA9-8B96-A7910304C848}" destId="{B31425F7-36A5-4D0B-BCB7-0922B92069F1}" srcOrd="0" destOrd="0" presId="urn:microsoft.com/office/officeart/2005/8/layout/cycle6"/>
    <dgm:cxn modelId="{58EC3C6C-7ABF-42E9-B711-97BBFFE9205D}" type="presOf" srcId="{FD721607-C284-4C5E-BD28-38890780E7E9}" destId="{EC328850-426B-4187-B0E1-F2927C6F859D}" srcOrd="0" destOrd="0" presId="urn:microsoft.com/office/officeart/2005/8/layout/cycle6"/>
    <dgm:cxn modelId="{6802964E-EC07-4835-BF5C-BEDCEDDCBC0E}" srcId="{6DEAC7EA-E4DD-4C83-9F88-71FE6CB42BF6}" destId="{6CC98661-9AA2-44FE-B9BB-9D0CFF71A82E}" srcOrd="9" destOrd="0" parTransId="{1E206E62-7BB2-403E-85A3-1854867FCFE2}" sibTransId="{122AFB5A-DD44-4172-B753-C6A939AEEAE6}"/>
    <dgm:cxn modelId="{E96FBB74-1B70-4A16-9466-FEA1043E92DB}" type="presOf" srcId="{BE28A756-02B9-4F75-A560-A7105EACB477}" destId="{230F75A9-8DC5-4172-AC80-B8542248E8BE}" srcOrd="0" destOrd="0" presId="urn:microsoft.com/office/officeart/2005/8/layout/cycle6"/>
    <dgm:cxn modelId="{DFBA0178-18C4-4F0E-A903-7103928C8F8A}" type="presOf" srcId="{AB5A68D2-77AE-40EA-B0F2-A83E574BE687}" destId="{972DB64F-C07F-4AF1-8823-11EDC63BE200}" srcOrd="0" destOrd="0" presId="urn:microsoft.com/office/officeart/2005/8/layout/cycle6"/>
    <dgm:cxn modelId="{B857797C-C4DC-422C-82B0-E1604DB69EAA}" type="presOf" srcId="{6DEAC7EA-E4DD-4C83-9F88-71FE6CB42BF6}" destId="{53F7C526-A305-4DDF-8415-E3D529522BAE}" srcOrd="0" destOrd="0" presId="urn:microsoft.com/office/officeart/2005/8/layout/cycle6"/>
    <dgm:cxn modelId="{DFA0487F-2CEA-40E2-9854-71A4DE30D8F0}" srcId="{6DEAC7EA-E4DD-4C83-9F88-71FE6CB42BF6}" destId="{BE28A756-02B9-4F75-A560-A7105EACB477}" srcOrd="3" destOrd="0" parTransId="{ADE345F5-0734-48AC-B3EC-B0EFEC5AC0DB}" sibTransId="{A18C1DDE-3C01-48B5-B44B-DAB0431C4063}"/>
    <dgm:cxn modelId="{006E3480-A41F-46BD-A144-208698AE1CD0}" srcId="{6DEAC7EA-E4DD-4C83-9F88-71FE6CB42BF6}" destId="{8C2ABF21-4169-4F92-992B-B26A5BB85821}" srcOrd="1" destOrd="0" parTransId="{08C30186-EBC2-4B78-A08E-58A158813B9C}" sibTransId="{9AE4F5F5-0EA1-4415-ABF8-623ADF2CFEEE}"/>
    <dgm:cxn modelId="{62347A81-2B9B-4950-AB79-9AD5BF79BFED}" type="presOf" srcId="{89D1C96B-B0E9-4AB1-91AD-4A55E788F043}" destId="{695104BF-8B6A-478B-A650-DE896F8CECD9}" srcOrd="0" destOrd="0" presId="urn:microsoft.com/office/officeart/2005/8/layout/cycle6"/>
    <dgm:cxn modelId="{1BB1E086-3587-4D62-9A14-2650C9D72E18}" type="presOf" srcId="{3ACE1E40-5576-4F8B-971D-0010D0BD4080}" destId="{F70036B5-0DDC-47D0-9F68-A9D834F0E61B}" srcOrd="0" destOrd="0" presId="urn:microsoft.com/office/officeart/2005/8/layout/cycle6"/>
    <dgm:cxn modelId="{D978BA8B-CA4E-4D37-B28C-FD9ED44D5468}" srcId="{6DEAC7EA-E4DD-4C83-9F88-71FE6CB42BF6}" destId="{E18EA010-06B9-459D-9046-03F81AAC44C2}" srcOrd="4" destOrd="0" parTransId="{03F6EB63-D564-4527-A197-0897D30A9D1A}" sibTransId="{AB5A68D2-77AE-40EA-B0F2-A83E574BE687}"/>
    <dgm:cxn modelId="{8FF84F8F-3F3C-484D-922A-A9D17ECA6A49}" type="presOf" srcId="{C480DB87-EC2E-44A5-857F-94C30E3D92D6}" destId="{06BEF2CA-C8BC-4E00-AA6C-C66B32F221EC}" srcOrd="0" destOrd="0" presId="urn:microsoft.com/office/officeart/2005/8/layout/cycle6"/>
    <dgm:cxn modelId="{E64F08A2-EFCE-46FA-AA72-F569BA425C66}" srcId="{6DEAC7EA-E4DD-4C83-9F88-71FE6CB42BF6}" destId="{068DF65D-0E1E-4CA9-8B96-A7910304C848}" srcOrd="5" destOrd="0" parTransId="{33F263ED-1953-49B6-8F02-B75DAAD44B5A}" sibTransId="{C480DB87-EC2E-44A5-857F-94C30E3D92D6}"/>
    <dgm:cxn modelId="{680E11A3-F43F-45C0-A655-3F3D6FB8079D}" type="presOf" srcId="{122AFB5A-DD44-4172-B753-C6A939AEEAE6}" destId="{EEDB36A0-D559-454C-B077-651B3351D639}" srcOrd="0" destOrd="0" presId="urn:microsoft.com/office/officeart/2005/8/layout/cycle6"/>
    <dgm:cxn modelId="{C9B893A9-9B27-4465-B4D4-B7E13BBDF749}" type="presOf" srcId="{B732A509-C503-4F33-899B-82485414BC13}" destId="{2997C435-DF4F-48D2-A308-0BC411B81827}" srcOrd="0" destOrd="0" presId="urn:microsoft.com/office/officeart/2005/8/layout/cycle6"/>
    <dgm:cxn modelId="{F85042AB-199A-406A-BFFE-253551A9FDE4}" type="presOf" srcId="{9AE4F5F5-0EA1-4415-ABF8-623ADF2CFEEE}" destId="{F7B1EEB3-AA1E-4453-82DD-ABDB0DD4B258}" srcOrd="0" destOrd="0" presId="urn:microsoft.com/office/officeart/2005/8/layout/cycle6"/>
    <dgm:cxn modelId="{3B42C5B1-32A2-4632-8431-9FCDBBB8048E}" type="presOf" srcId="{E18EA010-06B9-459D-9046-03F81AAC44C2}" destId="{D3B5E785-A63D-4186-92FE-F0D5CA0D3850}" srcOrd="0" destOrd="0" presId="urn:microsoft.com/office/officeart/2005/8/layout/cycle6"/>
    <dgm:cxn modelId="{C1C3E9B3-BF17-43A3-BA86-B3209B2E51EB}" type="presOf" srcId="{51D94AB5-8A45-4B46-AF52-765FE3ADF638}" destId="{7889374B-D7BF-4686-82DC-C642663A7916}" srcOrd="0" destOrd="0" presId="urn:microsoft.com/office/officeart/2005/8/layout/cycle6"/>
    <dgm:cxn modelId="{6909F1BD-714E-4801-A3D4-AA61024D7D12}" type="presOf" srcId="{533558F9-E757-4CB7-9A7D-BD5A710BDA01}" destId="{974838B5-1ACF-4D22-A8F1-9F27A820DA00}" srcOrd="0" destOrd="0" presId="urn:microsoft.com/office/officeart/2005/8/layout/cycle6"/>
    <dgm:cxn modelId="{AFEE34BE-A131-4436-821B-77209BB8457D}" srcId="{6DEAC7EA-E4DD-4C83-9F88-71FE6CB42BF6}" destId="{51D94AB5-8A45-4B46-AF52-765FE3ADF638}" srcOrd="7" destOrd="0" parTransId="{BFDEA8D1-7918-4CF6-A23F-4EE9F527E09E}" sibTransId="{23286DF3-30AE-4512-A1E0-004F04502CF4}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AE9808D2-3CF1-4362-B21F-AE2EC811E874}" type="presOf" srcId="{A18C1DDE-3C01-48B5-B44B-DAB0431C4063}" destId="{2B36FB0A-4AA6-4E22-A8FB-8F3216B55D04}" srcOrd="0" destOrd="0" presId="urn:microsoft.com/office/officeart/2005/8/layout/cycle6"/>
    <dgm:cxn modelId="{299CDFD9-DB7F-47E0-8DA1-4D6A4C89124E}" type="presOf" srcId="{6CC98661-9AA2-44FE-B9BB-9D0CFF71A82E}" destId="{A2FC1AF0-2795-4D3C-A5BE-525A6331C5EB}" srcOrd="0" destOrd="0" presId="urn:microsoft.com/office/officeart/2005/8/layout/cycle6"/>
    <dgm:cxn modelId="{41C5D3EB-0BF6-4CB6-9499-6EEE229A49A1}" type="presOf" srcId="{AAEC642D-BEA0-424A-93FA-CE91051E0CFE}" destId="{00EA599E-93CA-4E65-A8E8-FB74AD7F2144}" srcOrd="0" destOrd="0" presId="urn:microsoft.com/office/officeart/2005/8/layout/cycle6"/>
    <dgm:cxn modelId="{7DD529EF-A4BB-4700-95E2-06BAACF07834}" type="presOf" srcId="{8C2ABF21-4169-4F92-992B-B26A5BB85821}" destId="{080F7E04-E859-4C0C-865B-0E0515664CEC}" srcOrd="0" destOrd="0" presId="urn:microsoft.com/office/officeart/2005/8/layout/cycle6"/>
    <dgm:cxn modelId="{1A214FF7-F2F3-4026-B377-1FA79EA8B36C}" type="presOf" srcId="{8F6FA1D0-B892-45D3-8519-727B12979775}" destId="{1C019606-BE26-4B4F-9A1A-EA376323199F}" srcOrd="0" destOrd="0" presId="urn:microsoft.com/office/officeart/2005/8/layout/cycle6"/>
    <dgm:cxn modelId="{15A6B53D-8865-43D6-9A21-7C9A5870DEED}" type="presParOf" srcId="{53F7C526-A305-4DDF-8415-E3D529522BAE}" destId="{EBFFE88D-69DC-4B86-9284-510D078AD5BD}" srcOrd="0" destOrd="0" presId="urn:microsoft.com/office/officeart/2005/8/layout/cycle6"/>
    <dgm:cxn modelId="{E7952E65-B5D7-492F-9B59-050256905D41}" type="presParOf" srcId="{53F7C526-A305-4DDF-8415-E3D529522BAE}" destId="{DFE2648E-C9E2-41B3-8D79-420D3A4DC31F}" srcOrd="1" destOrd="0" presId="urn:microsoft.com/office/officeart/2005/8/layout/cycle6"/>
    <dgm:cxn modelId="{BC4A3281-AD9C-4BEF-A515-7FF3D8134CC2}" type="presParOf" srcId="{53F7C526-A305-4DDF-8415-E3D529522BAE}" destId="{EC328850-426B-4187-B0E1-F2927C6F859D}" srcOrd="2" destOrd="0" presId="urn:microsoft.com/office/officeart/2005/8/layout/cycle6"/>
    <dgm:cxn modelId="{0D0FB703-D4AE-43D2-B071-D339AEFFA0CC}" type="presParOf" srcId="{53F7C526-A305-4DDF-8415-E3D529522BAE}" destId="{080F7E04-E859-4C0C-865B-0E0515664CEC}" srcOrd="3" destOrd="0" presId="urn:microsoft.com/office/officeart/2005/8/layout/cycle6"/>
    <dgm:cxn modelId="{6954051B-79D1-4669-B891-E40FBA12B06C}" type="presParOf" srcId="{53F7C526-A305-4DDF-8415-E3D529522BAE}" destId="{271B0AC4-0897-478F-BCDA-B7C3B89B29C2}" srcOrd="4" destOrd="0" presId="urn:microsoft.com/office/officeart/2005/8/layout/cycle6"/>
    <dgm:cxn modelId="{38BA9257-6637-48A6-B115-26E8CECE623E}" type="presParOf" srcId="{53F7C526-A305-4DDF-8415-E3D529522BAE}" destId="{F7B1EEB3-AA1E-4453-82DD-ABDB0DD4B258}" srcOrd="5" destOrd="0" presId="urn:microsoft.com/office/officeart/2005/8/layout/cycle6"/>
    <dgm:cxn modelId="{F0F155D5-CB23-4EDE-93E4-99B5557EEAAA}" type="presParOf" srcId="{53F7C526-A305-4DDF-8415-E3D529522BAE}" destId="{974838B5-1ACF-4D22-A8F1-9F27A820DA00}" srcOrd="6" destOrd="0" presId="urn:microsoft.com/office/officeart/2005/8/layout/cycle6"/>
    <dgm:cxn modelId="{83771C69-45E8-41F4-9D7E-DCFB70AB7BA5}" type="presParOf" srcId="{53F7C526-A305-4DDF-8415-E3D529522BAE}" destId="{E7EF5F74-FE0D-4B15-8697-810B6A7A0CAE}" srcOrd="7" destOrd="0" presId="urn:microsoft.com/office/officeart/2005/8/layout/cycle6"/>
    <dgm:cxn modelId="{35DE2B57-01AE-45E8-8934-DF318047386B}" type="presParOf" srcId="{53F7C526-A305-4DDF-8415-E3D529522BAE}" destId="{F70036B5-0DDC-47D0-9F68-A9D834F0E61B}" srcOrd="8" destOrd="0" presId="urn:microsoft.com/office/officeart/2005/8/layout/cycle6"/>
    <dgm:cxn modelId="{047EA6EA-79DE-4D97-ADFF-98F57C0B229D}" type="presParOf" srcId="{53F7C526-A305-4DDF-8415-E3D529522BAE}" destId="{230F75A9-8DC5-4172-AC80-B8542248E8BE}" srcOrd="9" destOrd="0" presId="urn:microsoft.com/office/officeart/2005/8/layout/cycle6"/>
    <dgm:cxn modelId="{1B212529-08D4-43C4-A2E1-191DE160F712}" type="presParOf" srcId="{53F7C526-A305-4DDF-8415-E3D529522BAE}" destId="{22DA5E31-8687-4D6A-B0BA-19C41FA63BE7}" srcOrd="10" destOrd="0" presId="urn:microsoft.com/office/officeart/2005/8/layout/cycle6"/>
    <dgm:cxn modelId="{B0DDDB00-6D17-4D23-8263-05CBC3288F87}" type="presParOf" srcId="{53F7C526-A305-4DDF-8415-E3D529522BAE}" destId="{2B36FB0A-4AA6-4E22-A8FB-8F3216B55D04}" srcOrd="11" destOrd="0" presId="urn:microsoft.com/office/officeart/2005/8/layout/cycle6"/>
    <dgm:cxn modelId="{064A2A21-DF97-47CC-A224-AF0BEED7E641}" type="presParOf" srcId="{53F7C526-A305-4DDF-8415-E3D529522BAE}" destId="{D3B5E785-A63D-4186-92FE-F0D5CA0D3850}" srcOrd="12" destOrd="0" presId="urn:microsoft.com/office/officeart/2005/8/layout/cycle6"/>
    <dgm:cxn modelId="{9A963F87-91B9-4097-9144-90E9AA361C2D}" type="presParOf" srcId="{53F7C526-A305-4DDF-8415-E3D529522BAE}" destId="{C50C1796-3BB0-4E76-B66B-746034DF57A0}" srcOrd="13" destOrd="0" presId="urn:microsoft.com/office/officeart/2005/8/layout/cycle6"/>
    <dgm:cxn modelId="{707B37CB-F0D0-4027-8D53-BB6B4DB64E0E}" type="presParOf" srcId="{53F7C526-A305-4DDF-8415-E3D529522BAE}" destId="{972DB64F-C07F-4AF1-8823-11EDC63BE200}" srcOrd="14" destOrd="0" presId="urn:microsoft.com/office/officeart/2005/8/layout/cycle6"/>
    <dgm:cxn modelId="{28FE0A26-682A-431D-B716-4914F307CC47}" type="presParOf" srcId="{53F7C526-A305-4DDF-8415-E3D529522BAE}" destId="{B31425F7-36A5-4D0B-BCB7-0922B92069F1}" srcOrd="15" destOrd="0" presId="urn:microsoft.com/office/officeart/2005/8/layout/cycle6"/>
    <dgm:cxn modelId="{8A925267-56DC-424E-A183-829538178FAE}" type="presParOf" srcId="{53F7C526-A305-4DDF-8415-E3D529522BAE}" destId="{7D30409A-7C99-4FC4-B496-7090C578E365}" srcOrd="16" destOrd="0" presId="urn:microsoft.com/office/officeart/2005/8/layout/cycle6"/>
    <dgm:cxn modelId="{32034F15-31CE-4332-92EB-D2B366E40DD7}" type="presParOf" srcId="{53F7C526-A305-4DDF-8415-E3D529522BAE}" destId="{06BEF2CA-C8BC-4E00-AA6C-C66B32F221EC}" srcOrd="17" destOrd="0" presId="urn:microsoft.com/office/officeart/2005/8/layout/cycle6"/>
    <dgm:cxn modelId="{CA65D075-0EF3-4A1D-901E-080D37A23970}" type="presParOf" srcId="{53F7C526-A305-4DDF-8415-E3D529522BAE}" destId="{695104BF-8B6A-478B-A650-DE896F8CECD9}" srcOrd="18" destOrd="0" presId="urn:microsoft.com/office/officeart/2005/8/layout/cycle6"/>
    <dgm:cxn modelId="{1DA3A2FD-3BED-409A-8BB3-369523B04049}" type="presParOf" srcId="{53F7C526-A305-4DDF-8415-E3D529522BAE}" destId="{1FB87BD3-8959-43A2-A150-A35E628E8E3E}" srcOrd="19" destOrd="0" presId="urn:microsoft.com/office/officeart/2005/8/layout/cycle6"/>
    <dgm:cxn modelId="{C42448FE-FE06-4E63-810F-726145BB875D}" type="presParOf" srcId="{53F7C526-A305-4DDF-8415-E3D529522BAE}" destId="{00EA599E-93CA-4E65-A8E8-FB74AD7F2144}" srcOrd="20" destOrd="0" presId="urn:microsoft.com/office/officeart/2005/8/layout/cycle6"/>
    <dgm:cxn modelId="{A42C3A25-BF5E-43EA-99BD-426A43ABFDB0}" type="presParOf" srcId="{53F7C526-A305-4DDF-8415-E3D529522BAE}" destId="{7889374B-D7BF-4686-82DC-C642663A7916}" srcOrd="21" destOrd="0" presId="urn:microsoft.com/office/officeart/2005/8/layout/cycle6"/>
    <dgm:cxn modelId="{E5070B02-1637-49FF-B1BB-649D2E0E58A7}" type="presParOf" srcId="{53F7C526-A305-4DDF-8415-E3D529522BAE}" destId="{18428378-555E-419D-AE85-629F08C97E92}" srcOrd="22" destOrd="0" presId="urn:microsoft.com/office/officeart/2005/8/layout/cycle6"/>
    <dgm:cxn modelId="{B0243627-C545-4892-B410-9334B3BB0EB6}" type="presParOf" srcId="{53F7C526-A305-4DDF-8415-E3D529522BAE}" destId="{8E137AC4-C194-4E9B-A377-C96FE6E10CCB}" srcOrd="23" destOrd="0" presId="urn:microsoft.com/office/officeart/2005/8/layout/cycle6"/>
    <dgm:cxn modelId="{ECFE23F6-F51D-410A-9A2C-E49C31438807}" type="presParOf" srcId="{53F7C526-A305-4DDF-8415-E3D529522BAE}" destId="{2997C435-DF4F-48D2-A308-0BC411B81827}" srcOrd="24" destOrd="0" presId="urn:microsoft.com/office/officeart/2005/8/layout/cycle6"/>
    <dgm:cxn modelId="{D9F96515-97C1-4485-B4F4-DA0A027F0EE1}" type="presParOf" srcId="{53F7C526-A305-4DDF-8415-E3D529522BAE}" destId="{B2790D49-946F-48BB-A454-B7552761C64F}" srcOrd="25" destOrd="0" presId="urn:microsoft.com/office/officeart/2005/8/layout/cycle6"/>
    <dgm:cxn modelId="{A730444C-91A0-467E-97A7-914D89C9E630}" type="presParOf" srcId="{53F7C526-A305-4DDF-8415-E3D529522BAE}" destId="{1C019606-BE26-4B4F-9A1A-EA376323199F}" srcOrd="26" destOrd="0" presId="urn:microsoft.com/office/officeart/2005/8/layout/cycle6"/>
    <dgm:cxn modelId="{EB4C3E1C-AA27-43E4-8928-9CBE147005D5}" type="presParOf" srcId="{53F7C526-A305-4DDF-8415-E3D529522BAE}" destId="{A2FC1AF0-2795-4D3C-A5BE-525A6331C5EB}" srcOrd="27" destOrd="0" presId="urn:microsoft.com/office/officeart/2005/8/layout/cycle6"/>
    <dgm:cxn modelId="{2E0F765D-86E0-4C01-AC1B-2A1BD9D3BA4E}" type="presParOf" srcId="{53F7C526-A305-4DDF-8415-E3D529522BAE}" destId="{D9A6A0A0-04C0-4475-BA29-FB102D077B18}" srcOrd="28" destOrd="0" presId="urn:microsoft.com/office/officeart/2005/8/layout/cycle6"/>
    <dgm:cxn modelId="{A88B2946-261D-4C39-94E8-C74356B6109C}" type="presParOf" srcId="{53F7C526-A305-4DDF-8415-E3D529522BAE}" destId="{EEDB36A0-D559-454C-B077-651B3351D639}" srcOrd="29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6612691-C27C-42EA-A866-D79ADE7289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dgm:pt modelId="{BE28A756-02B9-4F75-A560-A7105EACB477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dgm:pt modelId="{E18EA010-06B9-459D-9046-03F81AAC44C2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dgm:pt modelId="{068DF65D-0E1E-4CA9-8B96-A7910304C848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dgm:pt modelId="{89D1C96B-B0E9-4AB1-91AD-4A55E788F043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dgm:pt modelId="{B732A509-C503-4F33-899B-82485414BC13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dgm:pt modelId="{6CC98661-9AA2-44FE-B9BB-9D0CFF71A82E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dgm:pt modelId="{533558F9-E757-4CB7-9A7D-BD5A710BDA01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C4F5A96E-95D3-4509-8950-E2192BD601DD}" type="parTrans" cxnId="{0788DD61-C62A-4A68-AF98-EBEB340C0ED7}">
      <dgm:prSet/>
      <dgm:spPr/>
      <dgm:t>
        <a:bodyPr/>
        <a:lstStyle/>
        <a:p>
          <a:endParaRPr lang="en-GB"/>
        </a:p>
      </dgm:t>
    </dgm:pt>
    <dgm:pt modelId="{3ACE1E40-5576-4F8B-971D-0010D0BD4080}" type="sibTrans" cxnId="{0788DD61-C62A-4A68-AF98-EBEB340C0ED7}">
      <dgm:prSet/>
      <dgm:spPr/>
      <dgm:t>
        <a:bodyPr/>
        <a:lstStyle/>
        <a:p>
          <a:endParaRPr lang="en-GB"/>
        </a:p>
      </dgm:t>
    </dgm:pt>
    <dgm:pt modelId="{51D94AB5-8A45-4B46-AF52-765FE3ADF638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BFDEA8D1-7918-4CF6-A23F-4EE9F527E09E}" type="parTrans" cxnId="{AFEE34BE-A131-4436-821B-77209BB8457D}">
      <dgm:prSet/>
      <dgm:spPr/>
      <dgm:t>
        <a:bodyPr/>
        <a:lstStyle/>
        <a:p>
          <a:endParaRPr lang="en-GB"/>
        </a:p>
      </dgm:t>
    </dgm:pt>
    <dgm:pt modelId="{23286DF3-30AE-4512-A1E0-004F04502CF4}" type="sibTrans" cxnId="{AFEE34BE-A131-4436-821B-77209BB8457D}">
      <dgm:prSet/>
      <dgm:spPr/>
      <dgm:t>
        <a:bodyPr/>
        <a:lstStyle/>
        <a:p>
          <a:endParaRPr lang="en-GB"/>
        </a:p>
      </dgm:t>
    </dgm:pt>
    <dgm:pt modelId="{8C2ABF21-4169-4F92-992B-B26A5BB85821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9AE4F5F5-0EA1-4415-ABF8-623ADF2CFEEE}" type="sibTrans" cxnId="{006E3480-A41F-46BD-A144-208698AE1CD0}">
      <dgm:prSet/>
      <dgm:spPr/>
      <dgm:t>
        <a:bodyPr/>
        <a:lstStyle/>
        <a:p>
          <a:endParaRPr lang="en-GB"/>
        </a:p>
      </dgm:t>
    </dgm:pt>
    <dgm:pt modelId="{08C30186-EBC2-4B78-A08E-58A158813B9C}" type="parTrans" cxnId="{006E3480-A41F-46BD-A144-208698AE1CD0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BFFE88D-69DC-4B86-9284-510D078AD5BD}" type="pres">
      <dgm:prSet presAssocID="{26612691-C27C-42EA-A866-D79ADE728901}" presName="node" presStyleLbl="node1" presStyleIdx="0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0"/>
      <dgm:spPr/>
      <dgm:t>
        <a:bodyPr/>
        <a:lstStyle/>
        <a:p>
          <a:endParaRPr lang="en-GB"/>
        </a:p>
      </dgm:t>
    </dgm:pt>
    <dgm:pt modelId="{080F7E04-E859-4C0C-865B-0E0515664CEC}" type="pres">
      <dgm:prSet presAssocID="{8C2ABF21-4169-4F92-992B-B26A5BB85821}" presName="node" presStyleLbl="node1" presStyleIdx="1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1B0AC4-0897-478F-BCDA-B7C3B89B29C2}" type="pres">
      <dgm:prSet presAssocID="{8C2ABF21-4169-4F92-992B-B26A5BB85821}" presName="spNode" presStyleCnt="0"/>
      <dgm:spPr/>
    </dgm:pt>
    <dgm:pt modelId="{F7B1EEB3-AA1E-4453-82DD-ABDB0DD4B258}" type="pres">
      <dgm:prSet presAssocID="{9AE4F5F5-0EA1-4415-ABF8-623ADF2CFEEE}" presName="sibTrans" presStyleLbl="sibTrans1D1" presStyleIdx="1" presStyleCnt="10"/>
      <dgm:spPr/>
      <dgm:t>
        <a:bodyPr/>
        <a:lstStyle/>
        <a:p>
          <a:endParaRPr lang="en-GB"/>
        </a:p>
      </dgm:t>
    </dgm:pt>
    <dgm:pt modelId="{974838B5-1ACF-4D22-A8F1-9F27A820DA00}" type="pres">
      <dgm:prSet presAssocID="{533558F9-E757-4CB7-9A7D-BD5A710BDA01}" presName="node" presStyleLbl="node1" presStyleIdx="2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EF5F74-FE0D-4B15-8697-810B6A7A0CAE}" type="pres">
      <dgm:prSet presAssocID="{533558F9-E757-4CB7-9A7D-BD5A710BDA01}" presName="spNode" presStyleCnt="0"/>
      <dgm:spPr/>
    </dgm:pt>
    <dgm:pt modelId="{F70036B5-0DDC-47D0-9F68-A9D834F0E61B}" type="pres">
      <dgm:prSet presAssocID="{3ACE1E40-5576-4F8B-971D-0010D0BD4080}" presName="sibTrans" presStyleLbl="sibTrans1D1" presStyleIdx="2" presStyleCnt="10"/>
      <dgm:spPr/>
      <dgm:t>
        <a:bodyPr/>
        <a:lstStyle/>
        <a:p>
          <a:endParaRPr lang="en-GB"/>
        </a:p>
      </dgm:t>
    </dgm:pt>
    <dgm:pt modelId="{230F75A9-8DC5-4172-AC80-B8542248E8BE}" type="pres">
      <dgm:prSet presAssocID="{BE28A756-02B9-4F75-A560-A7105EACB477}" presName="node" presStyleLbl="node1" presStyleIdx="3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3" presStyleCnt="10"/>
      <dgm:spPr/>
      <dgm:t>
        <a:bodyPr/>
        <a:lstStyle/>
        <a:p>
          <a:endParaRPr lang="en-GB"/>
        </a:p>
      </dgm:t>
    </dgm:pt>
    <dgm:pt modelId="{D3B5E785-A63D-4186-92FE-F0D5CA0D3850}" type="pres">
      <dgm:prSet presAssocID="{E18EA010-06B9-459D-9046-03F81AAC44C2}" presName="node" presStyleLbl="node1" presStyleIdx="4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4" presStyleCnt="10"/>
      <dgm:spPr/>
      <dgm:t>
        <a:bodyPr/>
        <a:lstStyle/>
        <a:p>
          <a:endParaRPr lang="en-GB"/>
        </a:p>
      </dgm:t>
    </dgm:pt>
    <dgm:pt modelId="{B31425F7-36A5-4D0B-BCB7-0922B92069F1}" type="pres">
      <dgm:prSet presAssocID="{068DF65D-0E1E-4CA9-8B96-A7910304C848}" presName="node" presStyleLbl="node1" presStyleIdx="5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5" presStyleCnt="10"/>
      <dgm:spPr/>
      <dgm:t>
        <a:bodyPr/>
        <a:lstStyle/>
        <a:p>
          <a:endParaRPr lang="en-GB"/>
        </a:p>
      </dgm:t>
    </dgm:pt>
    <dgm:pt modelId="{695104BF-8B6A-478B-A650-DE896F8CECD9}" type="pres">
      <dgm:prSet presAssocID="{89D1C96B-B0E9-4AB1-91AD-4A55E788F043}" presName="node" presStyleLbl="node1" presStyleIdx="6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6" presStyleCnt="10"/>
      <dgm:spPr/>
      <dgm:t>
        <a:bodyPr/>
        <a:lstStyle/>
        <a:p>
          <a:endParaRPr lang="en-GB"/>
        </a:p>
      </dgm:t>
    </dgm:pt>
    <dgm:pt modelId="{7889374B-D7BF-4686-82DC-C642663A7916}" type="pres">
      <dgm:prSet presAssocID="{51D94AB5-8A45-4B46-AF52-765FE3ADF638}" presName="node" presStyleLbl="node1" presStyleIdx="7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428378-555E-419D-AE85-629F08C97E92}" type="pres">
      <dgm:prSet presAssocID="{51D94AB5-8A45-4B46-AF52-765FE3ADF638}" presName="spNode" presStyleCnt="0"/>
      <dgm:spPr/>
    </dgm:pt>
    <dgm:pt modelId="{8E137AC4-C194-4E9B-A377-C96FE6E10CCB}" type="pres">
      <dgm:prSet presAssocID="{23286DF3-30AE-4512-A1E0-004F04502CF4}" presName="sibTrans" presStyleLbl="sibTrans1D1" presStyleIdx="7" presStyleCnt="10"/>
      <dgm:spPr/>
    </dgm:pt>
    <dgm:pt modelId="{2997C435-DF4F-48D2-A308-0BC411B81827}" type="pres">
      <dgm:prSet presAssocID="{B732A509-C503-4F33-899B-82485414BC13}" presName="node" presStyleLbl="node1" presStyleIdx="8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8" presStyleCnt="10"/>
      <dgm:spPr/>
      <dgm:t>
        <a:bodyPr/>
        <a:lstStyle/>
        <a:p>
          <a:endParaRPr lang="en-GB"/>
        </a:p>
      </dgm:t>
    </dgm:pt>
    <dgm:pt modelId="{A2FC1AF0-2795-4D3C-A5BE-525A6331C5EB}" type="pres">
      <dgm:prSet presAssocID="{6CC98661-9AA2-44FE-B9BB-9D0CFF71A82E}" presName="node" presStyleLbl="node1" presStyleIdx="9" presStyleCnt="10" custScaleX="147086" custScaleY="1292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9" presStyleCnt="10"/>
      <dgm:spPr/>
      <dgm:t>
        <a:bodyPr/>
        <a:lstStyle/>
        <a:p>
          <a:endParaRPr lang="en-GB"/>
        </a:p>
      </dgm:t>
    </dgm:pt>
  </dgm:ptLst>
  <dgm:cxnLst>
    <dgm:cxn modelId="{53F15D08-9390-4166-BF91-F4A40663FC2B}" srcId="{6DEAC7EA-E4DD-4C83-9F88-71FE6CB42BF6}" destId="{89D1C96B-B0E9-4AB1-91AD-4A55E788F043}" srcOrd="6" destOrd="0" parTransId="{C6681032-0CD6-4AB7-9073-E9B5ED9247C7}" sibTransId="{AAEC642D-BEA0-424A-93FA-CE91051E0CFE}"/>
    <dgm:cxn modelId="{7DD529EF-A4BB-4700-95E2-06BAACF07834}" type="presOf" srcId="{8C2ABF21-4169-4F92-992B-B26A5BB85821}" destId="{080F7E04-E859-4C0C-865B-0E0515664CEC}" srcOrd="0" destOrd="0" presId="urn:microsoft.com/office/officeart/2005/8/layout/cycle6"/>
    <dgm:cxn modelId="{C1C3E9B3-BF17-43A3-BA86-B3209B2E51EB}" type="presOf" srcId="{51D94AB5-8A45-4B46-AF52-765FE3ADF638}" destId="{7889374B-D7BF-4686-82DC-C642663A7916}" srcOrd="0" destOrd="0" presId="urn:microsoft.com/office/officeart/2005/8/layout/cycle6"/>
    <dgm:cxn modelId="{DFBA0178-18C4-4F0E-A903-7103928C8F8A}" type="presOf" srcId="{AB5A68D2-77AE-40EA-B0F2-A83E574BE687}" destId="{972DB64F-C07F-4AF1-8823-11EDC63BE200}" srcOrd="0" destOrd="0" presId="urn:microsoft.com/office/officeart/2005/8/layout/cycle6"/>
    <dgm:cxn modelId="{EF47E465-BA22-44EC-A07C-D96B9D4EB0D2}" type="presOf" srcId="{068DF65D-0E1E-4CA9-8B96-A7910304C848}" destId="{B31425F7-36A5-4D0B-BCB7-0922B92069F1}" srcOrd="0" destOrd="0" presId="urn:microsoft.com/office/officeart/2005/8/layout/cycle6"/>
    <dgm:cxn modelId="{E64F08A2-EFCE-46FA-AA72-F569BA425C66}" srcId="{6DEAC7EA-E4DD-4C83-9F88-71FE6CB42BF6}" destId="{068DF65D-0E1E-4CA9-8B96-A7910304C848}" srcOrd="5" destOrd="0" parTransId="{33F263ED-1953-49B6-8F02-B75DAAD44B5A}" sibTransId="{C480DB87-EC2E-44A5-857F-94C30E3D92D6}"/>
    <dgm:cxn modelId="{62347A81-2B9B-4950-AB79-9AD5BF79BFED}" type="presOf" srcId="{89D1C96B-B0E9-4AB1-91AD-4A55E788F043}" destId="{695104BF-8B6A-478B-A650-DE896F8CECD9}" srcOrd="0" destOrd="0" presId="urn:microsoft.com/office/officeart/2005/8/layout/cycle6"/>
    <dgm:cxn modelId="{1A214FF7-F2F3-4026-B377-1FA79EA8B36C}" type="presOf" srcId="{8F6FA1D0-B892-45D3-8519-727B12979775}" destId="{1C019606-BE26-4B4F-9A1A-EA376323199F}" srcOrd="0" destOrd="0" presId="urn:microsoft.com/office/officeart/2005/8/layout/cycle6"/>
    <dgm:cxn modelId="{AE9808D2-3CF1-4362-B21F-AE2EC811E874}" type="presOf" srcId="{A18C1DDE-3C01-48B5-B44B-DAB0431C4063}" destId="{2B36FB0A-4AA6-4E22-A8FB-8F3216B55D04}" srcOrd="0" destOrd="0" presId="urn:microsoft.com/office/officeart/2005/8/layout/cycle6"/>
    <dgm:cxn modelId="{E96FBB74-1B70-4A16-9466-FEA1043E92DB}" type="presOf" srcId="{BE28A756-02B9-4F75-A560-A7105EACB477}" destId="{230F75A9-8DC5-4172-AC80-B8542248E8BE}" srcOrd="0" destOrd="0" presId="urn:microsoft.com/office/officeart/2005/8/layout/cycle6"/>
    <dgm:cxn modelId="{D978BA8B-CA4E-4D37-B28C-FD9ED44D5468}" srcId="{6DEAC7EA-E4DD-4C83-9F88-71FE6CB42BF6}" destId="{E18EA010-06B9-459D-9046-03F81AAC44C2}" srcOrd="4" destOrd="0" parTransId="{03F6EB63-D564-4527-A197-0897D30A9D1A}" sibTransId="{AB5A68D2-77AE-40EA-B0F2-A83E574BE687}"/>
    <dgm:cxn modelId="{41C5D3EB-0BF6-4CB6-9499-6EEE229A49A1}" type="presOf" srcId="{AAEC642D-BEA0-424A-93FA-CE91051E0CFE}" destId="{00EA599E-93CA-4E65-A8E8-FB74AD7F2144}" srcOrd="0" destOrd="0" presId="urn:microsoft.com/office/officeart/2005/8/layout/cycle6"/>
    <dgm:cxn modelId="{AFEE34BE-A131-4436-821B-77209BB8457D}" srcId="{6DEAC7EA-E4DD-4C83-9F88-71FE6CB42BF6}" destId="{51D94AB5-8A45-4B46-AF52-765FE3ADF638}" srcOrd="7" destOrd="0" parTransId="{BFDEA8D1-7918-4CF6-A23F-4EE9F527E09E}" sibTransId="{23286DF3-30AE-4512-A1E0-004F04502CF4}"/>
    <dgm:cxn modelId="{3E96823C-2C3C-47EE-9DC6-197998CDFD7D}" type="presOf" srcId="{23286DF3-30AE-4512-A1E0-004F04502CF4}" destId="{8E137AC4-C194-4E9B-A377-C96FE6E10CCB}" srcOrd="0" destOrd="0" presId="urn:microsoft.com/office/officeart/2005/8/layout/cycle6"/>
    <dgm:cxn modelId="{DFA0487F-2CEA-40E2-9854-71A4DE30D8F0}" srcId="{6DEAC7EA-E4DD-4C83-9F88-71FE6CB42BF6}" destId="{BE28A756-02B9-4F75-A560-A7105EACB477}" srcOrd="3" destOrd="0" parTransId="{ADE345F5-0734-48AC-B3EC-B0EFEC5AC0DB}" sibTransId="{A18C1DDE-3C01-48B5-B44B-DAB0431C4063}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1BB1E086-3587-4D62-9A14-2650C9D72E18}" type="presOf" srcId="{3ACE1E40-5576-4F8B-971D-0010D0BD4080}" destId="{F70036B5-0DDC-47D0-9F68-A9D834F0E61B}" srcOrd="0" destOrd="0" presId="urn:microsoft.com/office/officeart/2005/8/layout/cycle6"/>
    <dgm:cxn modelId="{0788DD61-C62A-4A68-AF98-EBEB340C0ED7}" srcId="{6DEAC7EA-E4DD-4C83-9F88-71FE6CB42BF6}" destId="{533558F9-E757-4CB7-9A7D-BD5A710BDA01}" srcOrd="2" destOrd="0" parTransId="{C4F5A96E-95D3-4509-8950-E2192BD601DD}" sibTransId="{3ACE1E40-5576-4F8B-971D-0010D0BD4080}"/>
    <dgm:cxn modelId="{B857797C-C4DC-422C-82B0-E1604DB69EAA}" type="presOf" srcId="{6DEAC7EA-E4DD-4C83-9F88-71FE6CB42BF6}" destId="{53F7C526-A305-4DDF-8415-E3D529522BAE}" srcOrd="0" destOrd="0" presId="urn:microsoft.com/office/officeart/2005/8/layout/cycle6"/>
    <dgm:cxn modelId="{58EC3C6C-7ABF-42E9-B711-97BBFFE9205D}" type="presOf" srcId="{FD721607-C284-4C5E-BD28-38890780E7E9}" destId="{EC328850-426B-4187-B0E1-F2927C6F859D}" srcOrd="0" destOrd="0" presId="urn:microsoft.com/office/officeart/2005/8/layout/cycle6"/>
    <dgm:cxn modelId="{F85042AB-199A-406A-BFFE-253551A9FDE4}" type="presOf" srcId="{9AE4F5F5-0EA1-4415-ABF8-623ADF2CFEEE}" destId="{F7B1EEB3-AA1E-4453-82DD-ABDB0DD4B258}" srcOrd="0" destOrd="0" presId="urn:microsoft.com/office/officeart/2005/8/layout/cycle6"/>
    <dgm:cxn modelId="{C9B893A9-9B27-4465-B4D4-B7E13BBDF749}" type="presOf" srcId="{B732A509-C503-4F33-899B-82485414BC13}" destId="{2997C435-DF4F-48D2-A308-0BC411B81827}" srcOrd="0" destOrd="0" presId="urn:microsoft.com/office/officeart/2005/8/layout/cycle6"/>
    <dgm:cxn modelId="{680E11A3-F43F-45C0-A655-3F3D6FB8079D}" type="presOf" srcId="{122AFB5A-DD44-4172-B753-C6A939AEEAE6}" destId="{EEDB36A0-D559-454C-B077-651B3351D639}" srcOrd="0" destOrd="0" presId="urn:microsoft.com/office/officeart/2005/8/layout/cycle6"/>
    <dgm:cxn modelId="{8FF84F8F-3F3C-484D-922A-A9D17ECA6A49}" type="presOf" srcId="{C480DB87-EC2E-44A5-857F-94C30E3D92D6}" destId="{06BEF2CA-C8BC-4E00-AA6C-C66B32F221EC}" srcOrd="0" destOrd="0" presId="urn:microsoft.com/office/officeart/2005/8/layout/cycle6"/>
    <dgm:cxn modelId="{F0FD6A34-589D-4985-A2DD-B9CCB0DF9EFE}" srcId="{6DEAC7EA-E4DD-4C83-9F88-71FE6CB42BF6}" destId="{B732A509-C503-4F33-899B-82485414BC13}" srcOrd="8" destOrd="0" parTransId="{94457224-220E-4396-9963-69C17109E01F}" sibTransId="{8F6FA1D0-B892-45D3-8519-727B12979775}"/>
    <dgm:cxn modelId="{3B42C5B1-32A2-4632-8431-9FCDBBB8048E}" type="presOf" srcId="{E18EA010-06B9-459D-9046-03F81AAC44C2}" destId="{D3B5E785-A63D-4186-92FE-F0D5CA0D3850}" srcOrd="0" destOrd="0" presId="urn:microsoft.com/office/officeart/2005/8/layout/cycle6"/>
    <dgm:cxn modelId="{6802964E-EC07-4835-BF5C-BEDCEDDCBC0E}" srcId="{6DEAC7EA-E4DD-4C83-9F88-71FE6CB42BF6}" destId="{6CC98661-9AA2-44FE-B9BB-9D0CFF71A82E}" srcOrd="9" destOrd="0" parTransId="{1E206E62-7BB2-403E-85A3-1854867FCFE2}" sibTransId="{122AFB5A-DD44-4172-B753-C6A939AEEAE6}"/>
    <dgm:cxn modelId="{006E3480-A41F-46BD-A144-208698AE1CD0}" srcId="{6DEAC7EA-E4DD-4C83-9F88-71FE6CB42BF6}" destId="{8C2ABF21-4169-4F92-992B-B26A5BB85821}" srcOrd="1" destOrd="0" parTransId="{08C30186-EBC2-4B78-A08E-58A158813B9C}" sibTransId="{9AE4F5F5-0EA1-4415-ABF8-623ADF2CFEEE}"/>
    <dgm:cxn modelId="{870B3803-B76E-4B01-980E-14FD4D2F8567}" type="presOf" srcId="{26612691-C27C-42EA-A866-D79ADE728901}" destId="{EBFFE88D-69DC-4B86-9284-510D078AD5BD}" srcOrd="0" destOrd="0" presId="urn:microsoft.com/office/officeart/2005/8/layout/cycle6"/>
    <dgm:cxn modelId="{6909F1BD-714E-4801-A3D4-AA61024D7D12}" type="presOf" srcId="{533558F9-E757-4CB7-9A7D-BD5A710BDA01}" destId="{974838B5-1ACF-4D22-A8F1-9F27A820DA00}" srcOrd="0" destOrd="0" presId="urn:microsoft.com/office/officeart/2005/8/layout/cycle6"/>
    <dgm:cxn modelId="{299CDFD9-DB7F-47E0-8DA1-4D6A4C89124E}" type="presOf" srcId="{6CC98661-9AA2-44FE-B9BB-9D0CFF71A82E}" destId="{A2FC1AF0-2795-4D3C-A5BE-525A6331C5EB}" srcOrd="0" destOrd="0" presId="urn:microsoft.com/office/officeart/2005/8/layout/cycle6"/>
    <dgm:cxn modelId="{15A6B53D-8865-43D6-9A21-7C9A5870DEED}" type="presParOf" srcId="{53F7C526-A305-4DDF-8415-E3D529522BAE}" destId="{EBFFE88D-69DC-4B86-9284-510D078AD5BD}" srcOrd="0" destOrd="0" presId="urn:microsoft.com/office/officeart/2005/8/layout/cycle6"/>
    <dgm:cxn modelId="{E7952E65-B5D7-492F-9B59-050256905D41}" type="presParOf" srcId="{53F7C526-A305-4DDF-8415-E3D529522BAE}" destId="{DFE2648E-C9E2-41B3-8D79-420D3A4DC31F}" srcOrd="1" destOrd="0" presId="urn:microsoft.com/office/officeart/2005/8/layout/cycle6"/>
    <dgm:cxn modelId="{BC4A3281-AD9C-4BEF-A515-7FF3D8134CC2}" type="presParOf" srcId="{53F7C526-A305-4DDF-8415-E3D529522BAE}" destId="{EC328850-426B-4187-B0E1-F2927C6F859D}" srcOrd="2" destOrd="0" presId="urn:microsoft.com/office/officeart/2005/8/layout/cycle6"/>
    <dgm:cxn modelId="{0D0FB703-D4AE-43D2-B071-D339AEFFA0CC}" type="presParOf" srcId="{53F7C526-A305-4DDF-8415-E3D529522BAE}" destId="{080F7E04-E859-4C0C-865B-0E0515664CEC}" srcOrd="3" destOrd="0" presId="urn:microsoft.com/office/officeart/2005/8/layout/cycle6"/>
    <dgm:cxn modelId="{6954051B-79D1-4669-B891-E40FBA12B06C}" type="presParOf" srcId="{53F7C526-A305-4DDF-8415-E3D529522BAE}" destId="{271B0AC4-0897-478F-BCDA-B7C3B89B29C2}" srcOrd="4" destOrd="0" presId="urn:microsoft.com/office/officeart/2005/8/layout/cycle6"/>
    <dgm:cxn modelId="{38BA9257-6637-48A6-B115-26E8CECE623E}" type="presParOf" srcId="{53F7C526-A305-4DDF-8415-E3D529522BAE}" destId="{F7B1EEB3-AA1E-4453-82DD-ABDB0DD4B258}" srcOrd="5" destOrd="0" presId="urn:microsoft.com/office/officeart/2005/8/layout/cycle6"/>
    <dgm:cxn modelId="{F0F155D5-CB23-4EDE-93E4-99B5557EEAAA}" type="presParOf" srcId="{53F7C526-A305-4DDF-8415-E3D529522BAE}" destId="{974838B5-1ACF-4D22-A8F1-9F27A820DA00}" srcOrd="6" destOrd="0" presId="urn:microsoft.com/office/officeart/2005/8/layout/cycle6"/>
    <dgm:cxn modelId="{83771C69-45E8-41F4-9D7E-DCFB70AB7BA5}" type="presParOf" srcId="{53F7C526-A305-4DDF-8415-E3D529522BAE}" destId="{E7EF5F74-FE0D-4B15-8697-810B6A7A0CAE}" srcOrd="7" destOrd="0" presId="urn:microsoft.com/office/officeart/2005/8/layout/cycle6"/>
    <dgm:cxn modelId="{35DE2B57-01AE-45E8-8934-DF318047386B}" type="presParOf" srcId="{53F7C526-A305-4DDF-8415-E3D529522BAE}" destId="{F70036B5-0DDC-47D0-9F68-A9D834F0E61B}" srcOrd="8" destOrd="0" presId="urn:microsoft.com/office/officeart/2005/8/layout/cycle6"/>
    <dgm:cxn modelId="{047EA6EA-79DE-4D97-ADFF-98F57C0B229D}" type="presParOf" srcId="{53F7C526-A305-4DDF-8415-E3D529522BAE}" destId="{230F75A9-8DC5-4172-AC80-B8542248E8BE}" srcOrd="9" destOrd="0" presId="urn:microsoft.com/office/officeart/2005/8/layout/cycle6"/>
    <dgm:cxn modelId="{1B212529-08D4-43C4-A2E1-191DE160F712}" type="presParOf" srcId="{53F7C526-A305-4DDF-8415-E3D529522BAE}" destId="{22DA5E31-8687-4D6A-B0BA-19C41FA63BE7}" srcOrd="10" destOrd="0" presId="urn:microsoft.com/office/officeart/2005/8/layout/cycle6"/>
    <dgm:cxn modelId="{B0DDDB00-6D17-4D23-8263-05CBC3288F87}" type="presParOf" srcId="{53F7C526-A305-4DDF-8415-E3D529522BAE}" destId="{2B36FB0A-4AA6-4E22-A8FB-8F3216B55D04}" srcOrd="11" destOrd="0" presId="urn:microsoft.com/office/officeart/2005/8/layout/cycle6"/>
    <dgm:cxn modelId="{064A2A21-DF97-47CC-A224-AF0BEED7E641}" type="presParOf" srcId="{53F7C526-A305-4DDF-8415-E3D529522BAE}" destId="{D3B5E785-A63D-4186-92FE-F0D5CA0D3850}" srcOrd="12" destOrd="0" presId="urn:microsoft.com/office/officeart/2005/8/layout/cycle6"/>
    <dgm:cxn modelId="{9A963F87-91B9-4097-9144-90E9AA361C2D}" type="presParOf" srcId="{53F7C526-A305-4DDF-8415-E3D529522BAE}" destId="{C50C1796-3BB0-4E76-B66B-746034DF57A0}" srcOrd="13" destOrd="0" presId="urn:microsoft.com/office/officeart/2005/8/layout/cycle6"/>
    <dgm:cxn modelId="{707B37CB-F0D0-4027-8D53-BB6B4DB64E0E}" type="presParOf" srcId="{53F7C526-A305-4DDF-8415-E3D529522BAE}" destId="{972DB64F-C07F-4AF1-8823-11EDC63BE200}" srcOrd="14" destOrd="0" presId="urn:microsoft.com/office/officeart/2005/8/layout/cycle6"/>
    <dgm:cxn modelId="{28FE0A26-682A-431D-B716-4914F307CC47}" type="presParOf" srcId="{53F7C526-A305-4DDF-8415-E3D529522BAE}" destId="{B31425F7-36A5-4D0B-BCB7-0922B92069F1}" srcOrd="15" destOrd="0" presId="urn:microsoft.com/office/officeart/2005/8/layout/cycle6"/>
    <dgm:cxn modelId="{8A925267-56DC-424E-A183-829538178FAE}" type="presParOf" srcId="{53F7C526-A305-4DDF-8415-E3D529522BAE}" destId="{7D30409A-7C99-4FC4-B496-7090C578E365}" srcOrd="16" destOrd="0" presId="urn:microsoft.com/office/officeart/2005/8/layout/cycle6"/>
    <dgm:cxn modelId="{32034F15-31CE-4332-92EB-D2B366E40DD7}" type="presParOf" srcId="{53F7C526-A305-4DDF-8415-E3D529522BAE}" destId="{06BEF2CA-C8BC-4E00-AA6C-C66B32F221EC}" srcOrd="17" destOrd="0" presId="urn:microsoft.com/office/officeart/2005/8/layout/cycle6"/>
    <dgm:cxn modelId="{CA65D075-0EF3-4A1D-901E-080D37A23970}" type="presParOf" srcId="{53F7C526-A305-4DDF-8415-E3D529522BAE}" destId="{695104BF-8B6A-478B-A650-DE896F8CECD9}" srcOrd="18" destOrd="0" presId="urn:microsoft.com/office/officeart/2005/8/layout/cycle6"/>
    <dgm:cxn modelId="{1DA3A2FD-3BED-409A-8BB3-369523B04049}" type="presParOf" srcId="{53F7C526-A305-4DDF-8415-E3D529522BAE}" destId="{1FB87BD3-8959-43A2-A150-A35E628E8E3E}" srcOrd="19" destOrd="0" presId="urn:microsoft.com/office/officeart/2005/8/layout/cycle6"/>
    <dgm:cxn modelId="{C42448FE-FE06-4E63-810F-726145BB875D}" type="presParOf" srcId="{53F7C526-A305-4DDF-8415-E3D529522BAE}" destId="{00EA599E-93CA-4E65-A8E8-FB74AD7F2144}" srcOrd="20" destOrd="0" presId="urn:microsoft.com/office/officeart/2005/8/layout/cycle6"/>
    <dgm:cxn modelId="{A42C3A25-BF5E-43EA-99BD-426A43ABFDB0}" type="presParOf" srcId="{53F7C526-A305-4DDF-8415-E3D529522BAE}" destId="{7889374B-D7BF-4686-82DC-C642663A7916}" srcOrd="21" destOrd="0" presId="urn:microsoft.com/office/officeart/2005/8/layout/cycle6"/>
    <dgm:cxn modelId="{E5070B02-1637-49FF-B1BB-649D2E0E58A7}" type="presParOf" srcId="{53F7C526-A305-4DDF-8415-E3D529522BAE}" destId="{18428378-555E-419D-AE85-629F08C97E92}" srcOrd="22" destOrd="0" presId="urn:microsoft.com/office/officeart/2005/8/layout/cycle6"/>
    <dgm:cxn modelId="{B0243627-C545-4892-B410-9334B3BB0EB6}" type="presParOf" srcId="{53F7C526-A305-4DDF-8415-E3D529522BAE}" destId="{8E137AC4-C194-4E9B-A377-C96FE6E10CCB}" srcOrd="23" destOrd="0" presId="urn:microsoft.com/office/officeart/2005/8/layout/cycle6"/>
    <dgm:cxn modelId="{ECFE23F6-F51D-410A-9A2C-E49C31438807}" type="presParOf" srcId="{53F7C526-A305-4DDF-8415-E3D529522BAE}" destId="{2997C435-DF4F-48D2-A308-0BC411B81827}" srcOrd="24" destOrd="0" presId="urn:microsoft.com/office/officeart/2005/8/layout/cycle6"/>
    <dgm:cxn modelId="{D9F96515-97C1-4485-B4F4-DA0A027F0EE1}" type="presParOf" srcId="{53F7C526-A305-4DDF-8415-E3D529522BAE}" destId="{B2790D49-946F-48BB-A454-B7552761C64F}" srcOrd="25" destOrd="0" presId="urn:microsoft.com/office/officeart/2005/8/layout/cycle6"/>
    <dgm:cxn modelId="{A730444C-91A0-467E-97A7-914D89C9E630}" type="presParOf" srcId="{53F7C526-A305-4DDF-8415-E3D529522BAE}" destId="{1C019606-BE26-4B4F-9A1A-EA376323199F}" srcOrd="26" destOrd="0" presId="urn:microsoft.com/office/officeart/2005/8/layout/cycle6"/>
    <dgm:cxn modelId="{EB4C3E1C-AA27-43E4-8928-9CBE147005D5}" type="presParOf" srcId="{53F7C526-A305-4DDF-8415-E3D529522BAE}" destId="{A2FC1AF0-2795-4D3C-A5BE-525A6331C5EB}" srcOrd="27" destOrd="0" presId="urn:microsoft.com/office/officeart/2005/8/layout/cycle6"/>
    <dgm:cxn modelId="{2E0F765D-86E0-4C01-AC1B-2A1BD9D3BA4E}" type="presParOf" srcId="{53F7C526-A305-4DDF-8415-E3D529522BAE}" destId="{D9A6A0A0-04C0-4475-BA29-FB102D077B18}" srcOrd="28" destOrd="0" presId="urn:microsoft.com/office/officeart/2005/8/layout/cycle6"/>
    <dgm:cxn modelId="{A88B2946-261D-4C39-94E8-C74356B6109C}" type="presParOf" srcId="{53F7C526-A305-4DDF-8415-E3D529522BAE}" destId="{EEDB36A0-D559-454C-B077-651B3351D639}" srcOrd="29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DEAC7EA-E4DD-4C83-9F88-71FE6CB42BF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26612691-C27C-42EA-A866-D79ADE728901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518BF0C8-67CC-4426-BC6B-851B462BB5FE}" type="parTrans" cxnId="{74DE6DC1-D4F4-4067-A9ED-AB8D8C454CF1}">
      <dgm:prSet/>
      <dgm:spPr/>
      <dgm:t>
        <a:bodyPr/>
        <a:lstStyle/>
        <a:p>
          <a:endParaRPr lang="en-GB"/>
        </a:p>
      </dgm:t>
    </dgm:pt>
    <dgm:pt modelId="{FD721607-C284-4C5E-BD28-38890780E7E9}" type="sibTrans" cxnId="{74DE6DC1-D4F4-4067-A9ED-AB8D8C454CF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2713C0-E37A-4927-B7F1-643DD674B5B4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F3DDC807-8DD4-49F9-9C37-E77DBC918480}" type="parTrans" cxnId="{20231D58-ACD0-47B0-968F-65F65EE2D3EC}">
      <dgm:prSet/>
      <dgm:spPr/>
      <dgm:t>
        <a:bodyPr/>
        <a:lstStyle/>
        <a:p>
          <a:endParaRPr lang="en-GB"/>
        </a:p>
      </dgm:t>
    </dgm:pt>
    <dgm:pt modelId="{A1DED879-2367-49EE-B39A-CAD33286FED5}" type="sibTrans" cxnId="{20231D58-ACD0-47B0-968F-65F65EE2D3E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5C91F015-FD51-4326-B4CE-CC02E72534B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3FC4433-9192-4A44-B0B4-2119F3843EB6}" type="parTrans" cxnId="{5E6B5D78-B449-4C06-99EF-70E328E0AAF5}">
      <dgm:prSet/>
      <dgm:spPr/>
      <dgm:t>
        <a:bodyPr/>
        <a:lstStyle/>
        <a:p>
          <a:endParaRPr lang="en-GB"/>
        </a:p>
      </dgm:t>
    </dgm:pt>
    <dgm:pt modelId="{896A6010-309A-4EE5-9F69-22ECBF382023}" type="sibTrans" cxnId="{5E6B5D78-B449-4C06-99EF-70E328E0AAF5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BE28A756-02B9-4F75-A560-A7105EACB477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ADE345F5-0734-48AC-B3EC-B0EFEC5AC0DB}" type="parTrans" cxnId="{DFA0487F-2CEA-40E2-9854-71A4DE30D8F0}">
      <dgm:prSet/>
      <dgm:spPr/>
      <dgm:t>
        <a:bodyPr/>
        <a:lstStyle/>
        <a:p>
          <a:endParaRPr lang="en-GB"/>
        </a:p>
      </dgm:t>
    </dgm:pt>
    <dgm:pt modelId="{A18C1DDE-3C01-48B5-B44B-DAB0431C4063}" type="sibTrans" cxnId="{DFA0487F-2CEA-40E2-9854-71A4DE30D8F0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18EA010-06B9-459D-9046-03F81AAC44C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03F6EB63-D564-4527-A197-0897D30A9D1A}" type="parTrans" cxnId="{D978BA8B-CA4E-4D37-B28C-FD9ED44D5468}">
      <dgm:prSet/>
      <dgm:spPr/>
      <dgm:t>
        <a:bodyPr/>
        <a:lstStyle/>
        <a:p>
          <a:endParaRPr lang="en-GB"/>
        </a:p>
      </dgm:t>
    </dgm:pt>
    <dgm:pt modelId="{AB5A68D2-77AE-40EA-B0F2-A83E574BE687}" type="sibTrans" cxnId="{D978BA8B-CA4E-4D37-B28C-FD9ED44D5468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068DF65D-0E1E-4CA9-8B96-A7910304C848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3F263ED-1953-49B6-8F02-B75DAAD44B5A}" type="parTrans" cxnId="{E64F08A2-EFCE-46FA-AA72-F569BA425C66}">
      <dgm:prSet/>
      <dgm:spPr/>
      <dgm:t>
        <a:bodyPr/>
        <a:lstStyle/>
        <a:p>
          <a:endParaRPr lang="en-GB"/>
        </a:p>
      </dgm:t>
    </dgm:pt>
    <dgm:pt modelId="{C480DB87-EC2E-44A5-857F-94C30E3D92D6}" type="sibTrans" cxnId="{E64F08A2-EFCE-46FA-AA72-F569BA425C66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89D1C96B-B0E9-4AB1-91AD-4A55E788F04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C6681032-0CD6-4AB7-9073-E9B5ED9247C7}" type="parTrans" cxnId="{53F15D08-9390-4166-BF91-F4A40663FC2B}">
      <dgm:prSet/>
      <dgm:spPr/>
      <dgm:t>
        <a:bodyPr/>
        <a:lstStyle/>
        <a:p>
          <a:endParaRPr lang="en-GB"/>
        </a:p>
      </dgm:t>
    </dgm:pt>
    <dgm:pt modelId="{AAEC642D-BEA0-424A-93FA-CE91051E0CFE}" type="sibTrans" cxnId="{53F15D08-9390-4166-BF91-F4A40663FC2B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B732A509-C503-4F33-899B-82485414BC13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94457224-220E-4396-9963-69C17109E01F}" type="parTrans" cxnId="{F0FD6A34-589D-4985-A2DD-B9CCB0DF9EFE}">
      <dgm:prSet/>
      <dgm:spPr/>
      <dgm:t>
        <a:bodyPr/>
        <a:lstStyle/>
        <a:p>
          <a:endParaRPr lang="en-GB"/>
        </a:p>
      </dgm:t>
    </dgm:pt>
    <dgm:pt modelId="{8F6FA1D0-B892-45D3-8519-727B12979775}" type="sibTrans" cxnId="{F0FD6A34-589D-4985-A2DD-B9CCB0DF9EF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 dirty="0"/>
            </a:p>
          </dgm:t>
        </dgm:pt>
      </mc:Choice>
      <mc:Fallback xmlns="">
        <dgm:pt modelId="{6CC98661-9AA2-44FE-B9BB-9D0CFF71A8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 dirty="0"/>
            </a:p>
          </dgm:t>
        </dgm:pt>
      </mc:Fallback>
    </mc:AlternateContent>
    <dgm:pt modelId="{1E206E62-7BB2-403E-85A3-1854867FCFE2}" type="parTrans" cxnId="{6802964E-EC07-4835-BF5C-BEDCEDDCBC0E}">
      <dgm:prSet/>
      <dgm:spPr/>
      <dgm:t>
        <a:bodyPr/>
        <a:lstStyle/>
        <a:p>
          <a:endParaRPr lang="en-GB"/>
        </a:p>
      </dgm:t>
    </dgm:pt>
    <dgm:pt modelId="{122AFB5A-DD44-4172-B753-C6A939AEEAE6}" type="sibTrans" cxnId="{6802964E-EC07-4835-BF5C-BEDCEDDCBC0E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38BE18E5-7EEF-4FFA-B11F-26BBBE9B6C6F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10757860-AD28-434F-BB52-33AFB59162BB}" type="parTrans" cxnId="{3ABE98D9-B6AB-475B-9F82-352654452DE3}">
      <dgm:prSet/>
      <dgm:spPr/>
      <dgm:t>
        <a:bodyPr/>
        <a:lstStyle/>
        <a:p>
          <a:endParaRPr lang="en-GB"/>
        </a:p>
      </dgm:t>
    </dgm:pt>
    <dgm:pt modelId="{FE096762-ED23-422F-AC8B-AAD3FF46F829}" type="sibTrans" cxnId="{3ABE98D9-B6AB-475B-9F82-352654452DE3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E3B7D24F-8CB1-4E3A-B067-DE8B3D9861C5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2238A66D-5BD7-4005-BAC6-7A57F1CD2C4C}" type="parTrans" cxnId="{F75F897D-8B88-4509-82E2-BBAD1DE77984}">
      <dgm:prSet/>
      <dgm:spPr/>
      <dgm:t>
        <a:bodyPr/>
        <a:lstStyle/>
        <a:p>
          <a:endParaRPr lang="en-GB"/>
        </a:p>
      </dgm:t>
    </dgm:pt>
    <dgm:pt modelId="{1D3D5C6A-8F8A-444E-AFF7-45BF2BA884A4}" type="sibTrans" cxnId="{F75F897D-8B88-4509-82E2-BBAD1DE77984}">
      <dgm:prSet/>
      <dgm:spPr/>
      <dgm:t>
        <a:bodyPr/>
        <a:lstStyle/>
        <a:p>
          <a:endParaRPr lang="en-GB"/>
        </a:p>
      </dgm:t>
    </dgm:pt>
    <dgm:pt modelId="{685AA220-1E5B-46C0-B8DE-B9D662CB20B6}">
      <dgm:prSet phldrT="[Text]"/>
      <dgm:spPr>
        <a:noFill/>
        <a:ln w="12700">
          <a:solidFill>
            <a:schemeClr val="tx1"/>
          </a:solidFill>
        </a:ln>
      </dgm:spPr>
      <dgm:t>
        <a:bodyPr/>
        <a:lstStyle/>
        <a:p>
          <a:endParaRPr lang="en-GB" dirty="0"/>
        </a:p>
        <a:p>
          <a:endParaRPr lang="en-GB" dirty="0"/>
        </a:p>
      </dgm:t>
    </dgm:pt>
    <dgm:pt modelId="{F1C38307-3990-487A-B707-E5ED6CFE2611}" type="parTrans" cxnId="{B2FD279C-52C0-4372-BF97-2D55A7AC4421}">
      <dgm:prSet/>
      <dgm:spPr/>
      <dgm:t>
        <a:bodyPr/>
        <a:lstStyle/>
        <a:p>
          <a:endParaRPr lang="en-GB"/>
        </a:p>
      </dgm:t>
    </dgm:pt>
    <dgm:pt modelId="{F10F2953-2130-4CDF-8CF5-0435AEA3BB8E}" type="sibTrans" cxnId="{B2FD279C-52C0-4372-BF97-2D55A7AC4421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714D3389-AA64-47A8-AA75-29F11EA55E0C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714D3389-AA64-47A8-AA75-29F11EA55E0C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3566F40F-46F7-4C41-A6D9-0344170A24EE}" type="parTrans" cxnId="{23128CD2-4E30-4959-8953-36DD3E50F52C}">
      <dgm:prSet/>
      <dgm:spPr/>
      <dgm:t>
        <a:bodyPr/>
        <a:lstStyle/>
        <a:p>
          <a:endParaRPr lang="en-GB"/>
        </a:p>
      </dgm:t>
    </dgm:pt>
    <dgm:pt modelId="{A4C2D81B-2CD7-4411-AC9A-C2AA573EDEEA}" type="sibTrans" cxnId="{23128CD2-4E30-4959-8953-36DD3E50F52C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CE1956AB-42F4-4238-B8CB-A15BBB07FAE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CE1956AB-42F4-4238-B8CB-A15BBB07FAE2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EA76AD85-379A-4765-92D0-F92F3BA74AA0}" type="parTrans" cxnId="{4CA1A6C6-E506-42DE-BCC5-C8BFB80C715A}">
      <dgm:prSet/>
      <dgm:spPr/>
      <dgm:t>
        <a:bodyPr/>
        <a:lstStyle/>
        <a:p>
          <a:endParaRPr lang="en-GB"/>
        </a:p>
      </dgm:t>
    </dgm:pt>
    <dgm:pt modelId="{BABE726C-1062-4F24-ADA7-0A414D1805AC}" type="sibTrans" cxnId="{4CA1A6C6-E506-42DE-BCC5-C8BFB80C715A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AF82DE00-825A-4C49-B52C-5F901330BDF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AF82DE00-825A-4C49-B52C-5F901330BDFD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80472308-766A-427D-92B9-21C7CD46B0F4}" type="parTrans" cxnId="{0F68EC08-98AE-46E6-B7F8-ECB4F73A8ABD}">
      <dgm:prSet/>
      <dgm:spPr/>
      <dgm:t>
        <a:bodyPr/>
        <a:lstStyle/>
        <a:p>
          <a:endParaRPr lang="en-GB"/>
        </a:p>
      </dgm:t>
    </dgm:pt>
    <dgm:pt modelId="{056A21AC-EDE6-40E9-B654-4AD8D7A34133}" type="sibTrans" cxnId="{0F68EC08-98AE-46E6-B7F8-ECB4F73A8ABD}">
      <dgm:prSet/>
      <dgm:spPr/>
      <dgm:t>
        <a:bodyPr/>
        <a:lstStyle/>
        <a:p>
          <a:endParaRPr lang="en-GB"/>
        </a:p>
      </dgm:t>
    </dgm:pt>
    <mc:AlternateContent xmlns:mc="http://schemas.openxmlformats.org/markup-compatibility/2006" xmlns:a14="http://schemas.microsoft.com/office/drawing/2010/main">
      <mc:Choice Requires="a14">
        <dgm:pt modelId="{66FECF8C-5BFF-47A1-9AA9-485FCCB9A2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/>
                      <m:sup/>
                    </m:sSup>
                  </m:oMath>
                </m:oMathPara>
              </a14:m>
              <a:endParaRPr lang="en-GB"/>
            </a:p>
          </dgm:t>
        </dgm:pt>
      </mc:Choice>
      <mc:Fallback xmlns="">
        <dgm:pt modelId="{66FECF8C-5BFF-47A1-9AA9-485FCCB9A22E}">
          <dgm:prSet phldrT="[Text]"/>
          <dgm:spPr>
            <a:noFill/>
            <a:ln w="12700">
              <a:solidFill>
                <a:schemeClr val="tx1"/>
              </a:solidFill>
            </a:ln>
          </dgm:spPr>
          <dgm:t>
            <a:bodyPr/>
            <a:lstStyle/>
            <a:p>
              <a:pPr/>
              <a:r>
                <a:rPr lang="en-GB" i="0">
                  <a:latin typeface="Cambria Math" panose="02040503050406030204" pitchFamily="18" charset="0"/>
                </a:rPr>
                <a:t>〖^〗</a:t>
              </a:r>
              <a:endParaRPr lang="en-GB"/>
            </a:p>
          </dgm:t>
        </dgm:pt>
      </mc:Fallback>
    </mc:AlternateContent>
    <dgm:pt modelId="{75735310-AD4D-4EAE-91FD-747885D311E9}" type="parTrans" cxnId="{2CDC7851-0BE3-4EBD-A746-A0410E01FF79}">
      <dgm:prSet/>
      <dgm:spPr/>
      <dgm:t>
        <a:bodyPr/>
        <a:lstStyle/>
        <a:p>
          <a:endParaRPr lang="en-GB"/>
        </a:p>
      </dgm:t>
    </dgm:pt>
    <dgm:pt modelId="{A549C9B4-10E4-41D7-9951-4D1D8BAB8A79}" type="sibTrans" cxnId="{2CDC7851-0BE3-4EBD-A746-A0410E01FF79}">
      <dgm:prSet/>
      <dgm:spPr/>
      <dgm:t>
        <a:bodyPr/>
        <a:lstStyle/>
        <a:p>
          <a:endParaRPr lang="en-GB"/>
        </a:p>
      </dgm:t>
    </dgm:pt>
    <dgm:pt modelId="{53F7C526-A305-4DDF-8415-E3D529522BAE}" type="pres">
      <dgm:prSet presAssocID="{6DEAC7EA-E4DD-4C83-9F88-71FE6CB42BF6}" presName="cycle" presStyleCnt="0">
        <dgm:presLayoutVars>
          <dgm:dir/>
          <dgm:resizeHandles val="exact"/>
        </dgm:presLayoutVars>
      </dgm:prSet>
      <dgm:spPr/>
    </dgm:pt>
    <dgm:pt modelId="{EBFFE88D-69DC-4B86-9284-510D078AD5BD}" type="pres">
      <dgm:prSet presAssocID="{26612691-C27C-42EA-A866-D79ADE728901}" presName="node" presStyleLbl="node1" presStyleIdx="0" presStyleCnt="16" custScaleX="158471" custScaleY="129244">
        <dgm:presLayoutVars>
          <dgm:bulletEnabled val="1"/>
        </dgm:presLayoutVars>
      </dgm:prSet>
      <dgm:spPr/>
    </dgm:pt>
    <dgm:pt modelId="{DFE2648E-C9E2-41B3-8D79-420D3A4DC31F}" type="pres">
      <dgm:prSet presAssocID="{26612691-C27C-42EA-A866-D79ADE728901}" presName="spNode" presStyleCnt="0"/>
      <dgm:spPr/>
    </dgm:pt>
    <dgm:pt modelId="{EC328850-426B-4187-B0E1-F2927C6F859D}" type="pres">
      <dgm:prSet presAssocID="{FD721607-C284-4C5E-BD28-38890780E7E9}" presName="sibTrans" presStyleLbl="sibTrans1D1" presStyleIdx="0" presStyleCnt="16"/>
      <dgm:spPr/>
    </dgm:pt>
    <dgm:pt modelId="{AB2BBC2F-2861-45D2-ACC0-42D9845BA62D}" type="pres">
      <dgm:prSet presAssocID="{B72713C0-E37A-4927-B7F1-643DD674B5B4}" presName="node" presStyleLbl="node1" presStyleIdx="1" presStyleCnt="16" custScaleX="158471" custScaleY="129244">
        <dgm:presLayoutVars>
          <dgm:bulletEnabled val="1"/>
        </dgm:presLayoutVars>
      </dgm:prSet>
      <dgm:spPr/>
    </dgm:pt>
    <dgm:pt modelId="{88DD1657-2A59-4B7B-A013-A38CD91352C4}" type="pres">
      <dgm:prSet presAssocID="{B72713C0-E37A-4927-B7F1-643DD674B5B4}" presName="spNode" presStyleCnt="0"/>
      <dgm:spPr/>
    </dgm:pt>
    <dgm:pt modelId="{14C85ED9-E72E-4DCF-8A49-93C1AF4C8131}" type="pres">
      <dgm:prSet presAssocID="{A1DED879-2367-49EE-B39A-CAD33286FED5}" presName="sibTrans" presStyleLbl="sibTrans1D1" presStyleIdx="1" presStyleCnt="16"/>
      <dgm:spPr/>
    </dgm:pt>
    <dgm:pt modelId="{8A2FF4EC-A4B8-4247-8296-82C8A98269D1}" type="pres">
      <dgm:prSet presAssocID="{5C91F015-FD51-4326-B4CE-CC02E72534BD}" presName="node" presStyleLbl="node1" presStyleIdx="2" presStyleCnt="16" custScaleX="158471" custScaleY="129244">
        <dgm:presLayoutVars>
          <dgm:bulletEnabled val="1"/>
        </dgm:presLayoutVars>
      </dgm:prSet>
      <dgm:spPr/>
    </dgm:pt>
    <dgm:pt modelId="{616CF29F-C8E1-471D-A60C-A24347163011}" type="pres">
      <dgm:prSet presAssocID="{5C91F015-FD51-4326-B4CE-CC02E72534BD}" presName="spNode" presStyleCnt="0"/>
      <dgm:spPr/>
    </dgm:pt>
    <dgm:pt modelId="{8F7F3509-ACA6-4556-99D1-43B942392E62}" type="pres">
      <dgm:prSet presAssocID="{896A6010-309A-4EE5-9F69-22ECBF382023}" presName="sibTrans" presStyleLbl="sibTrans1D1" presStyleIdx="2" presStyleCnt="16"/>
      <dgm:spPr/>
    </dgm:pt>
    <dgm:pt modelId="{946018AC-3DEC-47EE-AC37-5F799E58EE3B}" type="pres">
      <dgm:prSet presAssocID="{714D3389-AA64-47A8-AA75-29F11EA55E0C}" presName="node" presStyleLbl="node1" presStyleIdx="3" presStyleCnt="16" custScaleX="158471" custScaleY="129244">
        <dgm:presLayoutVars>
          <dgm:bulletEnabled val="1"/>
        </dgm:presLayoutVars>
      </dgm:prSet>
      <dgm:spPr/>
    </dgm:pt>
    <dgm:pt modelId="{6C01F772-3155-4ED4-ACA8-C56E79720F5D}" type="pres">
      <dgm:prSet presAssocID="{714D3389-AA64-47A8-AA75-29F11EA55E0C}" presName="spNode" presStyleCnt="0"/>
      <dgm:spPr/>
    </dgm:pt>
    <dgm:pt modelId="{9B13D436-05AB-4B14-9DFD-A7CE93D10607}" type="pres">
      <dgm:prSet presAssocID="{A4C2D81B-2CD7-4411-AC9A-C2AA573EDEEA}" presName="sibTrans" presStyleLbl="sibTrans1D1" presStyleIdx="3" presStyleCnt="16"/>
      <dgm:spPr/>
    </dgm:pt>
    <dgm:pt modelId="{7D6382B1-1DE2-44C8-AFDB-6D470EFEF1E1}" type="pres">
      <dgm:prSet presAssocID="{CE1956AB-42F4-4238-B8CB-A15BBB07FAE2}" presName="node" presStyleLbl="node1" presStyleIdx="4" presStyleCnt="16" custScaleX="158471" custScaleY="129244">
        <dgm:presLayoutVars>
          <dgm:bulletEnabled val="1"/>
        </dgm:presLayoutVars>
      </dgm:prSet>
      <dgm:spPr/>
    </dgm:pt>
    <dgm:pt modelId="{FD828248-B46D-4175-B8F7-1E523C700D06}" type="pres">
      <dgm:prSet presAssocID="{CE1956AB-42F4-4238-B8CB-A15BBB07FAE2}" presName="spNode" presStyleCnt="0"/>
      <dgm:spPr/>
    </dgm:pt>
    <dgm:pt modelId="{88586D43-51C3-4C2B-9505-616423FE9A7E}" type="pres">
      <dgm:prSet presAssocID="{BABE726C-1062-4F24-ADA7-0A414D1805AC}" presName="sibTrans" presStyleLbl="sibTrans1D1" presStyleIdx="4" presStyleCnt="16"/>
      <dgm:spPr/>
    </dgm:pt>
    <dgm:pt modelId="{CCE0D217-9E9D-4776-88A6-5F020E8BBF8F}" type="pres">
      <dgm:prSet presAssocID="{AF82DE00-825A-4C49-B52C-5F901330BDFD}" presName="node" presStyleLbl="node1" presStyleIdx="5" presStyleCnt="16" custScaleX="158471" custScaleY="129244">
        <dgm:presLayoutVars>
          <dgm:bulletEnabled val="1"/>
        </dgm:presLayoutVars>
      </dgm:prSet>
      <dgm:spPr/>
    </dgm:pt>
    <dgm:pt modelId="{5F62D1C1-16E4-485B-8146-FC368DE44123}" type="pres">
      <dgm:prSet presAssocID="{AF82DE00-825A-4C49-B52C-5F901330BDFD}" presName="spNode" presStyleCnt="0"/>
      <dgm:spPr/>
    </dgm:pt>
    <dgm:pt modelId="{13CD766F-D2DC-4C85-91A9-6502F8E86D7F}" type="pres">
      <dgm:prSet presAssocID="{056A21AC-EDE6-40E9-B654-4AD8D7A34133}" presName="sibTrans" presStyleLbl="sibTrans1D1" presStyleIdx="5" presStyleCnt="16"/>
      <dgm:spPr/>
    </dgm:pt>
    <dgm:pt modelId="{91FD1C14-3276-48CF-880F-87D0C0430A91}" type="pres">
      <dgm:prSet presAssocID="{66FECF8C-5BFF-47A1-9AA9-485FCCB9A22E}" presName="node" presStyleLbl="node1" presStyleIdx="6" presStyleCnt="16" custScaleX="158471" custScaleY="129244">
        <dgm:presLayoutVars>
          <dgm:bulletEnabled val="1"/>
        </dgm:presLayoutVars>
      </dgm:prSet>
      <dgm:spPr/>
    </dgm:pt>
    <dgm:pt modelId="{31BD4F64-85C6-4571-8198-C419ED128289}" type="pres">
      <dgm:prSet presAssocID="{66FECF8C-5BFF-47A1-9AA9-485FCCB9A22E}" presName="spNode" presStyleCnt="0"/>
      <dgm:spPr/>
    </dgm:pt>
    <dgm:pt modelId="{0D116175-260E-40AE-AD6C-FEF618633A75}" type="pres">
      <dgm:prSet presAssocID="{A549C9B4-10E4-41D7-9951-4D1D8BAB8A79}" presName="sibTrans" presStyleLbl="sibTrans1D1" presStyleIdx="6" presStyleCnt="16"/>
      <dgm:spPr/>
    </dgm:pt>
    <dgm:pt modelId="{04A23EBB-600E-498E-B36E-44B5B3AED433}" type="pres">
      <dgm:prSet presAssocID="{685AA220-1E5B-46C0-B8DE-B9D662CB20B6}" presName="node" presStyleLbl="node1" presStyleIdx="7" presStyleCnt="16" custScaleX="158471" custScaleY="129244">
        <dgm:presLayoutVars>
          <dgm:bulletEnabled val="1"/>
        </dgm:presLayoutVars>
      </dgm:prSet>
      <dgm:spPr/>
    </dgm:pt>
    <dgm:pt modelId="{91AFF870-18C7-4FD6-97CD-ABF4EE3A1349}" type="pres">
      <dgm:prSet presAssocID="{685AA220-1E5B-46C0-B8DE-B9D662CB20B6}" presName="spNode" presStyleCnt="0"/>
      <dgm:spPr/>
    </dgm:pt>
    <dgm:pt modelId="{B0D2BE0D-E9FD-4194-933D-0615A90019A0}" type="pres">
      <dgm:prSet presAssocID="{F10F2953-2130-4CDF-8CF5-0435AEA3BB8E}" presName="sibTrans" presStyleLbl="sibTrans1D1" presStyleIdx="7" presStyleCnt="16"/>
      <dgm:spPr/>
    </dgm:pt>
    <dgm:pt modelId="{230F75A9-8DC5-4172-AC80-B8542248E8BE}" type="pres">
      <dgm:prSet presAssocID="{BE28A756-02B9-4F75-A560-A7105EACB477}" presName="node" presStyleLbl="node1" presStyleIdx="8" presStyleCnt="16" custScaleX="158471" custScaleY="129244">
        <dgm:presLayoutVars>
          <dgm:bulletEnabled val="1"/>
        </dgm:presLayoutVars>
      </dgm:prSet>
      <dgm:spPr/>
    </dgm:pt>
    <dgm:pt modelId="{22DA5E31-8687-4D6A-B0BA-19C41FA63BE7}" type="pres">
      <dgm:prSet presAssocID="{BE28A756-02B9-4F75-A560-A7105EACB477}" presName="spNode" presStyleCnt="0"/>
      <dgm:spPr/>
    </dgm:pt>
    <dgm:pt modelId="{2B36FB0A-4AA6-4E22-A8FB-8F3216B55D04}" type="pres">
      <dgm:prSet presAssocID="{A18C1DDE-3C01-48B5-B44B-DAB0431C4063}" presName="sibTrans" presStyleLbl="sibTrans1D1" presStyleIdx="8" presStyleCnt="16"/>
      <dgm:spPr/>
    </dgm:pt>
    <dgm:pt modelId="{D3B5E785-A63D-4186-92FE-F0D5CA0D3850}" type="pres">
      <dgm:prSet presAssocID="{E18EA010-06B9-459D-9046-03F81AAC44C2}" presName="node" presStyleLbl="node1" presStyleIdx="9" presStyleCnt="16" custScaleX="158471" custScaleY="129244">
        <dgm:presLayoutVars>
          <dgm:bulletEnabled val="1"/>
        </dgm:presLayoutVars>
      </dgm:prSet>
      <dgm:spPr/>
    </dgm:pt>
    <dgm:pt modelId="{C50C1796-3BB0-4E76-B66B-746034DF57A0}" type="pres">
      <dgm:prSet presAssocID="{E18EA010-06B9-459D-9046-03F81AAC44C2}" presName="spNode" presStyleCnt="0"/>
      <dgm:spPr/>
    </dgm:pt>
    <dgm:pt modelId="{972DB64F-C07F-4AF1-8823-11EDC63BE200}" type="pres">
      <dgm:prSet presAssocID="{AB5A68D2-77AE-40EA-B0F2-A83E574BE687}" presName="sibTrans" presStyleLbl="sibTrans1D1" presStyleIdx="9" presStyleCnt="16"/>
      <dgm:spPr/>
    </dgm:pt>
    <dgm:pt modelId="{B31425F7-36A5-4D0B-BCB7-0922B92069F1}" type="pres">
      <dgm:prSet presAssocID="{068DF65D-0E1E-4CA9-8B96-A7910304C848}" presName="node" presStyleLbl="node1" presStyleIdx="10" presStyleCnt="16" custScaleX="158471" custScaleY="129244">
        <dgm:presLayoutVars>
          <dgm:bulletEnabled val="1"/>
        </dgm:presLayoutVars>
      </dgm:prSet>
      <dgm:spPr/>
    </dgm:pt>
    <dgm:pt modelId="{7D30409A-7C99-4FC4-B496-7090C578E365}" type="pres">
      <dgm:prSet presAssocID="{068DF65D-0E1E-4CA9-8B96-A7910304C848}" presName="spNode" presStyleCnt="0"/>
      <dgm:spPr/>
    </dgm:pt>
    <dgm:pt modelId="{06BEF2CA-C8BC-4E00-AA6C-C66B32F221EC}" type="pres">
      <dgm:prSet presAssocID="{C480DB87-EC2E-44A5-857F-94C30E3D92D6}" presName="sibTrans" presStyleLbl="sibTrans1D1" presStyleIdx="10" presStyleCnt="16"/>
      <dgm:spPr/>
    </dgm:pt>
    <dgm:pt modelId="{CB8210D4-B5E9-49FE-8DB4-97FD169CB9A8}" type="pres">
      <dgm:prSet presAssocID="{38BE18E5-7EEF-4FFA-B11F-26BBBE9B6C6F}" presName="node" presStyleLbl="node1" presStyleIdx="11" presStyleCnt="16" custScaleX="158471" custScaleY="129244">
        <dgm:presLayoutVars>
          <dgm:bulletEnabled val="1"/>
        </dgm:presLayoutVars>
      </dgm:prSet>
      <dgm:spPr/>
    </dgm:pt>
    <dgm:pt modelId="{DC13EAE6-CA4D-4E5C-9674-B050D8EE7E61}" type="pres">
      <dgm:prSet presAssocID="{38BE18E5-7EEF-4FFA-B11F-26BBBE9B6C6F}" presName="spNode" presStyleCnt="0"/>
      <dgm:spPr/>
    </dgm:pt>
    <dgm:pt modelId="{D53BB2C9-BA7F-4184-AFDB-22AFDB1E66DD}" type="pres">
      <dgm:prSet presAssocID="{FE096762-ED23-422F-AC8B-AAD3FF46F829}" presName="sibTrans" presStyleLbl="sibTrans1D1" presStyleIdx="11" presStyleCnt="16"/>
      <dgm:spPr/>
    </dgm:pt>
    <dgm:pt modelId="{8C0326AC-85EE-4197-9D27-89C7276846E8}" type="pres">
      <dgm:prSet presAssocID="{E3B7D24F-8CB1-4E3A-B067-DE8B3D9861C5}" presName="node" presStyleLbl="node1" presStyleIdx="12" presStyleCnt="16" custScaleX="158471" custScaleY="129244">
        <dgm:presLayoutVars>
          <dgm:bulletEnabled val="1"/>
        </dgm:presLayoutVars>
      </dgm:prSet>
      <dgm:spPr/>
    </dgm:pt>
    <dgm:pt modelId="{00DB745E-B1A9-4493-9169-68B1CA1DFBE5}" type="pres">
      <dgm:prSet presAssocID="{E3B7D24F-8CB1-4E3A-B067-DE8B3D9861C5}" presName="spNode" presStyleCnt="0"/>
      <dgm:spPr/>
    </dgm:pt>
    <dgm:pt modelId="{8AC4FCFB-AF6D-4787-B169-5EFBA2352424}" type="pres">
      <dgm:prSet presAssocID="{1D3D5C6A-8F8A-444E-AFF7-45BF2BA884A4}" presName="sibTrans" presStyleLbl="sibTrans1D1" presStyleIdx="12" presStyleCnt="16"/>
      <dgm:spPr/>
    </dgm:pt>
    <dgm:pt modelId="{695104BF-8B6A-478B-A650-DE896F8CECD9}" type="pres">
      <dgm:prSet presAssocID="{89D1C96B-B0E9-4AB1-91AD-4A55E788F043}" presName="node" presStyleLbl="node1" presStyleIdx="13" presStyleCnt="16" custScaleX="158471" custScaleY="129244">
        <dgm:presLayoutVars>
          <dgm:bulletEnabled val="1"/>
        </dgm:presLayoutVars>
      </dgm:prSet>
      <dgm:spPr/>
    </dgm:pt>
    <dgm:pt modelId="{1FB87BD3-8959-43A2-A150-A35E628E8E3E}" type="pres">
      <dgm:prSet presAssocID="{89D1C96B-B0E9-4AB1-91AD-4A55E788F043}" presName="spNode" presStyleCnt="0"/>
      <dgm:spPr/>
    </dgm:pt>
    <dgm:pt modelId="{00EA599E-93CA-4E65-A8E8-FB74AD7F2144}" type="pres">
      <dgm:prSet presAssocID="{AAEC642D-BEA0-424A-93FA-CE91051E0CFE}" presName="sibTrans" presStyleLbl="sibTrans1D1" presStyleIdx="13" presStyleCnt="16"/>
      <dgm:spPr/>
    </dgm:pt>
    <dgm:pt modelId="{2997C435-DF4F-48D2-A308-0BC411B81827}" type="pres">
      <dgm:prSet presAssocID="{B732A509-C503-4F33-899B-82485414BC13}" presName="node" presStyleLbl="node1" presStyleIdx="14" presStyleCnt="16" custScaleX="158471" custScaleY="129244">
        <dgm:presLayoutVars>
          <dgm:bulletEnabled val="1"/>
        </dgm:presLayoutVars>
      </dgm:prSet>
      <dgm:spPr/>
    </dgm:pt>
    <dgm:pt modelId="{B2790D49-946F-48BB-A454-B7552761C64F}" type="pres">
      <dgm:prSet presAssocID="{B732A509-C503-4F33-899B-82485414BC13}" presName="spNode" presStyleCnt="0"/>
      <dgm:spPr/>
    </dgm:pt>
    <dgm:pt modelId="{1C019606-BE26-4B4F-9A1A-EA376323199F}" type="pres">
      <dgm:prSet presAssocID="{8F6FA1D0-B892-45D3-8519-727B12979775}" presName="sibTrans" presStyleLbl="sibTrans1D1" presStyleIdx="14" presStyleCnt="16"/>
      <dgm:spPr/>
    </dgm:pt>
    <dgm:pt modelId="{A2FC1AF0-2795-4D3C-A5BE-525A6331C5EB}" type="pres">
      <dgm:prSet presAssocID="{6CC98661-9AA2-44FE-B9BB-9D0CFF71A82E}" presName="node" presStyleLbl="node1" presStyleIdx="15" presStyleCnt="16" custScaleX="158471" custScaleY="129244">
        <dgm:presLayoutVars>
          <dgm:bulletEnabled val="1"/>
        </dgm:presLayoutVars>
      </dgm:prSet>
      <dgm:spPr/>
    </dgm:pt>
    <dgm:pt modelId="{D9A6A0A0-04C0-4475-BA29-FB102D077B18}" type="pres">
      <dgm:prSet presAssocID="{6CC98661-9AA2-44FE-B9BB-9D0CFF71A82E}" presName="spNode" presStyleCnt="0"/>
      <dgm:spPr/>
    </dgm:pt>
    <dgm:pt modelId="{EEDB36A0-D559-454C-B077-651B3351D639}" type="pres">
      <dgm:prSet presAssocID="{122AFB5A-DD44-4172-B753-C6A939AEEAE6}" presName="sibTrans" presStyleLbl="sibTrans1D1" presStyleIdx="15" presStyleCnt="16"/>
      <dgm:spPr/>
    </dgm:pt>
  </dgm:ptLst>
  <dgm:cxnLst>
    <dgm:cxn modelId="{FA91BB02-DF81-4DEB-9915-BDF935E4D3EA}" type="presOf" srcId="{A18C1DDE-3C01-48B5-B44B-DAB0431C4063}" destId="{2B36FB0A-4AA6-4E22-A8FB-8F3216B55D04}" srcOrd="0" destOrd="0" presId="urn:microsoft.com/office/officeart/2005/8/layout/cycle6"/>
    <dgm:cxn modelId="{F41CA303-AFFB-4D86-A4C3-3FE01C0F371F}" type="presOf" srcId="{E18EA010-06B9-459D-9046-03F81AAC44C2}" destId="{D3B5E785-A63D-4186-92FE-F0D5CA0D3850}" srcOrd="0" destOrd="0" presId="urn:microsoft.com/office/officeart/2005/8/layout/cycle6"/>
    <dgm:cxn modelId="{D5280A04-30CA-4043-90CF-61BF61CF91CE}" type="presOf" srcId="{8F6FA1D0-B892-45D3-8519-727B12979775}" destId="{1C019606-BE26-4B4F-9A1A-EA376323199F}" srcOrd="0" destOrd="0" presId="urn:microsoft.com/office/officeart/2005/8/layout/cycle6"/>
    <dgm:cxn modelId="{53F15D08-9390-4166-BF91-F4A40663FC2B}" srcId="{6DEAC7EA-E4DD-4C83-9F88-71FE6CB42BF6}" destId="{89D1C96B-B0E9-4AB1-91AD-4A55E788F043}" srcOrd="13" destOrd="0" parTransId="{C6681032-0CD6-4AB7-9073-E9B5ED9247C7}" sibTransId="{AAEC642D-BEA0-424A-93FA-CE91051E0CFE}"/>
    <dgm:cxn modelId="{0F68EC08-98AE-46E6-B7F8-ECB4F73A8ABD}" srcId="{6DEAC7EA-E4DD-4C83-9F88-71FE6CB42BF6}" destId="{AF82DE00-825A-4C49-B52C-5F901330BDFD}" srcOrd="5" destOrd="0" parTransId="{80472308-766A-427D-92B9-21C7CD46B0F4}" sibTransId="{056A21AC-EDE6-40E9-B654-4AD8D7A34133}"/>
    <dgm:cxn modelId="{8BA3950A-1F9C-47C6-8110-9B59EE35839A}" type="presOf" srcId="{056A21AC-EDE6-40E9-B654-4AD8D7A34133}" destId="{13CD766F-D2DC-4C85-91A9-6502F8E86D7F}" srcOrd="0" destOrd="0" presId="urn:microsoft.com/office/officeart/2005/8/layout/cycle6"/>
    <dgm:cxn modelId="{0C13740E-58A2-4489-8B9A-403DADE0017D}" type="presOf" srcId="{122AFB5A-DD44-4172-B753-C6A939AEEAE6}" destId="{EEDB36A0-D559-454C-B077-651B3351D639}" srcOrd="0" destOrd="0" presId="urn:microsoft.com/office/officeart/2005/8/layout/cycle6"/>
    <dgm:cxn modelId="{71D08D0F-FE4C-43B0-A70B-4C38CFF45D01}" type="presOf" srcId="{CE1956AB-42F4-4238-B8CB-A15BBB07FAE2}" destId="{7D6382B1-1DE2-44C8-AFDB-6D470EFEF1E1}" srcOrd="0" destOrd="0" presId="urn:microsoft.com/office/officeart/2005/8/layout/cycle6"/>
    <dgm:cxn modelId="{57EC1715-AE10-4F91-B63A-1E0AFAFF65A5}" type="presOf" srcId="{A549C9B4-10E4-41D7-9951-4D1D8BAB8A79}" destId="{0D116175-260E-40AE-AD6C-FEF618633A75}" srcOrd="0" destOrd="0" presId="urn:microsoft.com/office/officeart/2005/8/layout/cycle6"/>
    <dgm:cxn modelId="{55E30E1F-BA7E-4E9E-8371-263396E06FB2}" type="presOf" srcId="{66FECF8C-5BFF-47A1-9AA9-485FCCB9A22E}" destId="{91FD1C14-3276-48CF-880F-87D0C0430A91}" srcOrd="0" destOrd="0" presId="urn:microsoft.com/office/officeart/2005/8/layout/cycle6"/>
    <dgm:cxn modelId="{E3FB9025-C3FB-448B-9559-C23D2BFC242D}" type="presOf" srcId="{E3B7D24F-8CB1-4E3A-B067-DE8B3D9861C5}" destId="{8C0326AC-85EE-4197-9D27-89C7276846E8}" srcOrd="0" destOrd="0" presId="urn:microsoft.com/office/officeart/2005/8/layout/cycle6"/>
    <dgm:cxn modelId="{0D826928-E696-456B-AEE8-0266B967E585}" type="presOf" srcId="{FE096762-ED23-422F-AC8B-AAD3FF46F829}" destId="{D53BB2C9-BA7F-4184-AFDB-22AFDB1E66DD}" srcOrd="0" destOrd="0" presId="urn:microsoft.com/office/officeart/2005/8/layout/cycle6"/>
    <dgm:cxn modelId="{7C4BFE28-FE52-42FB-A846-4750BC03C06F}" type="presOf" srcId="{1D3D5C6A-8F8A-444E-AFF7-45BF2BA884A4}" destId="{8AC4FCFB-AF6D-4787-B169-5EFBA2352424}" srcOrd="0" destOrd="0" presId="urn:microsoft.com/office/officeart/2005/8/layout/cycle6"/>
    <dgm:cxn modelId="{BF76CC2A-774C-4966-A097-18C252BFE4AF}" type="presOf" srcId="{A1DED879-2367-49EE-B39A-CAD33286FED5}" destId="{14C85ED9-E72E-4DCF-8A49-93C1AF4C8131}" srcOrd="0" destOrd="0" presId="urn:microsoft.com/office/officeart/2005/8/layout/cycle6"/>
    <dgm:cxn modelId="{F0FD6A34-589D-4985-A2DD-B9CCB0DF9EFE}" srcId="{6DEAC7EA-E4DD-4C83-9F88-71FE6CB42BF6}" destId="{B732A509-C503-4F33-899B-82485414BC13}" srcOrd="14" destOrd="0" parTransId="{94457224-220E-4396-9963-69C17109E01F}" sibTransId="{8F6FA1D0-B892-45D3-8519-727B12979775}"/>
    <dgm:cxn modelId="{F7C14538-793D-416D-AF6A-0822E39A0E46}" type="presOf" srcId="{BABE726C-1062-4F24-ADA7-0A414D1805AC}" destId="{88586D43-51C3-4C2B-9505-616423FE9A7E}" srcOrd="0" destOrd="0" presId="urn:microsoft.com/office/officeart/2005/8/layout/cycle6"/>
    <dgm:cxn modelId="{FF3A913C-BD6E-4C0E-868C-4E2E9FC3FBBA}" type="presOf" srcId="{FD721607-C284-4C5E-BD28-38890780E7E9}" destId="{EC328850-426B-4187-B0E1-F2927C6F859D}" srcOrd="0" destOrd="0" presId="urn:microsoft.com/office/officeart/2005/8/layout/cycle6"/>
    <dgm:cxn modelId="{79BC8B5B-832E-4028-8DCC-A81A56A660F6}" type="presOf" srcId="{C480DB87-EC2E-44A5-857F-94C30E3D92D6}" destId="{06BEF2CA-C8BC-4E00-AA6C-C66B32F221EC}" srcOrd="0" destOrd="0" presId="urn:microsoft.com/office/officeart/2005/8/layout/cycle6"/>
    <dgm:cxn modelId="{21049D63-37AC-44C5-B827-391B997A012F}" type="presOf" srcId="{BE28A756-02B9-4F75-A560-A7105EACB477}" destId="{230F75A9-8DC5-4172-AC80-B8542248E8BE}" srcOrd="0" destOrd="0" presId="urn:microsoft.com/office/officeart/2005/8/layout/cycle6"/>
    <dgm:cxn modelId="{281BC766-F480-46C2-8CF8-BABDF1AE8D70}" type="presOf" srcId="{AAEC642D-BEA0-424A-93FA-CE91051E0CFE}" destId="{00EA599E-93CA-4E65-A8E8-FB74AD7F2144}" srcOrd="0" destOrd="0" presId="urn:microsoft.com/office/officeart/2005/8/layout/cycle6"/>
    <dgm:cxn modelId="{00FB214B-921A-4177-9868-A3F685B7A643}" type="presOf" srcId="{26612691-C27C-42EA-A866-D79ADE728901}" destId="{EBFFE88D-69DC-4B86-9284-510D078AD5BD}" srcOrd="0" destOrd="0" presId="urn:microsoft.com/office/officeart/2005/8/layout/cycle6"/>
    <dgm:cxn modelId="{DC9C376E-BC95-4A94-9340-CBAFBA1994D9}" type="presOf" srcId="{AF82DE00-825A-4C49-B52C-5F901330BDFD}" destId="{CCE0D217-9E9D-4776-88A6-5F020E8BBF8F}" srcOrd="0" destOrd="0" presId="urn:microsoft.com/office/officeart/2005/8/layout/cycle6"/>
    <dgm:cxn modelId="{6802964E-EC07-4835-BF5C-BEDCEDDCBC0E}" srcId="{6DEAC7EA-E4DD-4C83-9F88-71FE6CB42BF6}" destId="{6CC98661-9AA2-44FE-B9BB-9D0CFF71A82E}" srcOrd="15" destOrd="0" parTransId="{1E206E62-7BB2-403E-85A3-1854867FCFE2}" sibTransId="{122AFB5A-DD44-4172-B753-C6A939AEEAE6}"/>
    <dgm:cxn modelId="{2CDC7851-0BE3-4EBD-A746-A0410E01FF79}" srcId="{6DEAC7EA-E4DD-4C83-9F88-71FE6CB42BF6}" destId="{66FECF8C-5BFF-47A1-9AA9-485FCCB9A22E}" srcOrd="6" destOrd="0" parTransId="{75735310-AD4D-4EAE-91FD-747885D311E9}" sibTransId="{A549C9B4-10E4-41D7-9951-4D1D8BAB8A79}"/>
    <dgm:cxn modelId="{9BAF0653-FC8D-44A3-A222-4464D34F5F5F}" type="presOf" srcId="{5C91F015-FD51-4326-B4CE-CC02E72534BD}" destId="{8A2FF4EC-A4B8-4247-8296-82C8A98269D1}" srcOrd="0" destOrd="0" presId="urn:microsoft.com/office/officeart/2005/8/layout/cycle6"/>
    <dgm:cxn modelId="{72FD2757-73D5-41B3-AA86-FCB193040E9B}" type="presOf" srcId="{A4C2D81B-2CD7-4411-AC9A-C2AA573EDEEA}" destId="{9B13D436-05AB-4B14-9DFD-A7CE93D10607}" srcOrd="0" destOrd="0" presId="urn:microsoft.com/office/officeart/2005/8/layout/cycle6"/>
    <dgm:cxn modelId="{20231D58-ACD0-47B0-968F-65F65EE2D3EC}" srcId="{6DEAC7EA-E4DD-4C83-9F88-71FE6CB42BF6}" destId="{B72713C0-E37A-4927-B7F1-643DD674B5B4}" srcOrd="1" destOrd="0" parTransId="{F3DDC807-8DD4-49F9-9C37-E77DBC918480}" sibTransId="{A1DED879-2367-49EE-B39A-CAD33286FED5}"/>
    <dgm:cxn modelId="{5E6B5D78-B449-4C06-99EF-70E328E0AAF5}" srcId="{6DEAC7EA-E4DD-4C83-9F88-71FE6CB42BF6}" destId="{5C91F015-FD51-4326-B4CE-CC02E72534BD}" srcOrd="2" destOrd="0" parTransId="{23FC4433-9192-4A44-B0B4-2119F3843EB6}" sibTransId="{896A6010-309A-4EE5-9F69-22ECBF382023}"/>
    <dgm:cxn modelId="{F75F897D-8B88-4509-82E2-BBAD1DE77984}" srcId="{6DEAC7EA-E4DD-4C83-9F88-71FE6CB42BF6}" destId="{E3B7D24F-8CB1-4E3A-B067-DE8B3D9861C5}" srcOrd="12" destOrd="0" parTransId="{2238A66D-5BD7-4005-BAC6-7A57F1CD2C4C}" sibTransId="{1D3D5C6A-8F8A-444E-AFF7-45BF2BA884A4}"/>
    <dgm:cxn modelId="{DFA0487F-2CEA-40E2-9854-71A4DE30D8F0}" srcId="{6DEAC7EA-E4DD-4C83-9F88-71FE6CB42BF6}" destId="{BE28A756-02B9-4F75-A560-A7105EACB477}" srcOrd="8" destOrd="0" parTransId="{ADE345F5-0734-48AC-B3EC-B0EFEC5AC0DB}" sibTransId="{A18C1DDE-3C01-48B5-B44B-DAB0431C4063}"/>
    <dgm:cxn modelId="{55817880-60B3-4824-9541-2AB804786736}" type="presOf" srcId="{714D3389-AA64-47A8-AA75-29F11EA55E0C}" destId="{946018AC-3DEC-47EE-AC37-5F799E58EE3B}" srcOrd="0" destOrd="0" presId="urn:microsoft.com/office/officeart/2005/8/layout/cycle6"/>
    <dgm:cxn modelId="{89E25B8B-4EF9-4C1D-BB32-4D6091331FCB}" type="presOf" srcId="{068DF65D-0E1E-4CA9-8B96-A7910304C848}" destId="{B31425F7-36A5-4D0B-BCB7-0922B92069F1}" srcOrd="0" destOrd="0" presId="urn:microsoft.com/office/officeart/2005/8/layout/cycle6"/>
    <dgm:cxn modelId="{D978BA8B-CA4E-4D37-B28C-FD9ED44D5468}" srcId="{6DEAC7EA-E4DD-4C83-9F88-71FE6CB42BF6}" destId="{E18EA010-06B9-459D-9046-03F81AAC44C2}" srcOrd="9" destOrd="0" parTransId="{03F6EB63-D564-4527-A197-0897D30A9D1A}" sibTransId="{AB5A68D2-77AE-40EA-B0F2-A83E574BE687}"/>
    <dgm:cxn modelId="{DB639190-4011-41D7-8315-DF299F13893E}" type="presOf" srcId="{89D1C96B-B0E9-4AB1-91AD-4A55E788F043}" destId="{695104BF-8B6A-478B-A650-DE896F8CECD9}" srcOrd="0" destOrd="0" presId="urn:microsoft.com/office/officeart/2005/8/layout/cycle6"/>
    <dgm:cxn modelId="{69796294-A2D9-405D-8DAE-D352327941BA}" type="presOf" srcId="{896A6010-309A-4EE5-9F69-22ECBF382023}" destId="{8F7F3509-ACA6-4556-99D1-43B942392E62}" srcOrd="0" destOrd="0" presId="urn:microsoft.com/office/officeart/2005/8/layout/cycle6"/>
    <dgm:cxn modelId="{EECB2F99-B32A-48C3-B825-70854A351EAE}" type="presOf" srcId="{685AA220-1E5B-46C0-B8DE-B9D662CB20B6}" destId="{04A23EBB-600E-498E-B36E-44B5B3AED433}" srcOrd="0" destOrd="0" presId="urn:microsoft.com/office/officeart/2005/8/layout/cycle6"/>
    <dgm:cxn modelId="{B2FD279C-52C0-4372-BF97-2D55A7AC4421}" srcId="{6DEAC7EA-E4DD-4C83-9F88-71FE6CB42BF6}" destId="{685AA220-1E5B-46C0-B8DE-B9D662CB20B6}" srcOrd="7" destOrd="0" parTransId="{F1C38307-3990-487A-B707-E5ED6CFE2611}" sibTransId="{F10F2953-2130-4CDF-8CF5-0435AEA3BB8E}"/>
    <dgm:cxn modelId="{ECB8B8A0-C282-4960-92A1-B35385B35155}" type="presOf" srcId="{F10F2953-2130-4CDF-8CF5-0435AEA3BB8E}" destId="{B0D2BE0D-E9FD-4194-933D-0615A90019A0}" srcOrd="0" destOrd="0" presId="urn:microsoft.com/office/officeart/2005/8/layout/cycle6"/>
    <dgm:cxn modelId="{E64F08A2-EFCE-46FA-AA72-F569BA425C66}" srcId="{6DEAC7EA-E4DD-4C83-9F88-71FE6CB42BF6}" destId="{068DF65D-0E1E-4CA9-8B96-A7910304C848}" srcOrd="10" destOrd="0" parTransId="{33F263ED-1953-49B6-8F02-B75DAAD44B5A}" sibTransId="{C480DB87-EC2E-44A5-857F-94C30E3D92D6}"/>
    <dgm:cxn modelId="{2AFE36A2-6CD7-458F-819B-77564E477753}" type="presOf" srcId="{AB5A68D2-77AE-40EA-B0F2-A83E574BE687}" destId="{972DB64F-C07F-4AF1-8823-11EDC63BE200}" srcOrd="0" destOrd="0" presId="urn:microsoft.com/office/officeart/2005/8/layout/cycle6"/>
    <dgm:cxn modelId="{7F699BAA-EF27-4D47-ACB7-7B9E5D53661A}" type="presOf" srcId="{6CC98661-9AA2-44FE-B9BB-9D0CFF71A82E}" destId="{A2FC1AF0-2795-4D3C-A5BE-525A6331C5EB}" srcOrd="0" destOrd="0" presId="urn:microsoft.com/office/officeart/2005/8/layout/cycle6"/>
    <dgm:cxn modelId="{5E695CBD-E242-449B-BF7C-76A550D0B5FA}" type="presOf" srcId="{38BE18E5-7EEF-4FFA-B11F-26BBBE9B6C6F}" destId="{CB8210D4-B5E9-49FE-8DB4-97FD169CB9A8}" srcOrd="0" destOrd="0" presId="urn:microsoft.com/office/officeart/2005/8/layout/cycle6"/>
    <dgm:cxn modelId="{74DE6DC1-D4F4-4067-A9ED-AB8D8C454CF1}" srcId="{6DEAC7EA-E4DD-4C83-9F88-71FE6CB42BF6}" destId="{26612691-C27C-42EA-A866-D79ADE728901}" srcOrd="0" destOrd="0" parTransId="{518BF0C8-67CC-4426-BC6B-851B462BB5FE}" sibTransId="{FD721607-C284-4C5E-BD28-38890780E7E9}"/>
    <dgm:cxn modelId="{4CA1A6C6-E506-42DE-BCC5-C8BFB80C715A}" srcId="{6DEAC7EA-E4DD-4C83-9F88-71FE6CB42BF6}" destId="{CE1956AB-42F4-4238-B8CB-A15BBB07FAE2}" srcOrd="4" destOrd="0" parTransId="{EA76AD85-379A-4765-92D0-F92F3BA74AA0}" sibTransId="{BABE726C-1062-4F24-ADA7-0A414D1805AC}"/>
    <dgm:cxn modelId="{23128CD2-4E30-4959-8953-36DD3E50F52C}" srcId="{6DEAC7EA-E4DD-4C83-9F88-71FE6CB42BF6}" destId="{714D3389-AA64-47A8-AA75-29F11EA55E0C}" srcOrd="3" destOrd="0" parTransId="{3566F40F-46F7-4C41-A6D9-0344170A24EE}" sibTransId="{A4C2D81B-2CD7-4411-AC9A-C2AA573EDEEA}"/>
    <dgm:cxn modelId="{3ABE98D9-B6AB-475B-9F82-352654452DE3}" srcId="{6DEAC7EA-E4DD-4C83-9F88-71FE6CB42BF6}" destId="{38BE18E5-7EEF-4FFA-B11F-26BBBE9B6C6F}" srcOrd="11" destOrd="0" parTransId="{10757860-AD28-434F-BB52-33AFB59162BB}" sibTransId="{FE096762-ED23-422F-AC8B-AAD3FF46F829}"/>
    <dgm:cxn modelId="{21AC50E4-9A76-4BAE-AC25-91C055F3D81D}" type="presOf" srcId="{6DEAC7EA-E4DD-4C83-9F88-71FE6CB42BF6}" destId="{53F7C526-A305-4DDF-8415-E3D529522BAE}" srcOrd="0" destOrd="0" presId="urn:microsoft.com/office/officeart/2005/8/layout/cycle6"/>
    <dgm:cxn modelId="{5B2C3EE7-A5E4-430C-8030-80B45101C69A}" type="presOf" srcId="{B732A509-C503-4F33-899B-82485414BC13}" destId="{2997C435-DF4F-48D2-A308-0BC411B81827}" srcOrd="0" destOrd="0" presId="urn:microsoft.com/office/officeart/2005/8/layout/cycle6"/>
    <dgm:cxn modelId="{7BCF9EEF-4862-4A7A-8523-884A07D4FD12}" type="presOf" srcId="{B72713C0-E37A-4927-B7F1-643DD674B5B4}" destId="{AB2BBC2F-2861-45D2-ACC0-42D9845BA62D}" srcOrd="0" destOrd="0" presId="urn:microsoft.com/office/officeart/2005/8/layout/cycle6"/>
    <dgm:cxn modelId="{52D77928-9DF9-4E02-A5E5-FB59E2BC4805}" type="presParOf" srcId="{53F7C526-A305-4DDF-8415-E3D529522BAE}" destId="{EBFFE88D-69DC-4B86-9284-510D078AD5BD}" srcOrd="0" destOrd="0" presId="urn:microsoft.com/office/officeart/2005/8/layout/cycle6"/>
    <dgm:cxn modelId="{2C049771-77D4-462A-9778-F83CF6DBC868}" type="presParOf" srcId="{53F7C526-A305-4DDF-8415-E3D529522BAE}" destId="{DFE2648E-C9E2-41B3-8D79-420D3A4DC31F}" srcOrd="1" destOrd="0" presId="urn:microsoft.com/office/officeart/2005/8/layout/cycle6"/>
    <dgm:cxn modelId="{B13A2299-CF17-41D0-B5E0-67F205869029}" type="presParOf" srcId="{53F7C526-A305-4DDF-8415-E3D529522BAE}" destId="{EC328850-426B-4187-B0E1-F2927C6F859D}" srcOrd="2" destOrd="0" presId="urn:microsoft.com/office/officeart/2005/8/layout/cycle6"/>
    <dgm:cxn modelId="{7A2DD4D2-DB27-4CF0-A958-AC6F509BC60D}" type="presParOf" srcId="{53F7C526-A305-4DDF-8415-E3D529522BAE}" destId="{AB2BBC2F-2861-45D2-ACC0-42D9845BA62D}" srcOrd="3" destOrd="0" presId="urn:microsoft.com/office/officeart/2005/8/layout/cycle6"/>
    <dgm:cxn modelId="{BC2C330B-F2A6-4BAF-A03D-025290DF33F8}" type="presParOf" srcId="{53F7C526-A305-4DDF-8415-E3D529522BAE}" destId="{88DD1657-2A59-4B7B-A013-A38CD91352C4}" srcOrd="4" destOrd="0" presId="urn:microsoft.com/office/officeart/2005/8/layout/cycle6"/>
    <dgm:cxn modelId="{C72F7FDF-C6E2-4E58-A510-8B235075828C}" type="presParOf" srcId="{53F7C526-A305-4DDF-8415-E3D529522BAE}" destId="{14C85ED9-E72E-4DCF-8A49-93C1AF4C8131}" srcOrd="5" destOrd="0" presId="urn:microsoft.com/office/officeart/2005/8/layout/cycle6"/>
    <dgm:cxn modelId="{42CD21AA-DE97-4E47-B58D-D5BC831A4D80}" type="presParOf" srcId="{53F7C526-A305-4DDF-8415-E3D529522BAE}" destId="{8A2FF4EC-A4B8-4247-8296-82C8A98269D1}" srcOrd="6" destOrd="0" presId="urn:microsoft.com/office/officeart/2005/8/layout/cycle6"/>
    <dgm:cxn modelId="{2B4DB3B5-D4E0-4FD4-B558-B8252172C71D}" type="presParOf" srcId="{53F7C526-A305-4DDF-8415-E3D529522BAE}" destId="{616CF29F-C8E1-471D-A60C-A24347163011}" srcOrd="7" destOrd="0" presId="urn:microsoft.com/office/officeart/2005/8/layout/cycle6"/>
    <dgm:cxn modelId="{34B51A7F-0A49-4E0D-B636-8B65802D953A}" type="presParOf" srcId="{53F7C526-A305-4DDF-8415-E3D529522BAE}" destId="{8F7F3509-ACA6-4556-99D1-43B942392E62}" srcOrd="8" destOrd="0" presId="urn:microsoft.com/office/officeart/2005/8/layout/cycle6"/>
    <dgm:cxn modelId="{87C5D537-B9B9-4EDB-972F-03DA52536261}" type="presParOf" srcId="{53F7C526-A305-4DDF-8415-E3D529522BAE}" destId="{946018AC-3DEC-47EE-AC37-5F799E58EE3B}" srcOrd="9" destOrd="0" presId="urn:microsoft.com/office/officeart/2005/8/layout/cycle6"/>
    <dgm:cxn modelId="{9D66206C-3E81-40C3-9DBC-E2DFC8B9D8FA}" type="presParOf" srcId="{53F7C526-A305-4DDF-8415-E3D529522BAE}" destId="{6C01F772-3155-4ED4-ACA8-C56E79720F5D}" srcOrd="10" destOrd="0" presId="urn:microsoft.com/office/officeart/2005/8/layout/cycle6"/>
    <dgm:cxn modelId="{422373D3-450E-4F11-8F70-8505211B0D88}" type="presParOf" srcId="{53F7C526-A305-4DDF-8415-E3D529522BAE}" destId="{9B13D436-05AB-4B14-9DFD-A7CE93D10607}" srcOrd="11" destOrd="0" presId="urn:microsoft.com/office/officeart/2005/8/layout/cycle6"/>
    <dgm:cxn modelId="{8E37B131-8B27-4802-8174-CD195586818E}" type="presParOf" srcId="{53F7C526-A305-4DDF-8415-E3D529522BAE}" destId="{7D6382B1-1DE2-44C8-AFDB-6D470EFEF1E1}" srcOrd="12" destOrd="0" presId="urn:microsoft.com/office/officeart/2005/8/layout/cycle6"/>
    <dgm:cxn modelId="{8852230B-0F25-47D9-8557-4D30F0E77C35}" type="presParOf" srcId="{53F7C526-A305-4DDF-8415-E3D529522BAE}" destId="{FD828248-B46D-4175-B8F7-1E523C700D06}" srcOrd="13" destOrd="0" presId="urn:microsoft.com/office/officeart/2005/8/layout/cycle6"/>
    <dgm:cxn modelId="{5CF6F0BF-9C9E-40E6-951A-F636F4C4C40E}" type="presParOf" srcId="{53F7C526-A305-4DDF-8415-E3D529522BAE}" destId="{88586D43-51C3-4C2B-9505-616423FE9A7E}" srcOrd="14" destOrd="0" presId="urn:microsoft.com/office/officeart/2005/8/layout/cycle6"/>
    <dgm:cxn modelId="{4B9DBC5B-A24B-4196-8639-6E876CC9D95F}" type="presParOf" srcId="{53F7C526-A305-4DDF-8415-E3D529522BAE}" destId="{CCE0D217-9E9D-4776-88A6-5F020E8BBF8F}" srcOrd="15" destOrd="0" presId="urn:microsoft.com/office/officeart/2005/8/layout/cycle6"/>
    <dgm:cxn modelId="{8DB85748-E849-4A64-B641-F5B8E9161267}" type="presParOf" srcId="{53F7C526-A305-4DDF-8415-E3D529522BAE}" destId="{5F62D1C1-16E4-485B-8146-FC368DE44123}" srcOrd="16" destOrd="0" presId="urn:microsoft.com/office/officeart/2005/8/layout/cycle6"/>
    <dgm:cxn modelId="{7CB44384-40E1-4C1B-8D48-783112CE63E7}" type="presParOf" srcId="{53F7C526-A305-4DDF-8415-E3D529522BAE}" destId="{13CD766F-D2DC-4C85-91A9-6502F8E86D7F}" srcOrd="17" destOrd="0" presId="urn:microsoft.com/office/officeart/2005/8/layout/cycle6"/>
    <dgm:cxn modelId="{2D1D9DFE-9CCD-4DC2-B9CB-E2814936E763}" type="presParOf" srcId="{53F7C526-A305-4DDF-8415-E3D529522BAE}" destId="{91FD1C14-3276-48CF-880F-87D0C0430A91}" srcOrd="18" destOrd="0" presId="urn:microsoft.com/office/officeart/2005/8/layout/cycle6"/>
    <dgm:cxn modelId="{6709DB5C-D790-402F-8043-8D1787FEDFE2}" type="presParOf" srcId="{53F7C526-A305-4DDF-8415-E3D529522BAE}" destId="{31BD4F64-85C6-4571-8198-C419ED128289}" srcOrd="19" destOrd="0" presId="urn:microsoft.com/office/officeart/2005/8/layout/cycle6"/>
    <dgm:cxn modelId="{CDAA2A9E-3100-4942-9246-B946B97CD778}" type="presParOf" srcId="{53F7C526-A305-4DDF-8415-E3D529522BAE}" destId="{0D116175-260E-40AE-AD6C-FEF618633A75}" srcOrd="20" destOrd="0" presId="urn:microsoft.com/office/officeart/2005/8/layout/cycle6"/>
    <dgm:cxn modelId="{B19AD077-695C-44AC-8CA5-FC56FADB7164}" type="presParOf" srcId="{53F7C526-A305-4DDF-8415-E3D529522BAE}" destId="{04A23EBB-600E-498E-B36E-44B5B3AED433}" srcOrd="21" destOrd="0" presId="urn:microsoft.com/office/officeart/2005/8/layout/cycle6"/>
    <dgm:cxn modelId="{428DA322-6709-4F4C-A05E-ED38404B0D50}" type="presParOf" srcId="{53F7C526-A305-4DDF-8415-E3D529522BAE}" destId="{91AFF870-18C7-4FD6-97CD-ABF4EE3A1349}" srcOrd="22" destOrd="0" presId="urn:microsoft.com/office/officeart/2005/8/layout/cycle6"/>
    <dgm:cxn modelId="{22F9F829-9927-4D89-A1F4-AFAA93594B7A}" type="presParOf" srcId="{53F7C526-A305-4DDF-8415-E3D529522BAE}" destId="{B0D2BE0D-E9FD-4194-933D-0615A90019A0}" srcOrd="23" destOrd="0" presId="urn:microsoft.com/office/officeart/2005/8/layout/cycle6"/>
    <dgm:cxn modelId="{06A07A9B-C5BA-48DE-B01C-52B04F9179B6}" type="presParOf" srcId="{53F7C526-A305-4DDF-8415-E3D529522BAE}" destId="{230F75A9-8DC5-4172-AC80-B8542248E8BE}" srcOrd="24" destOrd="0" presId="urn:microsoft.com/office/officeart/2005/8/layout/cycle6"/>
    <dgm:cxn modelId="{94261939-148D-4856-8B9F-FEE4F3147507}" type="presParOf" srcId="{53F7C526-A305-4DDF-8415-E3D529522BAE}" destId="{22DA5E31-8687-4D6A-B0BA-19C41FA63BE7}" srcOrd="25" destOrd="0" presId="urn:microsoft.com/office/officeart/2005/8/layout/cycle6"/>
    <dgm:cxn modelId="{8271750C-0BC1-4B6B-827A-E2362715B1A0}" type="presParOf" srcId="{53F7C526-A305-4DDF-8415-E3D529522BAE}" destId="{2B36FB0A-4AA6-4E22-A8FB-8F3216B55D04}" srcOrd="26" destOrd="0" presId="urn:microsoft.com/office/officeart/2005/8/layout/cycle6"/>
    <dgm:cxn modelId="{170B16CB-BBCA-4CE8-95DA-E552D1D85A90}" type="presParOf" srcId="{53F7C526-A305-4DDF-8415-E3D529522BAE}" destId="{D3B5E785-A63D-4186-92FE-F0D5CA0D3850}" srcOrd="27" destOrd="0" presId="urn:microsoft.com/office/officeart/2005/8/layout/cycle6"/>
    <dgm:cxn modelId="{E8F14B59-0F04-4347-B27F-BD2834363B63}" type="presParOf" srcId="{53F7C526-A305-4DDF-8415-E3D529522BAE}" destId="{C50C1796-3BB0-4E76-B66B-746034DF57A0}" srcOrd="28" destOrd="0" presId="urn:microsoft.com/office/officeart/2005/8/layout/cycle6"/>
    <dgm:cxn modelId="{F44A6A80-533D-4917-8060-84E1DE313BF9}" type="presParOf" srcId="{53F7C526-A305-4DDF-8415-E3D529522BAE}" destId="{972DB64F-C07F-4AF1-8823-11EDC63BE200}" srcOrd="29" destOrd="0" presId="urn:microsoft.com/office/officeart/2005/8/layout/cycle6"/>
    <dgm:cxn modelId="{80ABD66B-BD9D-41F2-B4DA-9579BA1E476D}" type="presParOf" srcId="{53F7C526-A305-4DDF-8415-E3D529522BAE}" destId="{B31425F7-36A5-4D0B-BCB7-0922B92069F1}" srcOrd="30" destOrd="0" presId="urn:microsoft.com/office/officeart/2005/8/layout/cycle6"/>
    <dgm:cxn modelId="{0F1A3DDE-E378-4F74-AA66-EBEAD38D9894}" type="presParOf" srcId="{53F7C526-A305-4DDF-8415-E3D529522BAE}" destId="{7D30409A-7C99-4FC4-B496-7090C578E365}" srcOrd="31" destOrd="0" presId="urn:microsoft.com/office/officeart/2005/8/layout/cycle6"/>
    <dgm:cxn modelId="{9EE9E380-DEE2-49A1-8650-71F82BF5B0EE}" type="presParOf" srcId="{53F7C526-A305-4DDF-8415-E3D529522BAE}" destId="{06BEF2CA-C8BC-4E00-AA6C-C66B32F221EC}" srcOrd="32" destOrd="0" presId="urn:microsoft.com/office/officeart/2005/8/layout/cycle6"/>
    <dgm:cxn modelId="{E2BCAD36-3331-4816-9079-303C5454D3CE}" type="presParOf" srcId="{53F7C526-A305-4DDF-8415-E3D529522BAE}" destId="{CB8210D4-B5E9-49FE-8DB4-97FD169CB9A8}" srcOrd="33" destOrd="0" presId="urn:microsoft.com/office/officeart/2005/8/layout/cycle6"/>
    <dgm:cxn modelId="{56E102E5-E071-4FF1-8CDC-19712F36F3B3}" type="presParOf" srcId="{53F7C526-A305-4DDF-8415-E3D529522BAE}" destId="{DC13EAE6-CA4D-4E5C-9674-B050D8EE7E61}" srcOrd="34" destOrd="0" presId="urn:microsoft.com/office/officeart/2005/8/layout/cycle6"/>
    <dgm:cxn modelId="{D0119D89-3F0A-4C95-A77A-AB431978CF65}" type="presParOf" srcId="{53F7C526-A305-4DDF-8415-E3D529522BAE}" destId="{D53BB2C9-BA7F-4184-AFDB-22AFDB1E66DD}" srcOrd="35" destOrd="0" presId="urn:microsoft.com/office/officeart/2005/8/layout/cycle6"/>
    <dgm:cxn modelId="{CF57DCC2-5332-4C11-B332-02E1022D270D}" type="presParOf" srcId="{53F7C526-A305-4DDF-8415-E3D529522BAE}" destId="{8C0326AC-85EE-4197-9D27-89C7276846E8}" srcOrd="36" destOrd="0" presId="urn:microsoft.com/office/officeart/2005/8/layout/cycle6"/>
    <dgm:cxn modelId="{230DF18F-DE14-4390-8D04-4D2B5CBDCA0D}" type="presParOf" srcId="{53F7C526-A305-4DDF-8415-E3D529522BAE}" destId="{00DB745E-B1A9-4493-9169-68B1CA1DFBE5}" srcOrd="37" destOrd="0" presId="urn:microsoft.com/office/officeart/2005/8/layout/cycle6"/>
    <dgm:cxn modelId="{95E283FD-B0DA-4E03-A70D-F3F16E8DB55C}" type="presParOf" srcId="{53F7C526-A305-4DDF-8415-E3D529522BAE}" destId="{8AC4FCFB-AF6D-4787-B169-5EFBA2352424}" srcOrd="38" destOrd="0" presId="urn:microsoft.com/office/officeart/2005/8/layout/cycle6"/>
    <dgm:cxn modelId="{F094E903-3020-4AE5-A687-9D1D5C0235D2}" type="presParOf" srcId="{53F7C526-A305-4DDF-8415-E3D529522BAE}" destId="{695104BF-8B6A-478B-A650-DE896F8CECD9}" srcOrd="39" destOrd="0" presId="urn:microsoft.com/office/officeart/2005/8/layout/cycle6"/>
    <dgm:cxn modelId="{2B97C0AE-BCA1-4908-B22B-1B9652D8FCD4}" type="presParOf" srcId="{53F7C526-A305-4DDF-8415-E3D529522BAE}" destId="{1FB87BD3-8959-43A2-A150-A35E628E8E3E}" srcOrd="40" destOrd="0" presId="urn:microsoft.com/office/officeart/2005/8/layout/cycle6"/>
    <dgm:cxn modelId="{088BC3D9-3024-4C56-B0F5-793666461A5A}" type="presParOf" srcId="{53F7C526-A305-4DDF-8415-E3D529522BAE}" destId="{00EA599E-93CA-4E65-A8E8-FB74AD7F2144}" srcOrd="41" destOrd="0" presId="urn:microsoft.com/office/officeart/2005/8/layout/cycle6"/>
    <dgm:cxn modelId="{E1B9812A-93BB-41E9-A594-32157345ABF3}" type="presParOf" srcId="{53F7C526-A305-4DDF-8415-E3D529522BAE}" destId="{2997C435-DF4F-48D2-A308-0BC411B81827}" srcOrd="42" destOrd="0" presId="urn:microsoft.com/office/officeart/2005/8/layout/cycle6"/>
    <dgm:cxn modelId="{D0B499DD-A061-4C18-A00B-B909EAE781BF}" type="presParOf" srcId="{53F7C526-A305-4DDF-8415-E3D529522BAE}" destId="{B2790D49-946F-48BB-A454-B7552761C64F}" srcOrd="43" destOrd="0" presId="urn:microsoft.com/office/officeart/2005/8/layout/cycle6"/>
    <dgm:cxn modelId="{9A847612-E7B4-4295-B67C-01F84682AABB}" type="presParOf" srcId="{53F7C526-A305-4DDF-8415-E3D529522BAE}" destId="{1C019606-BE26-4B4F-9A1A-EA376323199F}" srcOrd="44" destOrd="0" presId="urn:microsoft.com/office/officeart/2005/8/layout/cycle6"/>
    <dgm:cxn modelId="{A35D50DF-BAC8-42A4-9BA1-06D561F69601}" type="presParOf" srcId="{53F7C526-A305-4DDF-8415-E3D529522BAE}" destId="{A2FC1AF0-2795-4D3C-A5BE-525A6331C5EB}" srcOrd="45" destOrd="0" presId="urn:microsoft.com/office/officeart/2005/8/layout/cycle6"/>
    <dgm:cxn modelId="{67144192-CCE0-48F9-A83C-0FE85FC8D649}" type="presParOf" srcId="{53F7C526-A305-4DDF-8415-E3D529522BAE}" destId="{D9A6A0A0-04C0-4475-BA29-FB102D077B18}" srcOrd="46" destOrd="0" presId="urn:microsoft.com/office/officeart/2005/8/layout/cycle6"/>
    <dgm:cxn modelId="{D0F4FD54-C216-4DEB-80B9-889D8225ACE3}" type="presParOf" srcId="{53F7C526-A305-4DDF-8415-E3D529522BAE}" destId="{EEDB36A0-D559-454C-B077-651B3351D639}" srcOrd="4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423149" y="-5873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4450572" y="-31310"/>
        <a:ext cx="1004854" cy="506922"/>
      </dsp:txXfrm>
    </dsp:sp>
    <dsp:sp modelId="{EC328850-426B-4187-B0E1-F2927C6F859D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44260" y="48681"/>
              </a:moveTo>
              <a:arcTo wR="2913855" hR="2913855" stAng="168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538233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5565656" y="190493"/>
        <a:ext cx="1004854" cy="506922"/>
      </dsp:txXfrm>
    </dsp:sp>
    <dsp:sp modelId="{14C85ED9-E72E-4DCF-8A49-93C1AF4C8131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550955" y="503366"/>
              </a:moveTo>
              <a:arcTo wR="2913855" hR="2913855" stAng="182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483556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510979" y="822137"/>
        <a:ext cx="1004854" cy="506922"/>
      </dsp:txXfrm>
    </dsp:sp>
    <dsp:sp modelId="{8F7F3509-ACA6-4556-99D1-43B942392E62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223997" y="1137961"/>
              </a:moveTo>
              <a:arcTo wR="2913855" hR="2913855" stAng="193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018AC-3DEC-47EE-AC37-5F799E58EE3B}">
      <dsp:nvSpPr>
        <dsp:cNvPr id="0" name=""/>
        <dsp:cNvSpPr/>
      </dsp:nvSpPr>
      <dsp:spPr>
        <a:xfrm>
          <a:off x="7115201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142624" y="1767460"/>
        <a:ext cx="1004854" cy="506922"/>
      </dsp:txXfrm>
    </dsp:sp>
    <dsp:sp modelId="{9B13D436-05AB-4B14-9DFD-A7CE93D10607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707357" y="2085059"/>
              </a:moveTo>
              <a:arcTo wR="2913855" hR="2913855" stAng="206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382B1-1DE2-44C8-AFDB-6D470EFEF1E1}">
      <dsp:nvSpPr>
        <dsp:cNvPr id="0" name=""/>
        <dsp:cNvSpPr/>
      </dsp:nvSpPr>
      <dsp:spPr>
        <a:xfrm>
          <a:off x="7337005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364428" y="2882544"/>
        <a:ext cx="1004854" cy="506922"/>
      </dsp:txXfrm>
    </dsp:sp>
    <dsp:sp modelId="{88586D43-51C3-4C2B-9505-616423FE9A7E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813592" y="3200351"/>
              </a:moveTo>
              <a:arcTo wR="2913855" hR="2913855" stAng="3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E0D217-9E9D-4776-88A6-5F020E8BBF8F}">
      <dsp:nvSpPr>
        <dsp:cNvPr id="0" name=""/>
        <dsp:cNvSpPr/>
      </dsp:nvSpPr>
      <dsp:spPr>
        <a:xfrm>
          <a:off x="7115201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142624" y="3997629"/>
        <a:ext cx="1004854" cy="506922"/>
      </dsp:txXfrm>
    </dsp:sp>
    <dsp:sp modelId="{13CD766F-D2DC-4C85-91A9-6502F8E86D7F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469357" y="4313842"/>
              </a:moveTo>
              <a:arcTo wR="2913855" hR="2913855" stAng="17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D1C14-3276-48CF-880F-87D0C0430A91}">
      <dsp:nvSpPr>
        <dsp:cNvPr id="0" name=""/>
        <dsp:cNvSpPr/>
      </dsp:nvSpPr>
      <dsp:spPr>
        <a:xfrm>
          <a:off x="6483556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510979" y="4942951"/>
        <a:ext cx="1004854" cy="506922"/>
      </dsp:txXfrm>
    </dsp:sp>
    <dsp:sp modelId="{0D116175-260E-40AE-AD6C-FEF618633A75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647505" y="5255865"/>
              </a:moveTo>
              <a:arcTo wR="2913855" hR="2913855" stAng="32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23EBB-600E-498E-B36E-44B5B3AED433}">
      <dsp:nvSpPr>
        <dsp:cNvPr id="0" name=""/>
        <dsp:cNvSpPr/>
      </dsp:nvSpPr>
      <dsp:spPr>
        <a:xfrm>
          <a:off x="5538233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500" kern="1200" dirty="0"/>
        </a:p>
      </dsp:txBody>
      <dsp:txXfrm>
        <a:off x="5565656" y="5574596"/>
        <a:ext cx="1004854" cy="506922"/>
      </dsp:txXfrm>
    </dsp:sp>
    <dsp:sp modelId="{B0D2BE0D-E9FD-4194-933D-0615A90019A0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98536" y="5768448"/>
              </a:moveTo>
              <a:arcTo wR="2913855" hR="2913855" stAng="47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4423149" y="576897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4450572" y="5796400"/>
        <a:ext cx="1004854" cy="506922"/>
      </dsp:txXfrm>
    </dsp:sp>
    <dsp:sp modelId="{2B36FB0A-4AA6-4E22-A8FB-8F3216B55D0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83450" y="5779029"/>
              </a:moveTo>
              <a:arcTo wR="2913855" hR="2913855" stAng="60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3308065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3335488" y="5574596"/>
        <a:ext cx="1004854" cy="506922"/>
      </dsp:txXfrm>
    </dsp:sp>
    <dsp:sp modelId="{972DB64F-C07F-4AF1-8823-11EDC63BE200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76755" y="5324344"/>
              </a:moveTo>
              <a:arcTo wR="2913855" hR="2913855" stAng="74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2362742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90165" y="4942951"/>
        <a:ext cx="1004854" cy="506922"/>
      </dsp:txXfrm>
    </dsp:sp>
    <dsp:sp modelId="{06BEF2CA-C8BC-4E00-AA6C-C66B32F221EC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603713" y="4689749"/>
              </a:moveTo>
              <a:arcTo wR="2913855" hR="2913855" stAng="85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210D4-B5E9-49FE-8DB4-97FD169CB9A8}">
      <dsp:nvSpPr>
        <dsp:cNvPr id="0" name=""/>
        <dsp:cNvSpPr/>
      </dsp:nvSpPr>
      <dsp:spPr>
        <a:xfrm>
          <a:off x="1731098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758521" y="3997629"/>
        <a:ext cx="1004854" cy="506922"/>
      </dsp:txXfrm>
    </dsp:sp>
    <dsp:sp modelId="{D53BB2C9-BA7F-4184-AFDB-22AFDB1E66DD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0353" y="3742651"/>
              </a:moveTo>
              <a:arcTo wR="2913855" hR="2913855" stAng="98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326AC-85EE-4197-9D27-89C7276846E8}">
      <dsp:nvSpPr>
        <dsp:cNvPr id="0" name=""/>
        <dsp:cNvSpPr/>
      </dsp:nvSpPr>
      <dsp:spPr>
        <a:xfrm>
          <a:off x="1509293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536716" y="2882544"/>
        <a:ext cx="1004854" cy="506922"/>
      </dsp:txXfrm>
    </dsp:sp>
    <dsp:sp modelId="{8AC4FCFB-AF6D-4787-B169-5EFBA235242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4118" y="2627359"/>
              </a:moveTo>
              <a:arcTo wR="2913855" hR="2913855" stAng="111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1731098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1758521" y="1767460"/>
        <a:ext cx="1004854" cy="506922"/>
      </dsp:txXfrm>
    </dsp:sp>
    <dsp:sp modelId="{00EA599E-93CA-4E65-A8E8-FB74AD7F214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58353" y="1513868"/>
              </a:moveTo>
              <a:arcTo wR="2913855" hR="2913855" stAng="125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362742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90165" y="822137"/>
        <a:ext cx="1004854" cy="506922"/>
      </dsp:txXfrm>
    </dsp:sp>
    <dsp:sp modelId="{1C019606-BE26-4B4F-9A1A-EA376323199F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180205" y="571845"/>
              </a:moveTo>
              <a:arcTo wR="2913855" hR="2913855" stAng="140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308065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3335488" y="190493"/>
        <a:ext cx="1004854" cy="506922"/>
      </dsp:txXfrm>
    </dsp:sp>
    <dsp:sp modelId="{EEDB36A0-D559-454C-B077-651B3351D639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29174" y="59262"/>
              </a:moveTo>
              <a:arcTo wR="2913855" hR="2913855" stAng="155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423149" y="-5873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4450572" y="-31310"/>
        <a:ext cx="1004854" cy="506922"/>
      </dsp:txXfrm>
    </dsp:sp>
    <dsp:sp modelId="{EC328850-426B-4187-B0E1-F2927C6F859D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44260" y="48681"/>
              </a:moveTo>
              <a:arcTo wR="2913855" hR="2913855" stAng="168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538233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5565656" y="190493"/>
        <a:ext cx="1004854" cy="506922"/>
      </dsp:txXfrm>
    </dsp:sp>
    <dsp:sp modelId="{14C85ED9-E72E-4DCF-8A49-93C1AF4C8131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550955" y="503366"/>
              </a:moveTo>
              <a:arcTo wR="2913855" hR="2913855" stAng="182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483556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510979" y="822137"/>
        <a:ext cx="1004854" cy="506922"/>
      </dsp:txXfrm>
    </dsp:sp>
    <dsp:sp modelId="{8F7F3509-ACA6-4556-99D1-43B942392E62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223997" y="1137961"/>
              </a:moveTo>
              <a:arcTo wR="2913855" hR="2913855" stAng="193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018AC-3DEC-47EE-AC37-5F799E58EE3B}">
      <dsp:nvSpPr>
        <dsp:cNvPr id="0" name=""/>
        <dsp:cNvSpPr/>
      </dsp:nvSpPr>
      <dsp:spPr>
        <a:xfrm>
          <a:off x="7115201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142624" y="1767460"/>
        <a:ext cx="1004854" cy="506922"/>
      </dsp:txXfrm>
    </dsp:sp>
    <dsp:sp modelId="{9B13D436-05AB-4B14-9DFD-A7CE93D10607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707357" y="2085059"/>
              </a:moveTo>
              <a:arcTo wR="2913855" hR="2913855" stAng="206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382B1-1DE2-44C8-AFDB-6D470EFEF1E1}">
      <dsp:nvSpPr>
        <dsp:cNvPr id="0" name=""/>
        <dsp:cNvSpPr/>
      </dsp:nvSpPr>
      <dsp:spPr>
        <a:xfrm>
          <a:off x="7337005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364428" y="2882544"/>
        <a:ext cx="1004854" cy="506922"/>
      </dsp:txXfrm>
    </dsp:sp>
    <dsp:sp modelId="{88586D43-51C3-4C2B-9505-616423FE9A7E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813592" y="3200351"/>
              </a:moveTo>
              <a:arcTo wR="2913855" hR="2913855" stAng="3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E0D217-9E9D-4776-88A6-5F020E8BBF8F}">
      <dsp:nvSpPr>
        <dsp:cNvPr id="0" name=""/>
        <dsp:cNvSpPr/>
      </dsp:nvSpPr>
      <dsp:spPr>
        <a:xfrm>
          <a:off x="7115201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142624" y="3997629"/>
        <a:ext cx="1004854" cy="506922"/>
      </dsp:txXfrm>
    </dsp:sp>
    <dsp:sp modelId="{13CD766F-D2DC-4C85-91A9-6502F8E86D7F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469357" y="4313842"/>
              </a:moveTo>
              <a:arcTo wR="2913855" hR="2913855" stAng="17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D1C14-3276-48CF-880F-87D0C0430A91}">
      <dsp:nvSpPr>
        <dsp:cNvPr id="0" name=""/>
        <dsp:cNvSpPr/>
      </dsp:nvSpPr>
      <dsp:spPr>
        <a:xfrm>
          <a:off x="6483556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510979" y="4942951"/>
        <a:ext cx="1004854" cy="506922"/>
      </dsp:txXfrm>
    </dsp:sp>
    <dsp:sp modelId="{0D116175-260E-40AE-AD6C-FEF618633A75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647505" y="5255865"/>
              </a:moveTo>
              <a:arcTo wR="2913855" hR="2913855" stAng="32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23EBB-600E-498E-B36E-44B5B3AED433}">
      <dsp:nvSpPr>
        <dsp:cNvPr id="0" name=""/>
        <dsp:cNvSpPr/>
      </dsp:nvSpPr>
      <dsp:spPr>
        <a:xfrm>
          <a:off x="5538233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5565656" y="5574596"/>
        <a:ext cx="1004854" cy="506922"/>
      </dsp:txXfrm>
    </dsp:sp>
    <dsp:sp modelId="{B0D2BE0D-E9FD-4194-933D-0615A90019A0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98536" y="5768448"/>
              </a:moveTo>
              <a:arcTo wR="2913855" hR="2913855" stAng="47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4423149" y="576897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4450572" y="5796400"/>
        <a:ext cx="1004854" cy="506922"/>
      </dsp:txXfrm>
    </dsp:sp>
    <dsp:sp modelId="{2B36FB0A-4AA6-4E22-A8FB-8F3216B55D0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83450" y="5779029"/>
              </a:moveTo>
              <a:arcTo wR="2913855" hR="2913855" stAng="60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3308065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3335488" y="5574596"/>
        <a:ext cx="1004854" cy="506922"/>
      </dsp:txXfrm>
    </dsp:sp>
    <dsp:sp modelId="{972DB64F-C07F-4AF1-8823-11EDC63BE200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76755" y="5324344"/>
              </a:moveTo>
              <a:arcTo wR="2913855" hR="2913855" stAng="74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2362742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90165" y="4942951"/>
        <a:ext cx="1004854" cy="506922"/>
      </dsp:txXfrm>
    </dsp:sp>
    <dsp:sp modelId="{06BEF2CA-C8BC-4E00-AA6C-C66B32F221EC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603713" y="4689749"/>
              </a:moveTo>
              <a:arcTo wR="2913855" hR="2913855" stAng="85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210D4-B5E9-49FE-8DB4-97FD169CB9A8}">
      <dsp:nvSpPr>
        <dsp:cNvPr id="0" name=""/>
        <dsp:cNvSpPr/>
      </dsp:nvSpPr>
      <dsp:spPr>
        <a:xfrm>
          <a:off x="1731098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758521" y="3997629"/>
        <a:ext cx="1004854" cy="506922"/>
      </dsp:txXfrm>
    </dsp:sp>
    <dsp:sp modelId="{D53BB2C9-BA7F-4184-AFDB-22AFDB1E66DD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0353" y="3742651"/>
              </a:moveTo>
              <a:arcTo wR="2913855" hR="2913855" stAng="98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326AC-85EE-4197-9D27-89C7276846E8}">
      <dsp:nvSpPr>
        <dsp:cNvPr id="0" name=""/>
        <dsp:cNvSpPr/>
      </dsp:nvSpPr>
      <dsp:spPr>
        <a:xfrm>
          <a:off x="1509293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536716" y="2882544"/>
        <a:ext cx="1004854" cy="506922"/>
      </dsp:txXfrm>
    </dsp:sp>
    <dsp:sp modelId="{8AC4FCFB-AF6D-4787-B169-5EFBA235242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4118" y="2627359"/>
              </a:moveTo>
              <a:arcTo wR="2913855" hR="2913855" stAng="111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1731098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1758521" y="1767460"/>
        <a:ext cx="1004854" cy="506922"/>
      </dsp:txXfrm>
    </dsp:sp>
    <dsp:sp modelId="{00EA599E-93CA-4E65-A8E8-FB74AD7F214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58353" y="1513868"/>
              </a:moveTo>
              <a:arcTo wR="2913855" hR="2913855" stAng="125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362742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90165" y="822137"/>
        <a:ext cx="1004854" cy="506922"/>
      </dsp:txXfrm>
    </dsp:sp>
    <dsp:sp modelId="{1C019606-BE26-4B4F-9A1A-EA376323199F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180205" y="571845"/>
              </a:moveTo>
              <a:arcTo wR="2913855" hR="2913855" stAng="140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308065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3335488" y="190493"/>
        <a:ext cx="1004854" cy="506922"/>
      </dsp:txXfrm>
    </dsp:sp>
    <dsp:sp modelId="{EEDB36A0-D559-454C-B077-651B3351D639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29174" y="59262"/>
              </a:moveTo>
              <a:arcTo wR="2913855" hR="2913855" stAng="155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423149" y="-5873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4450572" y="-31310"/>
        <a:ext cx="1004854" cy="506922"/>
      </dsp:txXfrm>
    </dsp:sp>
    <dsp:sp modelId="{EC328850-426B-4187-B0E1-F2927C6F859D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44260" y="48681"/>
              </a:moveTo>
              <a:arcTo wR="2913855" hR="2913855" stAng="168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538233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5565656" y="190493"/>
        <a:ext cx="1004854" cy="506922"/>
      </dsp:txXfrm>
    </dsp:sp>
    <dsp:sp modelId="{14C85ED9-E72E-4DCF-8A49-93C1AF4C8131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550955" y="503366"/>
              </a:moveTo>
              <a:arcTo wR="2913855" hR="2913855" stAng="182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483556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510979" y="822137"/>
        <a:ext cx="1004854" cy="506922"/>
      </dsp:txXfrm>
    </dsp:sp>
    <dsp:sp modelId="{8F7F3509-ACA6-4556-99D1-43B942392E62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223997" y="1137961"/>
              </a:moveTo>
              <a:arcTo wR="2913855" hR="2913855" stAng="193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018AC-3DEC-47EE-AC37-5F799E58EE3B}">
      <dsp:nvSpPr>
        <dsp:cNvPr id="0" name=""/>
        <dsp:cNvSpPr/>
      </dsp:nvSpPr>
      <dsp:spPr>
        <a:xfrm>
          <a:off x="7115201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142624" y="1767460"/>
        <a:ext cx="1004854" cy="506922"/>
      </dsp:txXfrm>
    </dsp:sp>
    <dsp:sp modelId="{9B13D436-05AB-4B14-9DFD-A7CE93D10607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707357" y="2085059"/>
              </a:moveTo>
              <a:arcTo wR="2913855" hR="2913855" stAng="206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382B1-1DE2-44C8-AFDB-6D470EFEF1E1}">
      <dsp:nvSpPr>
        <dsp:cNvPr id="0" name=""/>
        <dsp:cNvSpPr/>
      </dsp:nvSpPr>
      <dsp:spPr>
        <a:xfrm>
          <a:off x="7337005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364428" y="2882544"/>
        <a:ext cx="1004854" cy="506922"/>
      </dsp:txXfrm>
    </dsp:sp>
    <dsp:sp modelId="{88586D43-51C3-4C2B-9505-616423FE9A7E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813592" y="3200351"/>
              </a:moveTo>
              <a:arcTo wR="2913855" hR="2913855" stAng="3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E0D217-9E9D-4776-88A6-5F020E8BBF8F}">
      <dsp:nvSpPr>
        <dsp:cNvPr id="0" name=""/>
        <dsp:cNvSpPr/>
      </dsp:nvSpPr>
      <dsp:spPr>
        <a:xfrm>
          <a:off x="7115201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142624" y="3997629"/>
        <a:ext cx="1004854" cy="506922"/>
      </dsp:txXfrm>
    </dsp:sp>
    <dsp:sp modelId="{13CD766F-D2DC-4C85-91A9-6502F8E86D7F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469357" y="4313842"/>
              </a:moveTo>
              <a:arcTo wR="2913855" hR="2913855" stAng="17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D1C14-3276-48CF-880F-87D0C0430A91}">
      <dsp:nvSpPr>
        <dsp:cNvPr id="0" name=""/>
        <dsp:cNvSpPr/>
      </dsp:nvSpPr>
      <dsp:spPr>
        <a:xfrm>
          <a:off x="6483556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510979" y="4942951"/>
        <a:ext cx="1004854" cy="506922"/>
      </dsp:txXfrm>
    </dsp:sp>
    <dsp:sp modelId="{0D116175-260E-40AE-AD6C-FEF618633A75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647505" y="5255865"/>
              </a:moveTo>
              <a:arcTo wR="2913855" hR="2913855" stAng="32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23EBB-600E-498E-B36E-44B5B3AED433}">
      <dsp:nvSpPr>
        <dsp:cNvPr id="0" name=""/>
        <dsp:cNvSpPr/>
      </dsp:nvSpPr>
      <dsp:spPr>
        <a:xfrm>
          <a:off x="5538233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5565656" y="5574596"/>
        <a:ext cx="1004854" cy="506922"/>
      </dsp:txXfrm>
    </dsp:sp>
    <dsp:sp modelId="{B0D2BE0D-E9FD-4194-933D-0615A90019A0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98536" y="5768448"/>
              </a:moveTo>
              <a:arcTo wR="2913855" hR="2913855" stAng="47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4423149" y="576897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4450572" y="5796400"/>
        <a:ext cx="1004854" cy="506922"/>
      </dsp:txXfrm>
    </dsp:sp>
    <dsp:sp modelId="{2B36FB0A-4AA6-4E22-A8FB-8F3216B55D0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83450" y="5779029"/>
              </a:moveTo>
              <a:arcTo wR="2913855" hR="2913855" stAng="60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3308065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3335488" y="5574596"/>
        <a:ext cx="1004854" cy="506922"/>
      </dsp:txXfrm>
    </dsp:sp>
    <dsp:sp modelId="{972DB64F-C07F-4AF1-8823-11EDC63BE200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76755" y="5324344"/>
              </a:moveTo>
              <a:arcTo wR="2913855" hR="2913855" stAng="74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2362742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90165" y="4942951"/>
        <a:ext cx="1004854" cy="506922"/>
      </dsp:txXfrm>
    </dsp:sp>
    <dsp:sp modelId="{06BEF2CA-C8BC-4E00-AA6C-C66B32F221EC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603713" y="4689749"/>
              </a:moveTo>
              <a:arcTo wR="2913855" hR="2913855" stAng="85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210D4-B5E9-49FE-8DB4-97FD169CB9A8}">
      <dsp:nvSpPr>
        <dsp:cNvPr id="0" name=""/>
        <dsp:cNvSpPr/>
      </dsp:nvSpPr>
      <dsp:spPr>
        <a:xfrm>
          <a:off x="1731098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758521" y="3997629"/>
        <a:ext cx="1004854" cy="506922"/>
      </dsp:txXfrm>
    </dsp:sp>
    <dsp:sp modelId="{D53BB2C9-BA7F-4184-AFDB-22AFDB1E66DD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0353" y="3742651"/>
              </a:moveTo>
              <a:arcTo wR="2913855" hR="2913855" stAng="98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326AC-85EE-4197-9D27-89C7276846E8}">
      <dsp:nvSpPr>
        <dsp:cNvPr id="0" name=""/>
        <dsp:cNvSpPr/>
      </dsp:nvSpPr>
      <dsp:spPr>
        <a:xfrm>
          <a:off x="1509293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536716" y="2882544"/>
        <a:ext cx="1004854" cy="506922"/>
      </dsp:txXfrm>
    </dsp:sp>
    <dsp:sp modelId="{8AC4FCFB-AF6D-4787-B169-5EFBA235242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4118" y="2627359"/>
              </a:moveTo>
              <a:arcTo wR="2913855" hR="2913855" stAng="111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1731098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1758521" y="1767460"/>
        <a:ext cx="1004854" cy="506922"/>
      </dsp:txXfrm>
    </dsp:sp>
    <dsp:sp modelId="{00EA599E-93CA-4E65-A8E8-FB74AD7F214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58353" y="1513868"/>
              </a:moveTo>
              <a:arcTo wR="2913855" hR="2913855" stAng="125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362742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90165" y="822137"/>
        <a:ext cx="1004854" cy="506922"/>
      </dsp:txXfrm>
    </dsp:sp>
    <dsp:sp modelId="{1C019606-BE26-4B4F-9A1A-EA376323199F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180205" y="571845"/>
              </a:moveTo>
              <a:arcTo wR="2913855" hR="2913855" stAng="140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308065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3335488" y="190493"/>
        <a:ext cx="1004854" cy="506922"/>
      </dsp:txXfrm>
    </dsp:sp>
    <dsp:sp modelId="{EEDB36A0-D559-454C-B077-651B3351D639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29174" y="59262"/>
              </a:moveTo>
              <a:arcTo wR="2913855" hR="2913855" stAng="155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193535" y="-92765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4235885" y="-50415"/>
        <a:ext cx="1434229" cy="782840"/>
      </dsp:txXfrm>
    </dsp:sp>
    <dsp:sp modelId="{EC328850-426B-4187-B0E1-F2927C6F859D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3555713" y="105512"/>
              </a:moveTo>
              <a:arcTo wR="2795001" hR="2795001" stAng="17147602" swAng="1563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F7E04-E859-4C0C-865B-0E0515664CEC}">
      <dsp:nvSpPr>
        <dsp:cNvPr id="0" name=""/>
        <dsp:cNvSpPr/>
      </dsp:nvSpPr>
      <dsp:spPr>
        <a:xfrm>
          <a:off x="5836395" y="441032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5878745" y="483382"/>
        <a:ext cx="1434229" cy="782840"/>
      </dsp:txXfrm>
    </dsp:sp>
    <dsp:sp modelId="{F7B1EEB3-AA1E-4453-82DD-ABDB0DD4B258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4914020" y="972423"/>
              </a:moveTo>
              <a:arcTo wR="2795001" hR="2795001" stAng="19158062" swAng="7744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838B5-1ACF-4D22-A8F1-9F27A820DA00}">
      <dsp:nvSpPr>
        <dsp:cNvPr id="0" name=""/>
        <dsp:cNvSpPr/>
      </dsp:nvSpPr>
      <dsp:spPr>
        <a:xfrm>
          <a:off x="6851739" y="1838532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6894089" y="1880882"/>
        <a:ext cx="1434229" cy="782840"/>
      </dsp:txXfrm>
    </dsp:sp>
    <dsp:sp modelId="{F70036B5-0DDC-47D0-9F68-A9D834F0E61B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5558047" y="2373567"/>
              </a:moveTo>
              <a:arcTo wR="2795001" hR="2795001" stAng="21079667" swAng="10406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6851739" y="3565938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6894089" y="3608288"/>
        <a:ext cx="1434229" cy="782840"/>
      </dsp:txXfrm>
    </dsp:sp>
    <dsp:sp modelId="{2B36FB0A-4AA6-4E22-A8FB-8F3216B55D04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5267618" y="4098149"/>
              </a:moveTo>
              <a:arcTo wR="2795001" hR="2795001" stAng="1667440" swAng="7744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5836395" y="4963438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5878745" y="5005788"/>
        <a:ext cx="1434229" cy="782840"/>
      </dsp:txXfrm>
    </dsp:sp>
    <dsp:sp modelId="{972DB64F-C07F-4AF1-8823-11EDC63BE200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3677166" y="5447135"/>
              </a:moveTo>
              <a:arcTo wR="2795001" hR="2795001" stAng="4296096" swAng="1563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4193535" y="5497236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4235885" y="5539586"/>
        <a:ext cx="1434229" cy="782840"/>
      </dsp:txXfrm>
    </dsp:sp>
    <dsp:sp modelId="{06BEF2CA-C8BC-4E00-AA6C-C66B32F221EC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2034288" y="5484489"/>
              </a:moveTo>
              <a:arcTo wR="2795001" hR="2795001" stAng="6347602" swAng="1563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2550674" y="4963438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 dirty="0"/>
        </a:p>
      </dsp:txBody>
      <dsp:txXfrm>
        <a:off x="2593024" y="5005788"/>
        <a:ext cx="1434229" cy="782840"/>
      </dsp:txXfrm>
    </dsp:sp>
    <dsp:sp modelId="{00EA599E-93CA-4E65-A8E8-FB74AD7F2144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675981" y="4617578"/>
              </a:moveTo>
              <a:arcTo wR="2795001" hR="2795001" stAng="8358062" swAng="7744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89374B-D7BF-4686-82DC-C642663A7916}">
      <dsp:nvSpPr>
        <dsp:cNvPr id="0" name=""/>
        <dsp:cNvSpPr/>
      </dsp:nvSpPr>
      <dsp:spPr>
        <a:xfrm>
          <a:off x="1535331" y="3565938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 dirty="0"/>
        </a:p>
      </dsp:txBody>
      <dsp:txXfrm>
        <a:off x="1577681" y="3608288"/>
        <a:ext cx="1434229" cy="782840"/>
      </dsp:txXfrm>
    </dsp:sp>
    <dsp:sp modelId="{8E137AC4-C194-4E9B-A377-C96FE6E10CCB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31954" y="3216435"/>
              </a:moveTo>
              <a:arcTo wR="2795001" hR="2795001" stAng="10279667" swAng="104066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1535331" y="1838532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/>
        </a:p>
      </dsp:txBody>
      <dsp:txXfrm>
        <a:off x="1577681" y="1880882"/>
        <a:ext cx="1434229" cy="782840"/>
      </dsp:txXfrm>
    </dsp:sp>
    <dsp:sp modelId="{1C019606-BE26-4B4F-9A1A-EA376323199F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322383" y="1491852"/>
              </a:moveTo>
              <a:arcTo wR="2795001" hR="2795001" stAng="12467440" swAng="7744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2550674" y="441032"/>
          <a:ext cx="1518929" cy="867540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24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2400" kern="1200" dirty="0"/>
        </a:p>
      </dsp:txBody>
      <dsp:txXfrm>
        <a:off x="2593024" y="483382"/>
        <a:ext cx="1434229" cy="782840"/>
      </dsp:txXfrm>
    </dsp:sp>
    <dsp:sp modelId="{EEDB36A0-D559-454C-B077-651B3351D639}">
      <dsp:nvSpPr>
        <dsp:cNvPr id="0" name=""/>
        <dsp:cNvSpPr/>
      </dsp:nvSpPr>
      <dsp:spPr>
        <a:xfrm>
          <a:off x="2157998" y="341004"/>
          <a:ext cx="5590002" cy="5590002"/>
        </a:xfrm>
        <a:custGeom>
          <a:avLst/>
          <a:gdLst/>
          <a:ahLst/>
          <a:cxnLst/>
          <a:rect l="0" t="0" r="0" b="0"/>
          <a:pathLst>
            <a:path>
              <a:moveTo>
                <a:pt x="1912835" y="142867"/>
              </a:moveTo>
              <a:arcTo wR="2795001" hR="2795001" stAng="15096096" swAng="15630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423149" y="-5873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4450572" y="-31310"/>
        <a:ext cx="1004854" cy="506922"/>
      </dsp:txXfrm>
    </dsp:sp>
    <dsp:sp modelId="{EC328850-426B-4187-B0E1-F2927C6F859D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44260" y="48681"/>
              </a:moveTo>
              <a:arcTo wR="2913855" hR="2913855" stAng="168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538233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5565656" y="190493"/>
        <a:ext cx="1004854" cy="506922"/>
      </dsp:txXfrm>
    </dsp:sp>
    <dsp:sp modelId="{14C85ED9-E72E-4DCF-8A49-93C1AF4C8131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550955" y="503366"/>
              </a:moveTo>
              <a:arcTo wR="2913855" hR="2913855" stAng="182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483556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510979" y="822137"/>
        <a:ext cx="1004854" cy="506922"/>
      </dsp:txXfrm>
    </dsp:sp>
    <dsp:sp modelId="{8F7F3509-ACA6-4556-99D1-43B942392E62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223997" y="1137961"/>
              </a:moveTo>
              <a:arcTo wR="2913855" hR="2913855" stAng="193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018AC-3DEC-47EE-AC37-5F799E58EE3B}">
      <dsp:nvSpPr>
        <dsp:cNvPr id="0" name=""/>
        <dsp:cNvSpPr/>
      </dsp:nvSpPr>
      <dsp:spPr>
        <a:xfrm>
          <a:off x="7115201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142624" y="1767460"/>
        <a:ext cx="1004854" cy="506922"/>
      </dsp:txXfrm>
    </dsp:sp>
    <dsp:sp modelId="{9B13D436-05AB-4B14-9DFD-A7CE93D10607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707357" y="2085059"/>
              </a:moveTo>
              <a:arcTo wR="2913855" hR="2913855" stAng="206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382B1-1DE2-44C8-AFDB-6D470EFEF1E1}">
      <dsp:nvSpPr>
        <dsp:cNvPr id="0" name=""/>
        <dsp:cNvSpPr/>
      </dsp:nvSpPr>
      <dsp:spPr>
        <a:xfrm>
          <a:off x="7337005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364428" y="2882544"/>
        <a:ext cx="1004854" cy="506922"/>
      </dsp:txXfrm>
    </dsp:sp>
    <dsp:sp modelId="{88586D43-51C3-4C2B-9505-616423FE9A7E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813592" y="3200351"/>
              </a:moveTo>
              <a:arcTo wR="2913855" hR="2913855" stAng="3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E0D217-9E9D-4776-88A6-5F020E8BBF8F}">
      <dsp:nvSpPr>
        <dsp:cNvPr id="0" name=""/>
        <dsp:cNvSpPr/>
      </dsp:nvSpPr>
      <dsp:spPr>
        <a:xfrm>
          <a:off x="7115201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7142624" y="3997629"/>
        <a:ext cx="1004854" cy="506922"/>
      </dsp:txXfrm>
    </dsp:sp>
    <dsp:sp modelId="{13CD766F-D2DC-4C85-91A9-6502F8E86D7F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469357" y="4313842"/>
              </a:moveTo>
              <a:arcTo wR="2913855" hR="2913855" stAng="17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D1C14-3276-48CF-880F-87D0C0430A91}">
      <dsp:nvSpPr>
        <dsp:cNvPr id="0" name=""/>
        <dsp:cNvSpPr/>
      </dsp:nvSpPr>
      <dsp:spPr>
        <a:xfrm>
          <a:off x="6483556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6510979" y="4942951"/>
        <a:ext cx="1004854" cy="506922"/>
      </dsp:txXfrm>
    </dsp:sp>
    <dsp:sp modelId="{0D116175-260E-40AE-AD6C-FEF618633A75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647505" y="5255865"/>
              </a:moveTo>
              <a:arcTo wR="2913855" hR="2913855" stAng="32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23EBB-600E-498E-B36E-44B5B3AED433}">
      <dsp:nvSpPr>
        <dsp:cNvPr id="0" name=""/>
        <dsp:cNvSpPr/>
      </dsp:nvSpPr>
      <dsp:spPr>
        <a:xfrm>
          <a:off x="5538233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</dsp:txBody>
      <dsp:txXfrm>
        <a:off x="5565656" y="5574596"/>
        <a:ext cx="1004854" cy="506922"/>
      </dsp:txXfrm>
    </dsp:sp>
    <dsp:sp modelId="{B0D2BE0D-E9FD-4194-933D-0615A90019A0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98536" y="5768448"/>
              </a:moveTo>
              <a:arcTo wR="2913855" hR="2913855" stAng="47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4423149" y="576897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4450572" y="5796400"/>
        <a:ext cx="1004854" cy="506922"/>
      </dsp:txXfrm>
    </dsp:sp>
    <dsp:sp modelId="{2B36FB0A-4AA6-4E22-A8FB-8F3216B55D0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83450" y="5779029"/>
              </a:moveTo>
              <a:arcTo wR="2913855" hR="2913855" stAng="60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3308065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3335488" y="5574596"/>
        <a:ext cx="1004854" cy="506922"/>
      </dsp:txXfrm>
    </dsp:sp>
    <dsp:sp modelId="{972DB64F-C07F-4AF1-8823-11EDC63BE200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76755" y="5324344"/>
              </a:moveTo>
              <a:arcTo wR="2913855" hR="2913855" stAng="74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2362742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390165" y="4942951"/>
        <a:ext cx="1004854" cy="506922"/>
      </dsp:txXfrm>
    </dsp:sp>
    <dsp:sp modelId="{06BEF2CA-C8BC-4E00-AA6C-C66B32F221EC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603713" y="4689749"/>
              </a:moveTo>
              <a:arcTo wR="2913855" hR="2913855" stAng="85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210D4-B5E9-49FE-8DB4-97FD169CB9A8}">
      <dsp:nvSpPr>
        <dsp:cNvPr id="0" name=""/>
        <dsp:cNvSpPr/>
      </dsp:nvSpPr>
      <dsp:spPr>
        <a:xfrm>
          <a:off x="1731098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758521" y="3997629"/>
        <a:ext cx="1004854" cy="506922"/>
      </dsp:txXfrm>
    </dsp:sp>
    <dsp:sp modelId="{D53BB2C9-BA7F-4184-AFDB-22AFDB1E66DD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0353" y="3742651"/>
              </a:moveTo>
              <a:arcTo wR="2913855" hR="2913855" stAng="98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326AC-85EE-4197-9D27-89C7276846E8}">
      <dsp:nvSpPr>
        <dsp:cNvPr id="0" name=""/>
        <dsp:cNvSpPr/>
      </dsp:nvSpPr>
      <dsp:spPr>
        <a:xfrm>
          <a:off x="1509293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1536716" y="2882544"/>
        <a:ext cx="1004854" cy="506922"/>
      </dsp:txXfrm>
    </dsp:sp>
    <dsp:sp modelId="{8AC4FCFB-AF6D-4787-B169-5EFBA235242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4118" y="2627359"/>
              </a:moveTo>
              <a:arcTo wR="2913855" hR="2913855" stAng="111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1731098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1758521" y="1767460"/>
        <a:ext cx="1004854" cy="506922"/>
      </dsp:txXfrm>
    </dsp:sp>
    <dsp:sp modelId="{00EA599E-93CA-4E65-A8E8-FB74AD7F214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58353" y="1513868"/>
              </a:moveTo>
              <a:arcTo wR="2913855" hR="2913855" stAng="125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362742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/>
        </a:p>
      </dsp:txBody>
      <dsp:txXfrm>
        <a:off x="2390165" y="822137"/>
        <a:ext cx="1004854" cy="506922"/>
      </dsp:txXfrm>
    </dsp:sp>
    <dsp:sp modelId="{1C019606-BE26-4B4F-9A1A-EA376323199F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180205" y="571845"/>
              </a:moveTo>
              <a:arcTo wR="2913855" hR="2913855" stAng="140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308065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2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200" kern="1200" dirty="0"/>
        </a:p>
      </dsp:txBody>
      <dsp:txXfrm>
        <a:off x="3335488" y="190493"/>
        <a:ext cx="1004854" cy="506922"/>
      </dsp:txXfrm>
    </dsp:sp>
    <dsp:sp modelId="{EEDB36A0-D559-454C-B077-651B3351D639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29174" y="59262"/>
              </a:moveTo>
              <a:arcTo wR="2913855" hR="2913855" stAng="155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423149" y="-5873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4450572" y="-31310"/>
        <a:ext cx="1004854" cy="506922"/>
      </dsp:txXfrm>
    </dsp:sp>
    <dsp:sp modelId="{EC328850-426B-4187-B0E1-F2927C6F859D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44260" y="48681"/>
              </a:moveTo>
              <a:arcTo wR="2913855" hR="2913855" stAng="168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538233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5565656" y="190493"/>
        <a:ext cx="1004854" cy="506922"/>
      </dsp:txXfrm>
    </dsp:sp>
    <dsp:sp modelId="{14C85ED9-E72E-4DCF-8A49-93C1AF4C8131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550955" y="503366"/>
              </a:moveTo>
              <a:arcTo wR="2913855" hR="2913855" stAng="182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483556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510979" y="822137"/>
        <a:ext cx="1004854" cy="506922"/>
      </dsp:txXfrm>
    </dsp:sp>
    <dsp:sp modelId="{8F7F3509-ACA6-4556-99D1-43B942392E62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223997" y="1137961"/>
              </a:moveTo>
              <a:arcTo wR="2913855" hR="2913855" stAng="193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018AC-3DEC-47EE-AC37-5F799E58EE3B}">
      <dsp:nvSpPr>
        <dsp:cNvPr id="0" name=""/>
        <dsp:cNvSpPr/>
      </dsp:nvSpPr>
      <dsp:spPr>
        <a:xfrm>
          <a:off x="7115201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142624" y="1767460"/>
        <a:ext cx="1004854" cy="506922"/>
      </dsp:txXfrm>
    </dsp:sp>
    <dsp:sp modelId="{9B13D436-05AB-4B14-9DFD-A7CE93D10607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707357" y="2085059"/>
              </a:moveTo>
              <a:arcTo wR="2913855" hR="2913855" stAng="206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382B1-1DE2-44C8-AFDB-6D470EFEF1E1}">
      <dsp:nvSpPr>
        <dsp:cNvPr id="0" name=""/>
        <dsp:cNvSpPr/>
      </dsp:nvSpPr>
      <dsp:spPr>
        <a:xfrm>
          <a:off x="7337005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364428" y="2882544"/>
        <a:ext cx="1004854" cy="506922"/>
      </dsp:txXfrm>
    </dsp:sp>
    <dsp:sp modelId="{88586D43-51C3-4C2B-9505-616423FE9A7E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813592" y="3200351"/>
              </a:moveTo>
              <a:arcTo wR="2913855" hR="2913855" stAng="3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E0D217-9E9D-4776-88A6-5F020E8BBF8F}">
      <dsp:nvSpPr>
        <dsp:cNvPr id="0" name=""/>
        <dsp:cNvSpPr/>
      </dsp:nvSpPr>
      <dsp:spPr>
        <a:xfrm>
          <a:off x="7115201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142624" y="3997629"/>
        <a:ext cx="1004854" cy="506922"/>
      </dsp:txXfrm>
    </dsp:sp>
    <dsp:sp modelId="{13CD766F-D2DC-4C85-91A9-6502F8E86D7F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469357" y="4313842"/>
              </a:moveTo>
              <a:arcTo wR="2913855" hR="2913855" stAng="17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D1C14-3276-48CF-880F-87D0C0430A91}">
      <dsp:nvSpPr>
        <dsp:cNvPr id="0" name=""/>
        <dsp:cNvSpPr/>
      </dsp:nvSpPr>
      <dsp:spPr>
        <a:xfrm>
          <a:off x="6483556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510979" y="4942951"/>
        <a:ext cx="1004854" cy="506922"/>
      </dsp:txXfrm>
    </dsp:sp>
    <dsp:sp modelId="{0D116175-260E-40AE-AD6C-FEF618633A75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647505" y="5255865"/>
              </a:moveTo>
              <a:arcTo wR="2913855" hR="2913855" stAng="32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23EBB-600E-498E-B36E-44B5B3AED433}">
      <dsp:nvSpPr>
        <dsp:cNvPr id="0" name=""/>
        <dsp:cNvSpPr/>
      </dsp:nvSpPr>
      <dsp:spPr>
        <a:xfrm>
          <a:off x="5538233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5565656" y="5574596"/>
        <a:ext cx="1004854" cy="506922"/>
      </dsp:txXfrm>
    </dsp:sp>
    <dsp:sp modelId="{B0D2BE0D-E9FD-4194-933D-0615A90019A0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98536" y="5768448"/>
              </a:moveTo>
              <a:arcTo wR="2913855" hR="2913855" stAng="47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4423149" y="576897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4450572" y="5796400"/>
        <a:ext cx="1004854" cy="506922"/>
      </dsp:txXfrm>
    </dsp:sp>
    <dsp:sp modelId="{2B36FB0A-4AA6-4E22-A8FB-8F3216B55D0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83450" y="5779029"/>
              </a:moveTo>
              <a:arcTo wR="2913855" hR="2913855" stAng="60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3308065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3335488" y="5574596"/>
        <a:ext cx="1004854" cy="506922"/>
      </dsp:txXfrm>
    </dsp:sp>
    <dsp:sp modelId="{972DB64F-C07F-4AF1-8823-11EDC63BE200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76755" y="5324344"/>
              </a:moveTo>
              <a:arcTo wR="2913855" hR="2913855" stAng="74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2362742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90165" y="4942951"/>
        <a:ext cx="1004854" cy="506922"/>
      </dsp:txXfrm>
    </dsp:sp>
    <dsp:sp modelId="{06BEF2CA-C8BC-4E00-AA6C-C66B32F221EC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603713" y="4689749"/>
              </a:moveTo>
              <a:arcTo wR="2913855" hR="2913855" stAng="85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210D4-B5E9-49FE-8DB4-97FD169CB9A8}">
      <dsp:nvSpPr>
        <dsp:cNvPr id="0" name=""/>
        <dsp:cNvSpPr/>
      </dsp:nvSpPr>
      <dsp:spPr>
        <a:xfrm>
          <a:off x="1731098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758521" y="3997629"/>
        <a:ext cx="1004854" cy="506922"/>
      </dsp:txXfrm>
    </dsp:sp>
    <dsp:sp modelId="{D53BB2C9-BA7F-4184-AFDB-22AFDB1E66DD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0353" y="3742651"/>
              </a:moveTo>
              <a:arcTo wR="2913855" hR="2913855" stAng="98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326AC-85EE-4197-9D27-89C7276846E8}">
      <dsp:nvSpPr>
        <dsp:cNvPr id="0" name=""/>
        <dsp:cNvSpPr/>
      </dsp:nvSpPr>
      <dsp:spPr>
        <a:xfrm>
          <a:off x="1509293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536716" y="2882544"/>
        <a:ext cx="1004854" cy="506922"/>
      </dsp:txXfrm>
    </dsp:sp>
    <dsp:sp modelId="{8AC4FCFB-AF6D-4787-B169-5EFBA235242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4118" y="2627359"/>
              </a:moveTo>
              <a:arcTo wR="2913855" hR="2913855" stAng="111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1731098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1758521" y="1767460"/>
        <a:ext cx="1004854" cy="506922"/>
      </dsp:txXfrm>
    </dsp:sp>
    <dsp:sp modelId="{00EA599E-93CA-4E65-A8E8-FB74AD7F214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58353" y="1513868"/>
              </a:moveTo>
              <a:arcTo wR="2913855" hR="2913855" stAng="125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362742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90165" y="822137"/>
        <a:ext cx="1004854" cy="506922"/>
      </dsp:txXfrm>
    </dsp:sp>
    <dsp:sp modelId="{1C019606-BE26-4B4F-9A1A-EA376323199F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180205" y="571845"/>
              </a:moveTo>
              <a:arcTo wR="2913855" hR="2913855" stAng="140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308065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3335488" y="190493"/>
        <a:ext cx="1004854" cy="506922"/>
      </dsp:txXfrm>
    </dsp:sp>
    <dsp:sp modelId="{EEDB36A0-D559-454C-B077-651B3351D639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29174" y="59262"/>
              </a:moveTo>
              <a:arcTo wR="2913855" hR="2913855" stAng="155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FE88D-69DC-4B86-9284-510D078AD5BD}">
      <dsp:nvSpPr>
        <dsp:cNvPr id="0" name=""/>
        <dsp:cNvSpPr/>
      </dsp:nvSpPr>
      <dsp:spPr>
        <a:xfrm>
          <a:off x="4423149" y="-5873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4450572" y="-31310"/>
        <a:ext cx="1004854" cy="506922"/>
      </dsp:txXfrm>
    </dsp:sp>
    <dsp:sp modelId="{EC328850-426B-4187-B0E1-F2927C6F859D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44260" y="48681"/>
              </a:moveTo>
              <a:arcTo wR="2913855" hR="2913855" stAng="168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BBC2F-2861-45D2-ACC0-42D9845BA62D}">
      <dsp:nvSpPr>
        <dsp:cNvPr id="0" name=""/>
        <dsp:cNvSpPr/>
      </dsp:nvSpPr>
      <dsp:spPr>
        <a:xfrm>
          <a:off x="5538233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5565656" y="190493"/>
        <a:ext cx="1004854" cy="506922"/>
      </dsp:txXfrm>
    </dsp:sp>
    <dsp:sp modelId="{14C85ED9-E72E-4DCF-8A49-93C1AF4C8131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550955" y="503366"/>
              </a:moveTo>
              <a:arcTo wR="2913855" hR="2913855" stAng="182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FF4EC-A4B8-4247-8296-82C8A98269D1}">
      <dsp:nvSpPr>
        <dsp:cNvPr id="0" name=""/>
        <dsp:cNvSpPr/>
      </dsp:nvSpPr>
      <dsp:spPr>
        <a:xfrm>
          <a:off x="6483556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510979" y="822137"/>
        <a:ext cx="1004854" cy="506922"/>
      </dsp:txXfrm>
    </dsp:sp>
    <dsp:sp modelId="{8F7F3509-ACA6-4556-99D1-43B942392E62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223997" y="1137961"/>
              </a:moveTo>
              <a:arcTo wR="2913855" hR="2913855" stAng="193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018AC-3DEC-47EE-AC37-5F799E58EE3B}">
      <dsp:nvSpPr>
        <dsp:cNvPr id="0" name=""/>
        <dsp:cNvSpPr/>
      </dsp:nvSpPr>
      <dsp:spPr>
        <a:xfrm>
          <a:off x="7115201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142624" y="1767460"/>
        <a:ext cx="1004854" cy="506922"/>
      </dsp:txXfrm>
    </dsp:sp>
    <dsp:sp modelId="{9B13D436-05AB-4B14-9DFD-A7CE93D10607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707357" y="2085059"/>
              </a:moveTo>
              <a:arcTo wR="2913855" hR="2913855" stAng="206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382B1-1DE2-44C8-AFDB-6D470EFEF1E1}">
      <dsp:nvSpPr>
        <dsp:cNvPr id="0" name=""/>
        <dsp:cNvSpPr/>
      </dsp:nvSpPr>
      <dsp:spPr>
        <a:xfrm>
          <a:off x="7337005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364428" y="2882544"/>
        <a:ext cx="1004854" cy="506922"/>
      </dsp:txXfrm>
    </dsp:sp>
    <dsp:sp modelId="{88586D43-51C3-4C2B-9505-616423FE9A7E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813592" y="3200351"/>
              </a:moveTo>
              <a:arcTo wR="2913855" hR="2913855" stAng="3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E0D217-9E9D-4776-88A6-5F020E8BBF8F}">
      <dsp:nvSpPr>
        <dsp:cNvPr id="0" name=""/>
        <dsp:cNvSpPr/>
      </dsp:nvSpPr>
      <dsp:spPr>
        <a:xfrm>
          <a:off x="7115201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7142624" y="3997629"/>
        <a:ext cx="1004854" cy="506922"/>
      </dsp:txXfrm>
    </dsp:sp>
    <dsp:sp modelId="{13CD766F-D2DC-4C85-91A9-6502F8E86D7F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5469357" y="4313842"/>
              </a:moveTo>
              <a:arcTo wR="2913855" hR="2913855" stAng="17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D1C14-3276-48CF-880F-87D0C0430A91}">
      <dsp:nvSpPr>
        <dsp:cNvPr id="0" name=""/>
        <dsp:cNvSpPr/>
      </dsp:nvSpPr>
      <dsp:spPr>
        <a:xfrm>
          <a:off x="6483556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6510979" y="4942951"/>
        <a:ext cx="1004854" cy="506922"/>
      </dsp:txXfrm>
    </dsp:sp>
    <dsp:sp modelId="{0D116175-260E-40AE-AD6C-FEF618633A75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4647505" y="5255865"/>
              </a:moveTo>
              <a:arcTo wR="2913855" hR="2913855" stAng="32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23EBB-600E-498E-B36E-44B5B3AED433}">
      <dsp:nvSpPr>
        <dsp:cNvPr id="0" name=""/>
        <dsp:cNvSpPr/>
      </dsp:nvSpPr>
      <dsp:spPr>
        <a:xfrm>
          <a:off x="5538233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5565656" y="5574596"/>
        <a:ext cx="1004854" cy="506922"/>
      </dsp:txXfrm>
    </dsp:sp>
    <dsp:sp modelId="{B0D2BE0D-E9FD-4194-933D-0615A90019A0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498536" y="5768448"/>
              </a:moveTo>
              <a:arcTo wR="2913855" hR="2913855" stAng="47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F75A9-8DC5-4172-AC80-B8542248E8BE}">
      <dsp:nvSpPr>
        <dsp:cNvPr id="0" name=""/>
        <dsp:cNvSpPr/>
      </dsp:nvSpPr>
      <dsp:spPr>
        <a:xfrm>
          <a:off x="4423149" y="576897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4450572" y="5796400"/>
        <a:ext cx="1004854" cy="506922"/>
      </dsp:txXfrm>
    </dsp:sp>
    <dsp:sp modelId="{2B36FB0A-4AA6-4E22-A8FB-8F3216B55D0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83450" y="5779029"/>
              </a:moveTo>
              <a:arcTo wR="2913855" hR="2913855" stAng="6029277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5E785-A63D-4186-92FE-F0D5CA0D3850}">
      <dsp:nvSpPr>
        <dsp:cNvPr id="0" name=""/>
        <dsp:cNvSpPr/>
      </dsp:nvSpPr>
      <dsp:spPr>
        <a:xfrm>
          <a:off x="3308065" y="5547173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3335488" y="5574596"/>
        <a:ext cx="1004854" cy="506922"/>
      </dsp:txXfrm>
    </dsp:sp>
    <dsp:sp modelId="{972DB64F-C07F-4AF1-8823-11EDC63BE200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76755" y="5324344"/>
              </a:moveTo>
              <a:arcTo wR="2913855" hR="2913855" stAng="7450959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425F7-36A5-4D0B-BCB7-0922B92069F1}">
      <dsp:nvSpPr>
        <dsp:cNvPr id="0" name=""/>
        <dsp:cNvSpPr/>
      </dsp:nvSpPr>
      <dsp:spPr>
        <a:xfrm>
          <a:off x="2362742" y="4915528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90165" y="4942951"/>
        <a:ext cx="1004854" cy="506922"/>
      </dsp:txXfrm>
    </dsp:sp>
    <dsp:sp modelId="{06BEF2CA-C8BC-4E00-AA6C-C66B32F221EC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603713" y="4689749"/>
              </a:moveTo>
              <a:arcTo wR="2913855" hR="2913855" stAng="8546949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210D4-B5E9-49FE-8DB4-97FD169CB9A8}">
      <dsp:nvSpPr>
        <dsp:cNvPr id="0" name=""/>
        <dsp:cNvSpPr/>
      </dsp:nvSpPr>
      <dsp:spPr>
        <a:xfrm>
          <a:off x="1731098" y="3970206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758521" y="3997629"/>
        <a:ext cx="1004854" cy="506922"/>
      </dsp:txXfrm>
    </dsp:sp>
    <dsp:sp modelId="{D53BB2C9-BA7F-4184-AFDB-22AFDB1E66DD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20353" y="3742651"/>
              </a:moveTo>
              <a:arcTo wR="2913855" hR="2913855" stAng="980850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326AC-85EE-4197-9D27-89C7276846E8}">
      <dsp:nvSpPr>
        <dsp:cNvPr id="0" name=""/>
        <dsp:cNvSpPr/>
      </dsp:nvSpPr>
      <dsp:spPr>
        <a:xfrm>
          <a:off x="1509293" y="2855121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1536716" y="2882544"/>
        <a:ext cx="1004854" cy="506922"/>
      </dsp:txXfrm>
    </dsp:sp>
    <dsp:sp modelId="{8AC4FCFB-AF6D-4787-B169-5EFBA235242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4118" y="2627359"/>
              </a:moveTo>
              <a:arcTo wR="2913855" hR="2913855" stAng="11138553" swAng="65294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4BF-8B6A-478B-A650-DE896F8CECD9}">
      <dsp:nvSpPr>
        <dsp:cNvPr id="0" name=""/>
        <dsp:cNvSpPr/>
      </dsp:nvSpPr>
      <dsp:spPr>
        <a:xfrm>
          <a:off x="1731098" y="1740037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1758521" y="1767460"/>
        <a:ext cx="1004854" cy="506922"/>
      </dsp:txXfrm>
    </dsp:sp>
    <dsp:sp modelId="{00EA599E-93CA-4E65-A8E8-FB74AD7F2144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358353" y="1513868"/>
              </a:moveTo>
              <a:arcTo wR="2913855" hR="2913855" stAng="12522922" swAng="53012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7C435-DF4F-48D2-A308-0BC411B81827}">
      <dsp:nvSpPr>
        <dsp:cNvPr id="0" name=""/>
        <dsp:cNvSpPr/>
      </dsp:nvSpPr>
      <dsp:spPr>
        <a:xfrm>
          <a:off x="2362742" y="794714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/>
        </a:p>
      </dsp:txBody>
      <dsp:txXfrm>
        <a:off x="2390165" y="822137"/>
        <a:ext cx="1004854" cy="506922"/>
      </dsp:txXfrm>
    </dsp:sp>
    <dsp:sp modelId="{1C019606-BE26-4B4F-9A1A-EA376323199F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1180205" y="571845"/>
              </a:moveTo>
              <a:arcTo wR="2913855" hR="2913855" stAng="14009380" swAng="1396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C1AF0-2795-4D3C-A5BE-525A6331C5EB}">
      <dsp:nvSpPr>
        <dsp:cNvPr id="0" name=""/>
        <dsp:cNvSpPr/>
      </dsp:nvSpPr>
      <dsp:spPr>
        <a:xfrm>
          <a:off x="3308065" y="163070"/>
          <a:ext cx="1059700" cy="56176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p>
                  <m:sSupPr>
                    <m:ctrlPr>
                      <a:rPr lang="en-GB" sz="1500" i="1" kern="1200">
                        <a:latin typeface="Cambria Math" panose="02040503050406030204" pitchFamily="18" charset="0"/>
                      </a:rPr>
                    </m:ctrlPr>
                  </m:sSupPr>
                  <m:e/>
                  <m:sup/>
                </m:sSup>
              </m:oMath>
            </m:oMathPara>
          </a14:m>
          <a:endParaRPr lang="en-GB" sz="1500" kern="1200" dirty="0"/>
        </a:p>
      </dsp:txBody>
      <dsp:txXfrm>
        <a:off x="3335488" y="190493"/>
        <a:ext cx="1004854" cy="506922"/>
      </dsp:txXfrm>
    </dsp:sp>
    <dsp:sp modelId="{EEDB36A0-D559-454C-B077-651B3351D639}">
      <dsp:nvSpPr>
        <dsp:cNvPr id="0" name=""/>
        <dsp:cNvSpPr/>
      </dsp:nvSpPr>
      <dsp:spPr>
        <a:xfrm>
          <a:off x="2039144" y="222150"/>
          <a:ext cx="5827711" cy="5827711"/>
        </a:xfrm>
        <a:custGeom>
          <a:avLst/>
          <a:gdLst/>
          <a:ahLst/>
          <a:cxnLst/>
          <a:rect l="0" t="0" r="0" b="0"/>
          <a:pathLst>
            <a:path>
              <a:moveTo>
                <a:pt x="2329174" y="59262"/>
              </a:moveTo>
              <a:arcTo wR="2913855" hR="2913855" stAng="15505483" swAng="652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6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50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79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00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91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73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66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093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03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341E-1455-44AB-998F-C58E41AC5BF6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30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341E-1455-44AB-998F-C58E41AC5BF6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402AE-6E05-4ACF-B845-BD15951A8A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5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5.png"/><Relationship Id="rId18" Type="http://schemas.openxmlformats.org/officeDocument/2006/relationships/image" Target="../media/image10.png"/><Relationship Id="rId26" Type="http://schemas.openxmlformats.org/officeDocument/2006/relationships/image" Target="../media/image18.png"/><Relationship Id="rId3" Type="http://schemas.openxmlformats.org/officeDocument/2006/relationships/diagramLayout" Target="../diagrams/layout1.xml"/><Relationship Id="rId21" Type="http://schemas.openxmlformats.org/officeDocument/2006/relationships/image" Target="../media/image13.png"/><Relationship Id="rId7" Type="http://schemas.openxmlformats.org/officeDocument/2006/relationships/diagramData" Target="../diagrams/data2.xml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5" Type="http://schemas.openxmlformats.org/officeDocument/2006/relationships/image" Target="../media/image17.png"/><Relationship Id="rId2" Type="http://schemas.openxmlformats.org/officeDocument/2006/relationships/diagramData" Target="../diagrams/data1.xml"/><Relationship Id="rId16" Type="http://schemas.openxmlformats.org/officeDocument/2006/relationships/image" Target="../media/image8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24" Type="http://schemas.openxmlformats.org/officeDocument/2006/relationships/image" Target="../media/image16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7.png"/><Relationship Id="rId23" Type="http://schemas.openxmlformats.org/officeDocument/2006/relationships/image" Target="../media/image15.png"/><Relationship Id="rId19" Type="http://schemas.openxmlformats.org/officeDocument/2006/relationships/image" Target="../media/image11.png"/><Relationship Id="rId4" Type="http://schemas.openxmlformats.org/officeDocument/2006/relationships/diagramQuickStyle" Target="../diagrams/quickStyle1.xml"/><Relationship Id="rId14" Type="http://schemas.openxmlformats.org/officeDocument/2006/relationships/image" Target="../media/image6.png"/><Relationship Id="rId2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26" Type="http://schemas.openxmlformats.org/officeDocument/2006/relationships/image" Target="../media/image34.png"/><Relationship Id="rId3" Type="http://schemas.openxmlformats.org/officeDocument/2006/relationships/diagramLayout" Target="../diagrams/layout2.xml"/><Relationship Id="rId21" Type="http://schemas.openxmlformats.org/officeDocument/2006/relationships/image" Target="../media/image29.png"/><Relationship Id="rId7" Type="http://schemas.openxmlformats.org/officeDocument/2006/relationships/diagramData" Target="../diagrams/data4.xml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5" Type="http://schemas.openxmlformats.org/officeDocument/2006/relationships/image" Target="../media/image33.png"/><Relationship Id="rId2" Type="http://schemas.openxmlformats.org/officeDocument/2006/relationships/diagramData" Target="../diagrams/data3.xml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openxmlformats.org/officeDocument/2006/relationships/image" Target="../media/image19.png"/><Relationship Id="rId24" Type="http://schemas.openxmlformats.org/officeDocument/2006/relationships/image" Target="../media/image32.png"/><Relationship Id="rId5" Type="http://schemas.openxmlformats.org/officeDocument/2006/relationships/diagramColors" Target="../diagrams/colors2.xml"/><Relationship Id="rId15" Type="http://schemas.openxmlformats.org/officeDocument/2006/relationships/image" Target="../media/image23.png"/><Relationship Id="rId23" Type="http://schemas.openxmlformats.org/officeDocument/2006/relationships/image" Target="../media/image31.png"/><Relationship Id="rId10" Type="http://schemas.openxmlformats.org/officeDocument/2006/relationships/diagramColors" Target="../diagrams/colors2.xml"/><Relationship Id="rId19" Type="http://schemas.openxmlformats.org/officeDocument/2006/relationships/image" Target="../media/image27.png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Relationship Id="rId14" Type="http://schemas.openxmlformats.org/officeDocument/2006/relationships/image" Target="../media/image22.png"/><Relationship Id="rId22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image" Target="../media/image35.png"/><Relationship Id="rId18" Type="http://schemas.openxmlformats.org/officeDocument/2006/relationships/image" Target="../media/image40.png"/><Relationship Id="rId26" Type="http://schemas.openxmlformats.org/officeDocument/2006/relationships/image" Target="../media/image48.png"/><Relationship Id="rId3" Type="http://schemas.openxmlformats.org/officeDocument/2006/relationships/diagramLayout" Target="../diagrams/layout3.xml"/><Relationship Id="rId21" Type="http://schemas.openxmlformats.org/officeDocument/2006/relationships/image" Target="../media/image43.png"/><Relationship Id="rId7" Type="http://schemas.openxmlformats.org/officeDocument/2006/relationships/diagramData" Target="../diagrams/data6.xml"/><Relationship Id="rId12" Type="http://schemas.openxmlformats.org/officeDocument/2006/relationships/image" Target="../media/image340.png"/><Relationship Id="rId17" Type="http://schemas.openxmlformats.org/officeDocument/2006/relationships/image" Target="../media/image39.png"/><Relationship Id="rId2" Type="http://schemas.openxmlformats.org/officeDocument/2006/relationships/diagramData" Target="../diagrams/data5.xml"/><Relationship Id="rId16" Type="http://schemas.openxmlformats.org/officeDocument/2006/relationships/image" Target="../media/image38.png"/><Relationship Id="rId20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openxmlformats.org/officeDocument/2006/relationships/image" Target="../media/image330.png"/><Relationship Id="rId24" Type="http://schemas.openxmlformats.org/officeDocument/2006/relationships/image" Target="../media/image46.png"/><Relationship Id="rId5" Type="http://schemas.openxmlformats.org/officeDocument/2006/relationships/diagramColors" Target="../diagrams/colors3.xml"/><Relationship Id="rId15" Type="http://schemas.openxmlformats.org/officeDocument/2006/relationships/image" Target="../media/image37.png"/><Relationship Id="rId23" Type="http://schemas.openxmlformats.org/officeDocument/2006/relationships/image" Target="../media/image45.png"/><Relationship Id="rId10" Type="http://schemas.openxmlformats.org/officeDocument/2006/relationships/diagramColors" Target="../diagrams/colors3.xml"/><Relationship Id="rId19" Type="http://schemas.openxmlformats.org/officeDocument/2006/relationships/image" Target="../media/image41.png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3.xml"/><Relationship Id="rId14" Type="http://schemas.openxmlformats.org/officeDocument/2006/relationships/image" Target="../media/image36.png"/><Relationship Id="rId22" Type="http://schemas.openxmlformats.org/officeDocument/2006/relationships/image" Target="../media/image44.png"/><Relationship Id="rId27" Type="http://schemas.openxmlformats.org/officeDocument/2006/relationships/image" Target="../media/image2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52.png"/><Relationship Id="rId18" Type="http://schemas.openxmlformats.org/officeDocument/2006/relationships/image" Target="../media/image10.png"/><Relationship Id="rId26" Type="http://schemas.openxmlformats.org/officeDocument/2006/relationships/image" Target="../media/image66.png"/><Relationship Id="rId3" Type="http://schemas.openxmlformats.org/officeDocument/2006/relationships/diagramLayout" Target="../diagrams/layout5.xml"/><Relationship Id="rId21" Type="http://schemas.openxmlformats.org/officeDocument/2006/relationships/image" Target="../media/image61.png"/><Relationship Id="rId7" Type="http://schemas.openxmlformats.org/officeDocument/2006/relationships/diagramData" Target="../diagrams/data10.xml"/><Relationship Id="rId12" Type="http://schemas.openxmlformats.org/officeDocument/2006/relationships/image" Target="../media/image51.png"/><Relationship Id="rId17" Type="http://schemas.openxmlformats.org/officeDocument/2006/relationships/image" Target="../media/image57.png"/><Relationship Id="rId25" Type="http://schemas.openxmlformats.org/officeDocument/2006/relationships/image" Target="../media/image65.png"/><Relationship Id="rId2" Type="http://schemas.openxmlformats.org/officeDocument/2006/relationships/diagramData" Target="../diagrams/data9.xml"/><Relationship Id="rId16" Type="http://schemas.openxmlformats.org/officeDocument/2006/relationships/image" Target="../media/image8.png"/><Relationship Id="rId20" Type="http://schemas.openxmlformats.org/officeDocument/2006/relationships/image" Target="../media/image60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24" Type="http://schemas.openxmlformats.org/officeDocument/2006/relationships/image" Target="../media/image64.png"/><Relationship Id="rId5" Type="http://schemas.openxmlformats.org/officeDocument/2006/relationships/diagramColors" Target="../diagrams/colors5.xml"/><Relationship Id="rId15" Type="http://schemas.openxmlformats.org/officeDocument/2006/relationships/image" Target="../media/image55.png"/><Relationship Id="rId23" Type="http://schemas.openxmlformats.org/officeDocument/2006/relationships/image" Target="../media/image63.png"/><Relationship Id="rId19" Type="http://schemas.openxmlformats.org/officeDocument/2006/relationships/image" Target="../media/image59.png"/><Relationship Id="rId4" Type="http://schemas.openxmlformats.org/officeDocument/2006/relationships/diagramQuickStyle" Target="../diagrams/quickStyle5.xml"/><Relationship Id="rId14" Type="http://schemas.openxmlformats.org/officeDocument/2006/relationships/image" Target="../media/image53.png"/><Relationship Id="rId22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image" Target="../media/image21.png"/><Relationship Id="rId18" Type="http://schemas.openxmlformats.org/officeDocument/2006/relationships/image" Target="../media/image25.png"/><Relationship Id="rId26" Type="http://schemas.openxmlformats.org/officeDocument/2006/relationships/image" Target="../media/image32.png"/><Relationship Id="rId3" Type="http://schemas.openxmlformats.org/officeDocument/2006/relationships/diagramLayout" Target="../diagrams/layout6.xml"/><Relationship Id="rId21" Type="http://schemas.openxmlformats.org/officeDocument/2006/relationships/image" Target="../media/image27.png"/><Relationship Id="rId7" Type="http://schemas.openxmlformats.org/officeDocument/2006/relationships/diagramData" Target="../diagrams/data12.xml"/><Relationship Id="rId12" Type="http://schemas.openxmlformats.org/officeDocument/2006/relationships/image" Target="../media/image20.png"/><Relationship Id="rId17" Type="http://schemas.openxmlformats.org/officeDocument/2006/relationships/image" Target="../media/image24.png"/><Relationship Id="rId25" Type="http://schemas.openxmlformats.org/officeDocument/2006/relationships/image" Target="../media/image31.png"/><Relationship Id="rId2" Type="http://schemas.openxmlformats.org/officeDocument/2006/relationships/diagramData" Target="../diagrams/data11.xml"/><Relationship Id="rId16" Type="http://schemas.openxmlformats.org/officeDocument/2006/relationships/image" Target="../media/image23.png"/><Relationship Id="rId20" Type="http://schemas.openxmlformats.org/officeDocument/2006/relationships/image" Target="../media/image76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11" Type="http://schemas.openxmlformats.org/officeDocument/2006/relationships/image" Target="../media/image67.png"/><Relationship Id="rId24" Type="http://schemas.openxmlformats.org/officeDocument/2006/relationships/image" Target="../media/image80.png"/><Relationship Id="rId5" Type="http://schemas.openxmlformats.org/officeDocument/2006/relationships/diagramColors" Target="../diagrams/colors6.xml"/><Relationship Id="rId15" Type="http://schemas.openxmlformats.org/officeDocument/2006/relationships/image" Target="../media/image71.png"/><Relationship Id="rId23" Type="http://schemas.openxmlformats.org/officeDocument/2006/relationships/image" Target="../media/image29.png"/><Relationship Id="rId28" Type="http://schemas.openxmlformats.org/officeDocument/2006/relationships/image" Target="../media/image34.png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6.xml"/><Relationship Id="rId22" Type="http://schemas.openxmlformats.org/officeDocument/2006/relationships/image" Target="../media/image78.png"/><Relationship Id="rId27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image" Target="../media/image85.png"/><Relationship Id="rId18" Type="http://schemas.openxmlformats.org/officeDocument/2006/relationships/image" Target="../media/image90.png"/><Relationship Id="rId26" Type="http://schemas.openxmlformats.org/officeDocument/2006/relationships/image" Target="../media/image98.png"/><Relationship Id="rId3" Type="http://schemas.openxmlformats.org/officeDocument/2006/relationships/diagramLayout" Target="../diagrams/layout7.xml"/><Relationship Id="rId21" Type="http://schemas.openxmlformats.org/officeDocument/2006/relationships/image" Target="../media/image93.png"/><Relationship Id="rId7" Type="http://schemas.openxmlformats.org/officeDocument/2006/relationships/diagramData" Target="../diagrams/data14.xml"/><Relationship Id="rId12" Type="http://schemas.openxmlformats.org/officeDocument/2006/relationships/image" Target="../media/image84.png"/><Relationship Id="rId17" Type="http://schemas.openxmlformats.org/officeDocument/2006/relationships/image" Target="../media/image89.png"/><Relationship Id="rId25" Type="http://schemas.openxmlformats.org/officeDocument/2006/relationships/image" Target="../media/image211.png"/><Relationship Id="rId2" Type="http://schemas.openxmlformats.org/officeDocument/2006/relationships/diagramData" Target="../diagrams/data13.xml"/><Relationship Id="rId16" Type="http://schemas.openxmlformats.org/officeDocument/2006/relationships/image" Target="../media/image88.png"/><Relationship Id="rId20" Type="http://schemas.openxmlformats.org/officeDocument/2006/relationships/image" Target="../media/image92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11" Type="http://schemas.openxmlformats.org/officeDocument/2006/relationships/image" Target="../media/image83.png"/><Relationship Id="rId24" Type="http://schemas.openxmlformats.org/officeDocument/2006/relationships/image" Target="../media/image96.png"/><Relationship Id="rId5" Type="http://schemas.openxmlformats.org/officeDocument/2006/relationships/diagramColors" Target="../diagrams/colors7.xml"/><Relationship Id="rId15" Type="http://schemas.openxmlformats.org/officeDocument/2006/relationships/image" Target="../media/image87.png"/><Relationship Id="rId23" Type="http://schemas.openxmlformats.org/officeDocument/2006/relationships/image" Target="../media/image95.png"/><Relationship Id="rId10" Type="http://schemas.openxmlformats.org/officeDocument/2006/relationships/diagramColors" Target="../diagrams/colors7.xml"/><Relationship Id="rId19" Type="http://schemas.openxmlformats.org/officeDocument/2006/relationships/image" Target="../media/image91.png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7.xml"/><Relationship Id="rId14" Type="http://schemas.openxmlformats.org/officeDocument/2006/relationships/image" Target="../media/image86.png"/><Relationship Id="rId22" Type="http://schemas.openxmlformats.org/officeDocument/2006/relationships/image" Target="../media/image9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Quotient Rule Matchup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Slide A – simple polynomials</a:t>
            </a:r>
          </a:p>
          <a:p>
            <a:r>
              <a:rPr lang="en-GB" dirty="0"/>
              <a:t>Slide B – harder polynomials (questions indicated)</a:t>
            </a:r>
          </a:p>
          <a:p>
            <a:r>
              <a:rPr lang="en-GB" dirty="0"/>
              <a:t>Slide C – exponentials and trig (questions indicated)</a:t>
            </a:r>
          </a:p>
        </p:txBody>
      </p:sp>
    </p:spTree>
    <p:extLst>
      <p:ext uri="{BB962C8B-B14F-4D97-AF65-F5344CB8AC3E}">
        <p14:creationId xmlns:p14="http://schemas.microsoft.com/office/powerpoint/2010/main" val="307678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1836611828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1836611828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 Box 2"/>
              <p:cNvSpPr txBox="1">
                <a:spLocks noChangeArrowheads="1"/>
              </p:cNvSpPr>
              <p:nvPr/>
            </p:nvSpPr>
            <p:spPr bwMode="auto">
              <a:xfrm>
                <a:off x="5523734" y="591734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23734" y="5917342"/>
                <a:ext cx="1117567" cy="3524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1513202" y="320325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13202" y="3203250"/>
                <a:ext cx="1117567" cy="35242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6630926" y="4316475"/>
                <a:ext cx="207991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30926" y="4316475"/>
                <a:ext cx="2079915" cy="352425"/>
              </a:xfrm>
              <a:prstGeom prst="rect">
                <a:avLst/>
              </a:prstGeom>
              <a:blipFill rotWithShape="0">
                <a:blip r:embed="rId13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1738137" y="4320966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8137" y="4320966"/>
                <a:ext cx="1117567" cy="352425"/>
              </a:xfrm>
              <a:prstGeom prst="rect">
                <a:avLst/>
              </a:prstGeom>
              <a:blipFill rotWithShape="0">
                <a:blip r:embed="rId14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2"/>
              <p:cNvSpPr txBox="1">
                <a:spLocks noChangeArrowheads="1"/>
              </p:cNvSpPr>
              <p:nvPr/>
            </p:nvSpPr>
            <p:spPr bwMode="auto">
              <a:xfrm>
                <a:off x="6244823" y="5253226"/>
                <a:ext cx="1606732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8−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4−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44823" y="5253226"/>
                <a:ext cx="1606732" cy="352425"/>
              </a:xfrm>
              <a:prstGeom prst="rect">
                <a:avLst/>
              </a:prstGeom>
              <a:blipFill rotWithShape="0">
                <a:blip r:embed="rId15"/>
                <a:stretch>
                  <a:fillRect b="-172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2"/>
              <p:cNvSpPr txBox="1">
                <a:spLocks noChangeArrowheads="1"/>
              </p:cNvSpPr>
              <p:nvPr/>
            </p:nvSpPr>
            <p:spPr bwMode="auto">
              <a:xfrm>
                <a:off x="3310852" y="589575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10852" y="5895755"/>
                <a:ext cx="1117567" cy="352425"/>
              </a:xfrm>
              <a:prstGeom prst="rect">
                <a:avLst/>
              </a:prstGeom>
              <a:blipFill rotWithShape="0">
                <a:blip r:embed="rId16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2"/>
              <p:cNvSpPr txBox="1">
                <a:spLocks noChangeArrowheads="1"/>
              </p:cNvSpPr>
              <p:nvPr/>
            </p:nvSpPr>
            <p:spPr bwMode="auto">
              <a:xfrm>
                <a:off x="2357884" y="526863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57884" y="5268632"/>
                <a:ext cx="1117567" cy="352425"/>
              </a:xfrm>
              <a:prstGeom prst="rect">
                <a:avLst/>
              </a:prstGeom>
              <a:blipFill rotWithShape="0">
                <a:blip r:embed="rId17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1729436" y="2082213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29436" y="2082213"/>
                <a:ext cx="1117567" cy="352425"/>
              </a:xfrm>
              <a:prstGeom prst="rect">
                <a:avLst/>
              </a:prstGeom>
              <a:blipFill rotWithShape="0">
                <a:blip r:embed="rId18"/>
                <a:stretch>
                  <a:fillRect b="-157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2"/>
              <p:cNvSpPr txBox="1">
                <a:spLocks noChangeArrowheads="1"/>
              </p:cNvSpPr>
              <p:nvPr/>
            </p:nvSpPr>
            <p:spPr bwMode="auto">
              <a:xfrm>
                <a:off x="5537286" y="52658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37286" y="526581"/>
                <a:ext cx="1117567" cy="352425"/>
              </a:xfrm>
              <a:prstGeom prst="rect">
                <a:avLst/>
              </a:prstGeom>
              <a:blipFill rotWithShape="0">
                <a:blip r:embed="rId19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4434925" y="613959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4−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34925" y="6139594"/>
                <a:ext cx="1117567" cy="352425"/>
              </a:xfrm>
              <a:prstGeom prst="rect">
                <a:avLst/>
              </a:prstGeom>
              <a:blipFill rotWithShape="0">
                <a:blip r:embed="rId20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2"/>
              <p:cNvSpPr txBox="1">
                <a:spLocks noChangeArrowheads="1"/>
              </p:cNvSpPr>
              <p:nvPr/>
            </p:nvSpPr>
            <p:spPr bwMode="auto">
              <a:xfrm>
                <a:off x="2349183" y="113454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9183" y="1134547"/>
                <a:ext cx="1117567" cy="352425"/>
              </a:xfrm>
              <a:prstGeom prst="rect">
                <a:avLst/>
              </a:prstGeom>
              <a:blipFill rotWithShape="0">
                <a:blip r:embed="rId21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2"/>
              <p:cNvSpPr txBox="1">
                <a:spLocks noChangeArrowheads="1"/>
              </p:cNvSpPr>
              <p:nvPr/>
            </p:nvSpPr>
            <p:spPr bwMode="auto">
              <a:xfrm>
                <a:off x="7120735" y="209002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+9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20735" y="2090025"/>
                <a:ext cx="1117567" cy="352425"/>
              </a:xfrm>
              <a:prstGeom prst="rect">
                <a:avLst/>
              </a:prstGeom>
              <a:blipFill rotWithShape="0">
                <a:blip r:embed="rId22"/>
                <a:stretch>
                  <a:fillRect b="-2069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2"/>
              <p:cNvSpPr txBox="1">
                <a:spLocks noChangeArrowheads="1"/>
              </p:cNvSpPr>
              <p:nvPr/>
            </p:nvSpPr>
            <p:spPr bwMode="auto">
              <a:xfrm>
                <a:off x="3302152" y="52658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02152" y="526582"/>
                <a:ext cx="1117567" cy="352425"/>
              </a:xfrm>
              <a:prstGeom prst="rect">
                <a:avLst/>
              </a:prstGeom>
              <a:blipFill rotWithShape="0">
                <a:blip r:embed="rId23"/>
                <a:stretch>
                  <a:fillRect b="-689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6288372" y="1134546"/>
                <a:ext cx="1505098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8372" y="1134546"/>
                <a:ext cx="1505098" cy="352425"/>
              </a:xfrm>
              <a:prstGeom prst="rect">
                <a:avLst/>
              </a:prstGeom>
              <a:blipFill rotWithShape="0">
                <a:blip r:embed="rId24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7260808" y="3203676"/>
                <a:ext cx="128600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−12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60808" y="3203676"/>
                <a:ext cx="1286001" cy="352425"/>
              </a:xfrm>
              <a:prstGeom prst="rect">
                <a:avLst/>
              </a:prstGeom>
              <a:blipFill rotWithShape="0">
                <a:blip r:embed="rId25"/>
                <a:stretch>
                  <a:fillRect b="-157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4428428" y="292373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+6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8428" y="292373"/>
                <a:ext cx="1117567" cy="352425"/>
              </a:xfrm>
              <a:prstGeom prst="rect">
                <a:avLst/>
              </a:prstGeom>
              <a:blipFill rotWithShape="0">
                <a:blip r:embed="rId26"/>
                <a:stretch>
                  <a:fillRect b="-172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Quotient Rule 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133066" y="39114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370695" y="39114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311071" y="100685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935520" y="421681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35585" y="600922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562391" y="419960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331146" y="307105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182330" y="103514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71023" y="2922016"/>
            <a:ext cx="5937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Notice that most answers</a:t>
            </a:r>
          </a:p>
          <a:p>
            <a:pPr algn="ctr"/>
            <a:r>
              <a:rPr lang="en-GB" dirty="0"/>
              <a:t>are fully factorised</a:t>
            </a:r>
          </a:p>
        </p:txBody>
      </p:sp>
    </p:spTree>
    <p:extLst>
      <p:ext uri="{BB962C8B-B14F-4D97-AF65-F5344CB8AC3E}">
        <p14:creationId xmlns:p14="http://schemas.microsoft.com/office/powerpoint/2010/main" val="1348240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/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/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1487444" y="319037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7444" y="3190371"/>
                <a:ext cx="1117567" cy="352425"/>
              </a:xfrm>
              <a:prstGeom prst="rect">
                <a:avLst/>
              </a:prstGeom>
              <a:blipFill rotWithShape="0">
                <a:blip r:embed="rId11"/>
                <a:stretch>
                  <a:fillRect b="-2241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1698733" y="430785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98733" y="4307854"/>
                <a:ext cx="1117567" cy="352425"/>
              </a:xfrm>
              <a:prstGeom prst="rect">
                <a:avLst/>
              </a:prstGeom>
              <a:blipFill rotWithShape="0">
                <a:blip r:embed="rId12"/>
                <a:stretch>
                  <a:fillRect b="-1403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5510855" y="5865826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0855" y="5865826"/>
                <a:ext cx="1117567" cy="352425"/>
              </a:xfrm>
              <a:prstGeom prst="rect">
                <a:avLst/>
              </a:prstGeom>
              <a:blipFill rotWithShape="0">
                <a:blip r:embed="rId13"/>
                <a:stretch>
                  <a:fillRect b="-172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2"/>
              <p:cNvSpPr txBox="1">
                <a:spLocks noChangeArrowheads="1"/>
              </p:cNvSpPr>
              <p:nvPr/>
            </p:nvSpPr>
            <p:spPr bwMode="auto">
              <a:xfrm>
                <a:off x="6219065" y="5240347"/>
                <a:ext cx="1606732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9065" y="5240347"/>
                <a:ext cx="1606732" cy="352425"/>
              </a:xfrm>
              <a:prstGeom prst="rect">
                <a:avLst/>
              </a:prstGeom>
              <a:blipFill rotWithShape="0">
                <a:blip r:embed="rId14"/>
                <a:stretch>
                  <a:fillRect b="-2631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2"/>
              <p:cNvSpPr txBox="1">
                <a:spLocks noChangeArrowheads="1"/>
              </p:cNvSpPr>
              <p:nvPr/>
            </p:nvSpPr>
            <p:spPr bwMode="auto">
              <a:xfrm>
                <a:off x="3310852" y="586999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10852" y="5869997"/>
                <a:ext cx="1117567" cy="352425"/>
              </a:xfrm>
              <a:prstGeom prst="rect">
                <a:avLst/>
              </a:prstGeom>
              <a:blipFill rotWithShape="0">
                <a:blip r:embed="rId15"/>
                <a:stretch>
                  <a:fillRect b="-2758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1716557" y="206933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6557" y="2069334"/>
                <a:ext cx="1117567" cy="352425"/>
              </a:xfrm>
              <a:prstGeom prst="rect">
                <a:avLst/>
              </a:prstGeom>
              <a:blipFill rotWithShape="0">
                <a:blip r:embed="rId16"/>
                <a:stretch>
                  <a:fillRect b="-517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2"/>
              <p:cNvSpPr txBox="1">
                <a:spLocks noChangeArrowheads="1"/>
              </p:cNvSpPr>
              <p:nvPr/>
            </p:nvSpPr>
            <p:spPr bwMode="auto">
              <a:xfrm>
                <a:off x="5537286" y="53946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37286" y="539460"/>
                <a:ext cx="1117567" cy="352425"/>
              </a:xfrm>
              <a:prstGeom prst="rect">
                <a:avLst/>
              </a:prstGeom>
              <a:blipFill rotWithShape="0">
                <a:blip r:embed="rId17"/>
                <a:stretch>
                  <a:fillRect b="-517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4409167" y="608807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9167" y="6088078"/>
                <a:ext cx="1117567" cy="352425"/>
              </a:xfrm>
              <a:prstGeom prst="rect">
                <a:avLst/>
              </a:prstGeom>
              <a:blipFill rotWithShape="0">
                <a:blip r:embed="rId18"/>
                <a:stretch>
                  <a:fillRect b="-3620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2"/>
              <p:cNvSpPr txBox="1">
                <a:spLocks noChangeArrowheads="1"/>
              </p:cNvSpPr>
              <p:nvPr/>
            </p:nvSpPr>
            <p:spPr bwMode="auto">
              <a:xfrm>
                <a:off x="2349183" y="112166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9183" y="1121668"/>
                <a:ext cx="1117567" cy="352425"/>
              </a:xfrm>
              <a:prstGeom prst="rect">
                <a:avLst/>
              </a:prstGeom>
              <a:blipFill rotWithShape="0">
                <a:blip r:embed="rId19"/>
                <a:stretch>
                  <a:fillRect b="-103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2"/>
              <p:cNvSpPr txBox="1">
                <a:spLocks noChangeArrowheads="1"/>
              </p:cNvSpPr>
              <p:nvPr/>
            </p:nvSpPr>
            <p:spPr bwMode="auto">
              <a:xfrm>
                <a:off x="7120735" y="209002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20735" y="2090025"/>
                <a:ext cx="1117567" cy="352425"/>
              </a:xfrm>
              <a:prstGeom prst="rect">
                <a:avLst/>
              </a:prstGeom>
              <a:blipFill rotWithShape="0">
                <a:blip r:embed="rId20"/>
                <a:stretch>
                  <a:fillRect b="-517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2"/>
              <p:cNvSpPr txBox="1">
                <a:spLocks noChangeArrowheads="1"/>
              </p:cNvSpPr>
              <p:nvPr/>
            </p:nvSpPr>
            <p:spPr bwMode="auto">
              <a:xfrm>
                <a:off x="3302152" y="44930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120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200" i="1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GB" sz="1200" i="1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02152" y="449308"/>
                <a:ext cx="1117567" cy="352425"/>
              </a:xfrm>
              <a:prstGeom prst="rect">
                <a:avLst/>
              </a:prstGeom>
              <a:blipFill rotWithShape="0">
                <a:blip r:embed="rId21"/>
                <a:stretch>
                  <a:fillRect b="-3620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6288372" y="1134546"/>
                <a:ext cx="1505098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8372" y="1134546"/>
                <a:ext cx="1505098" cy="352425"/>
              </a:xfrm>
              <a:prstGeom prst="rect">
                <a:avLst/>
              </a:prstGeom>
              <a:blipFill rotWithShape="0">
                <a:blip r:embed="rId22"/>
                <a:stretch>
                  <a:fillRect b="-1551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7260808" y="3190797"/>
                <a:ext cx="128600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60808" y="3190797"/>
                <a:ext cx="1286001" cy="352425"/>
              </a:xfrm>
              <a:prstGeom prst="rect">
                <a:avLst/>
              </a:prstGeom>
              <a:blipFill rotWithShape="0">
                <a:blip r:embed="rId23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4428428" y="31813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8428" y="318131"/>
                <a:ext cx="1117567" cy="352425"/>
              </a:xfrm>
              <a:prstGeom prst="rect">
                <a:avLst/>
              </a:prstGeom>
              <a:blipFill rotWithShape="0">
                <a:blip r:embed="rId24"/>
                <a:stretch>
                  <a:fillRect b="-2069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Quotient Rule B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42404" y="1980079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07514" y="103267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2"/>
              <p:cNvSpPr txBox="1">
                <a:spLocks noChangeArrowheads="1"/>
              </p:cNvSpPr>
              <p:nvPr/>
            </p:nvSpPr>
            <p:spPr bwMode="auto">
              <a:xfrm>
                <a:off x="7022431" y="4291569"/>
                <a:ext cx="128600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22431" y="4291569"/>
                <a:ext cx="1286001" cy="352425"/>
              </a:xfrm>
              <a:prstGeom prst="rect">
                <a:avLst/>
              </a:prstGeom>
              <a:blipFill rotWithShape="0">
                <a:blip r:embed="rId25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6957784" y="419324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30253" y="600630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333606" y="3084018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 Box 2"/>
              <p:cNvSpPr txBox="1">
                <a:spLocks noChangeArrowheads="1"/>
              </p:cNvSpPr>
              <p:nvPr/>
            </p:nvSpPr>
            <p:spPr bwMode="auto">
              <a:xfrm>
                <a:off x="2264965" y="5364357"/>
                <a:ext cx="128600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4965" y="5364357"/>
                <a:ext cx="1286001" cy="352425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5369158" y="39706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139783" y="39666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562540" y="4218408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071023" y="2922016"/>
            <a:ext cx="5937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Notice that most answers</a:t>
            </a:r>
          </a:p>
          <a:p>
            <a:pPr algn="ctr"/>
            <a:r>
              <a:rPr lang="en-GB" dirty="0"/>
              <a:t>are fully factorised</a:t>
            </a:r>
          </a:p>
        </p:txBody>
      </p:sp>
    </p:spTree>
    <p:extLst>
      <p:ext uri="{BB962C8B-B14F-4D97-AF65-F5344CB8AC3E}">
        <p14:creationId xmlns:p14="http://schemas.microsoft.com/office/powerpoint/2010/main" val="74699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/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/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1487444" y="313885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den>
                      </m:f>
                    </m:oMath>
                  </m:oMathPara>
                </a14:m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7444" y="3138855"/>
                <a:ext cx="1117567" cy="352425"/>
              </a:xfrm>
              <a:prstGeom prst="rect">
                <a:avLst/>
              </a:prstGeom>
              <a:blipFill rotWithShape="0">
                <a:blip r:embed="rId11"/>
                <a:stretch>
                  <a:fillRect b="-3793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7182195" y="4359602"/>
                <a:ext cx="91737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82195" y="4359602"/>
                <a:ext cx="917371" cy="35242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1712379" y="429520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2379" y="4295208"/>
                <a:ext cx="1117567" cy="352425"/>
              </a:xfrm>
              <a:prstGeom prst="rect">
                <a:avLst/>
              </a:prstGeom>
              <a:blipFill rotWithShape="0">
                <a:blip r:embed="rId13"/>
                <a:stretch>
                  <a:fillRect b="-2280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5510855" y="591734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05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  <m:r>
                            <a:rPr lang="en-GB" sz="105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05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𝑥𝑐𝑜𝑠𝑥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05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05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1+</m:t>
                                  </m:r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𝑠𝑖𝑛𝑥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05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0855" y="5917342"/>
                <a:ext cx="1117567" cy="35242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2"/>
              <p:cNvSpPr txBox="1">
                <a:spLocks noChangeArrowheads="1"/>
              </p:cNvSpPr>
              <p:nvPr/>
            </p:nvSpPr>
            <p:spPr bwMode="auto">
              <a:xfrm>
                <a:off x="6244823" y="5227468"/>
                <a:ext cx="1606732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44823" y="5227468"/>
                <a:ext cx="1606732" cy="352425"/>
              </a:xfrm>
              <a:prstGeom prst="rect">
                <a:avLst/>
              </a:prstGeom>
              <a:blipFill rotWithShape="0">
                <a:blip r:embed="rId15"/>
                <a:stretch>
                  <a:fillRect b="-2807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2"/>
              <p:cNvSpPr txBox="1">
                <a:spLocks noChangeArrowheads="1"/>
              </p:cNvSpPr>
              <p:nvPr/>
            </p:nvSpPr>
            <p:spPr bwMode="auto">
              <a:xfrm>
                <a:off x="3310852" y="583136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10852" y="5831360"/>
                <a:ext cx="1117567" cy="352425"/>
              </a:xfrm>
              <a:prstGeom prst="rect">
                <a:avLst/>
              </a:prstGeom>
              <a:blipFill rotWithShape="0">
                <a:blip r:embed="rId16"/>
                <a:stretch>
                  <a:fillRect b="-4035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2"/>
              <p:cNvSpPr txBox="1">
                <a:spLocks noChangeArrowheads="1"/>
              </p:cNvSpPr>
              <p:nvPr/>
            </p:nvSpPr>
            <p:spPr bwMode="auto">
              <a:xfrm>
                <a:off x="2345005" y="520423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5005" y="5204237"/>
                <a:ext cx="1117567" cy="352425"/>
              </a:xfrm>
              <a:prstGeom prst="rect">
                <a:avLst/>
              </a:prstGeom>
              <a:blipFill rotWithShape="0">
                <a:blip r:embed="rId17"/>
                <a:stretch>
                  <a:fillRect b="-2241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1703678" y="201781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03678" y="2017818"/>
                <a:ext cx="1117567" cy="352425"/>
              </a:xfrm>
              <a:prstGeom prst="rect">
                <a:avLst/>
              </a:prstGeom>
              <a:blipFill rotWithShape="0">
                <a:blip r:embed="rId18"/>
                <a:stretch>
                  <a:fillRect b="-3965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2"/>
              <p:cNvSpPr txBox="1">
                <a:spLocks noChangeArrowheads="1"/>
              </p:cNvSpPr>
              <p:nvPr/>
            </p:nvSpPr>
            <p:spPr bwMode="auto">
              <a:xfrm>
                <a:off x="5537286" y="47506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37286" y="475065"/>
                <a:ext cx="1117567" cy="352425"/>
              </a:xfrm>
              <a:prstGeom prst="rect">
                <a:avLst/>
              </a:prstGeom>
              <a:blipFill rotWithShape="0">
                <a:blip r:embed="rId19"/>
                <a:stretch>
                  <a:fillRect b="-2241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4409167" y="608807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9167" y="6088078"/>
                <a:ext cx="1117567" cy="352425"/>
              </a:xfrm>
              <a:prstGeom prst="rect">
                <a:avLst/>
              </a:prstGeom>
              <a:blipFill rotWithShape="0">
                <a:blip r:embed="rId20"/>
                <a:stretch>
                  <a:fillRect b="-2586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2"/>
              <p:cNvSpPr txBox="1">
                <a:spLocks noChangeArrowheads="1"/>
              </p:cNvSpPr>
              <p:nvPr/>
            </p:nvSpPr>
            <p:spPr bwMode="auto">
              <a:xfrm>
                <a:off x="2349183" y="109591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9183" y="1095910"/>
                <a:ext cx="1117567" cy="352425"/>
              </a:xfrm>
              <a:prstGeom prst="rect">
                <a:avLst/>
              </a:prstGeom>
              <a:blipFill rotWithShape="0">
                <a:blip r:embed="rId21"/>
                <a:stretch>
                  <a:fillRect b="-2758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2"/>
              <p:cNvSpPr txBox="1">
                <a:spLocks noChangeArrowheads="1"/>
              </p:cNvSpPr>
              <p:nvPr/>
            </p:nvSpPr>
            <p:spPr bwMode="auto">
              <a:xfrm>
                <a:off x="7082098" y="206426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𝑥𝑐𝑜𝑠𝑥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2098" y="2064267"/>
                <a:ext cx="1117567" cy="352425"/>
              </a:xfrm>
              <a:prstGeom prst="rect">
                <a:avLst/>
              </a:prstGeom>
              <a:blipFill rotWithShape="0">
                <a:blip r:embed="rId22"/>
                <a:stretch>
                  <a:fillRect b="-2105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2"/>
              <p:cNvSpPr txBox="1">
                <a:spLocks noChangeArrowheads="1"/>
              </p:cNvSpPr>
              <p:nvPr/>
            </p:nvSpPr>
            <p:spPr bwMode="auto">
              <a:xfrm>
                <a:off x="3302152" y="46218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02152" y="462187"/>
                <a:ext cx="1117567" cy="352425"/>
              </a:xfrm>
              <a:prstGeom prst="rect">
                <a:avLst/>
              </a:prstGeom>
              <a:blipFill rotWithShape="0">
                <a:blip r:embed="rId23"/>
                <a:stretch>
                  <a:fillRect b="-3448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6288372" y="1134546"/>
                <a:ext cx="1505098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8372" y="1134546"/>
                <a:ext cx="1505098" cy="352425"/>
              </a:xfrm>
              <a:prstGeom prst="rect">
                <a:avLst/>
              </a:prstGeom>
              <a:blipFill rotWithShape="0">
                <a:blip r:embed="rId24"/>
                <a:stretch>
                  <a:fillRect b="-103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4428428" y="22797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8428" y="227978"/>
                <a:ext cx="1117567" cy="352425"/>
              </a:xfrm>
              <a:prstGeom prst="rect">
                <a:avLst/>
              </a:prstGeom>
              <a:blipFill rotWithShape="0">
                <a:blip r:embed="rId26"/>
                <a:stretch>
                  <a:fillRect b="-2931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Quotient Rule 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272696" y="17509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96231" y="1036324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177735" y="515093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298128" y="103852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317087" y="513176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56215" y="600757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134928" y="578794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331146" y="307105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71023" y="2922016"/>
            <a:ext cx="5937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Notice that most answers</a:t>
            </a:r>
          </a:p>
          <a:p>
            <a:pPr algn="ctr"/>
            <a:r>
              <a:rPr lang="en-GB" dirty="0"/>
              <a:t>are fully factorised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2"/>
              <p:cNvSpPr txBox="1">
                <a:spLocks noChangeArrowheads="1"/>
              </p:cNvSpPr>
              <p:nvPr/>
            </p:nvSpPr>
            <p:spPr bwMode="auto">
              <a:xfrm>
                <a:off x="7235050" y="3270144"/>
                <a:ext cx="128600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35050" y="3270144"/>
                <a:ext cx="1286001" cy="352425"/>
              </a:xfrm>
              <a:prstGeom prst="rect">
                <a:avLst/>
              </a:prstGeom>
              <a:blipFill rotWithShape="0">
                <a:blip r:embed="rId2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8505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3144343550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3144343550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p:sp>
        <p:nvSpPr>
          <p:cNvPr id="2" name="TextBox 1"/>
          <p:cNvSpPr txBox="1"/>
          <p:nvPr/>
        </p:nvSpPr>
        <p:spPr>
          <a:xfrm rot="16200000">
            <a:off x="-3136612" y="3136612"/>
            <a:ext cx="6858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600" dirty="0"/>
              <a:t>Now its your turn… place 5 pairs of matching questions and answers around the circle for someone else to join up.</a:t>
            </a:r>
          </a:p>
        </p:txBody>
      </p:sp>
    </p:spTree>
    <p:extLst>
      <p:ext uri="{BB962C8B-B14F-4D97-AF65-F5344CB8AC3E}">
        <p14:creationId xmlns:p14="http://schemas.microsoft.com/office/powerpoint/2010/main" val="334625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2935412047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2935412047"/>
                  </p:ext>
                </p:extLst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 Box 2"/>
              <p:cNvSpPr txBox="1">
                <a:spLocks noChangeArrowheads="1"/>
              </p:cNvSpPr>
              <p:nvPr/>
            </p:nvSpPr>
            <p:spPr bwMode="auto">
              <a:xfrm>
                <a:off x="5523734" y="591734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23734" y="5917342"/>
                <a:ext cx="1117567" cy="35242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1513202" y="320325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13202" y="3203250"/>
                <a:ext cx="1117567" cy="35242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6630926" y="4316475"/>
                <a:ext cx="2079915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30926" y="4316475"/>
                <a:ext cx="2079915" cy="352425"/>
              </a:xfrm>
              <a:prstGeom prst="rect">
                <a:avLst/>
              </a:prstGeom>
              <a:blipFill rotWithShape="0">
                <a:blip r:embed="rId13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1738137" y="4320966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8137" y="4320966"/>
                <a:ext cx="1117567" cy="352425"/>
              </a:xfrm>
              <a:prstGeom prst="rect">
                <a:avLst/>
              </a:prstGeom>
              <a:blipFill rotWithShape="0">
                <a:blip r:embed="rId14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2"/>
              <p:cNvSpPr txBox="1">
                <a:spLocks noChangeArrowheads="1"/>
              </p:cNvSpPr>
              <p:nvPr/>
            </p:nvSpPr>
            <p:spPr bwMode="auto">
              <a:xfrm>
                <a:off x="6244823" y="5253226"/>
                <a:ext cx="1606732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8−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4−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44823" y="5253226"/>
                <a:ext cx="1606732" cy="352425"/>
              </a:xfrm>
              <a:prstGeom prst="rect">
                <a:avLst/>
              </a:prstGeom>
              <a:blipFill rotWithShape="0">
                <a:blip r:embed="rId15"/>
                <a:stretch>
                  <a:fillRect b="-172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2"/>
              <p:cNvSpPr txBox="1">
                <a:spLocks noChangeArrowheads="1"/>
              </p:cNvSpPr>
              <p:nvPr/>
            </p:nvSpPr>
            <p:spPr bwMode="auto">
              <a:xfrm>
                <a:off x="3310852" y="589575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10852" y="5895755"/>
                <a:ext cx="1117567" cy="352425"/>
              </a:xfrm>
              <a:prstGeom prst="rect">
                <a:avLst/>
              </a:prstGeom>
              <a:blipFill rotWithShape="0">
                <a:blip r:embed="rId16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2"/>
              <p:cNvSpPr txBox="1">
                <a:spLocks noChangeArrowheads="1"/>
              </p:cNvSpPr>
              <p:nvPr/>
            </p:nvSpPr>
            <p:spPr bwMode="auto">
              <a:xfrm>
                <a:off x="2357884" y="526863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57884" y="5268632"/>
                <a:ext cx="1117567" cy="352425"/>
              </a:xfrm>
              <a:prstGeom prst="rect">
                <a:avLst/>
              </a:prstGeom>
              <a:blipFill rotWithShape="0">
                <a:blip r:embed="rId17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1729436" y="2082213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29436" y="2082213"/>
                <a:ext cx="1117567" cy="352425"/>
              </a:xfrm>
              <a:prstGeom prst="rect">
                <a:avLst/>
              </a:prstGeom>
              <a:blipFill rotWithShape="0">
                <a:blip r:embed="rId18"/>
                <a:stretch>
                  <a:fillRect b="-157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2"/>
              <p:cNvSpPr txBox="1">
                <a:spLocks noChangeArrowheads="1"/>
              </p:cNvSpPr>
              <p:nvPr/>
            </p:nvSpPr>
            <p:spPr bwMode="auto">
              <a:xfrm>
                <a:off x="5537286" y="52658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37286" y="526581"/>
                <a:ext cx="1117567" cy="352425"/>
              </a:xfrm>
              <a:prstGeom prst="rect">
                <a:avLst/>
              </a:prstGeom>
              <a:blipFill rotWithShape="0">
                <a:blip r:embed="rId19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4434925" y="613959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4−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34925" y="6139594"/>
                <a:ext cx="1117567" cy="352425"/>
              </a:xfrm>
              <a:prstGeom prst="rect">
                <a:avLst/>
              </a:prstGeom>
              <a:blipFill rotWithShape="0">
                <a:blip r:embed="rId20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2"/>
              <p:cNvSpPr txBox="1">
                <a:spLocks noChangeArrowheads="1"/>
              </p:cNvSpPr>
              <p:nvPr/>
            </p:nvSpPr>
            <p:spPr bwMode="auto">
              <a:xfrm>
                <a:off x="2349183" y="113454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9183" y="1134547"/>
                <a:ext cx="1117567" cy="352425"/>
              </a:xfrm>
              <a:prstGeom prst="rect">
                <a:avLst/>
              </a:prstGeom>
              <a:blipFill rotWithShape="0">
                <a:blip r:embed="rId21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2"/>
              <p:cNvSpPr txBox="1">
                <a:spLocks noChangeArrowheads="1"/>
              </p:cNvSpPr>
              <p:nvPr/>
            </p:nvSpPr>
            <p:spPr bwMode="auto">
              <a:xfrm>
                <a:off x="7120735" y="209002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+9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20735" y="2090025"/>
                <a:ext cx="1117567" cy="352425"/>
              </a:xfrm>
              <a:prstGeom prst="rect">
                <a:avLst/>
              </a:prstGeom>
              <a:blipFill rotWithShape="0">
                <a:blip r:embed="rId22"/>
                <a:stretch>
                  <a:fillRect b="-2069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2"/>
              <p:cNvSpPr txBox="1">
                <a:spLocks noChangeArrowheads="1"/>
              </p:cNvSpPr>
              <p:nvPr/>
            </p:nvSpPr>
            <p:spPr bwMode="auto">
              <a:xfrm>
                <a:off x="3302152" y="52658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02152" y="526582"/>
                <a:ext cx="1117567" cy="352425"/>
              </a:xfrm>
              <a:prstGeom prst="rect">
                <a:avLst/>
              </a:prstGeom>
              <a:blipFill rotWithShape="0">
                <a:blip r:embed="rId23"/>
                <a:stretch>
                  <a:fillRect b="-689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6288372" y="1134546"/>
                <a:ext cx="1505098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8372" y="1134546"/>
                <a:ext cx="1505098" cy="352425"/>
              </a:xfrm>
              <a:prstGeom prst="rect">
                <a:avLst/>
              </a:prstGeom>
              <a:blipFill rotWithShape="0">
                <a:blip r:embed="rId24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7260808" y="3203676"/>
                <a:ext cx="128600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−12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60808" y="3203676"/>
                <a:ext cx="1286001" cy="352425"/>
              </a:xfrm>
              <a:prstGeom prst="rect">
                <a:avLst/>
              </a:prstGeom>
              <a:blipFill rotWithShape="0">
                <a:blip r:embed="rId25"/>
                <a:stretch>
                  <a:fillRect b="-157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4428428" y="292373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+6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8428" y="292373"/>
                <a:ext cx="1117567" cy="352425"/>
              </a:xfrm>
              <a:prstGeom prst="rect">
                <a:avLst/>
              </a:prstGeom>
              <a:blipFill rotWithShape="0">
                <a:blip r:embed="rId26"/>
                <a:stretch>
                  <a:fillRect b="-172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Quotient Rule A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 flipV="1">
            <a:off x="6065949" y="695460"/>
            <a:ext cx="1785606" cy="26916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349183" y="695460"/>
            <a:ext cx="1514480" cy="15712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2073499" y="3387144"/>
            <a:ext cx="782205" cy="20734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675808" y="2266682"/>
            <a:ext cx="0" cy="22538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997003" y="5460643"/>
            <a:ext cx="2009104" cy="88864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349183" y="4520485"/>
            <a:ext cx="1514480" cy="15197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847003" y="1365162"/>
            <a:ext cx="3218946" cy="47744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133066" y="39114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370695" y="39114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311071" y="100685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H="1" flipV="1">
            <a:off x="4997003" y="526582"/>
            <a:ext cx="2123732" cy="83857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935520" y="421681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35585" y="600922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562391" y="419960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331146" y="307105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182330" y="103514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29522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/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/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1487444" y="319037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7444" y="3190371"/>
                <a:ext cx="1117567" cy="352425"/>
              </a:xfrm>
              <a:prstGeom prst="rect">
                <a:avLst/>
              </a:prstGeom>
              <a:blipFill rotWithShape="0">
                <a:blip r:embed="rId11"/>
                <a:stretch>
                  <a:fillRect b="-2241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1698733" y="430785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98733" y="4307854"/>
                <a:ext cx="1117567" cy="352425"/>
              </a:xfrm>
              <a:prstGeom prst="rect">
                <a:avLst/>
              </a:prstGeom>
              <a:blipFill rotWithShape="0">
                <a:blip r:embed="rId12"/>
                <a:stretch>
                  <a:fillRect b="-1403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5510855" y="5865826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0855" y="5865826"/>
                <a:ext cx="1117567" cy="352425"/>
              </a:xfrm>
              <a:prstGeom prst="rect">
                <a:avLst/>
              </a:prstGeom>
              <a:blipFill rotWithShape="0">
                <a:blip r:embed="rId13"/>
                <a:stretch>
                  <a:fillRect b="-172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2"/>
              <p:cNvSpPr txBox="1">
                <a:spLocks noChangeArrowheads="1"/>
              </p:cNvSpPr>
              <p:nvPr/>
            </p:nvSpPr>
            <p:spPr bwMode="auto">
              <a:xfrm>
                <a:off x="6219065" y="5240347"/>
                <a:ext cx="1606732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9065" y="5240347"/>
                <a:ext cx="1606732" cy="352425"/>
              </a:xfrm>
              <a:prstGeom prst="rect">
                <a:avLst/>
              </a:prstGeom>
              <a:blipFill rotWithShape="0">
                <a:blip r:embed="rId15"/>
                <a:stretch>
                  <a:fillRect b="-2631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2"/>
              <p:cNvSpPr txBox="1">
                <a:spLocks noChangeArrowheads="1"/>
              </p:cNvSpPr>
              <p:nvPr/>
            </p:nvSpPr>
            <p:spPr bwMode="auto">
              <a:xfrm>
                <a:off x="3310852" y="586999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rad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10852" y="5869997"/>
                <a:ext cx="1117567" cy="352425"/>
              </a:xfrm>
              <a:prstGeom prst="rect">
                <a:avLst/>
              </a:prstGeom>
              <a:blipFill rotWithShape="0">
                <a:blip r:embed="rId16"/>
                <a:stretch>
                  <a:fillRect b="-2758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1716557" y="2069334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6557" y="2069334"/>
                <a:ext cx="1117567" cy="352425"/>
              </a:xfrm>
              <a:prstGeom prst="rect">
                <a:avLst/>
              </a:prstGeom>
              <a:blipFill rotWithShape="0">
                <a:blip r:embed="rId17"/>
                <a:stretch>
                  <a:fillRect b="-517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2"/>
              <p:cNvSpPr txBox="1">
                <a:spLocks noChangeArrowheads="1"/>
              </p:cNvSpPr>
              <p:nvPr/>
            </p:nvSpPr>
            <p:spPr bwMode="auto">
              <a:xfrm>
                <a:off x="5537286" y="53946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37286" y="539460"/>
                <a:ext cx="1117567" cy="352425"/>
              </a:xfrm>
              <a:prstGeom prst="rect">
                <a:avLst/>
              </a:prstGeom>
              <a:blipFill rotWithShape="0">
                <a:blip r:embed="rId18"/>
                <a:stretch>
                  <a:fillRect b="-517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4409167" y="608807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9167" y="6088078"/>
                <a:ext cx="1117567" cy="352425"/>
              </a:xfrm>
              <a:prstGeom prst="rect">
                <a:avLst/>
              </a:prstGeom>
              <a:blipFill rotWithShape="0">
                <a:blip r:embed="rId20"/>
                <a:stretch>
                  <a:fillRect b="-3620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2"/>
              <p:cNvSpPr txBox="1">
                <a:spLocks noChangeArrowheads="1"/>
              </p:cNvSpPr>
              <p:nvPr/>
            </p:nvSpPr>
            <p:spPr bwMode="auto">
              <a:xfrm>
                <a:off x="2349183" y="112166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9183" y="1121668"/>
                <a:ext cx="1117567" cy="352425"/>
              </a:xfrm>
              <a:prstGeom prst="rect">
                <a:avLst/>
              </a:prstGeom>
              <a:blipFill rotWithShape="0">
                <a:blip r:embed="rId21"/>
                <a:stretch>
                  <a:fillRect b="-103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2"/>
              <p:cNvSpPr txBox="1">
                <a:spLocks noChangeArrowheads="1"/>
              </p:cNvSpPr>
              <p:nvPr/>
            </p:nvSpPr>
            <p:spPr bwMode="auto">
              <a:xfrm>
                <a:off x="7120735" y="209002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20735" y="2090025"/>
                <a:ext cx="1117567" cy="352425"/>
              </a:xfrm>
              <a:prstGeom prst="rect">
                <a:avLst/>
              </a:prstGeom>
              <a:blipFill rotWithShape="0">
                <a:blip r:embed="rId22"/>
                <a:stretch>
                  <a:fillRect b="-517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2"/>
              <p:cNvSpPr txBox="1">
                <a:spLocks noChangeArrowheads="1"/>
              </p:cNvSpPr>
              <p:nvPr/>
            </p:nvSpPr>
            <p:spPr bwMode="auto">
              <a:xfrm>
                <a:off x="3302152" y="44930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2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120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1200" i="1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GB" sz="1200" i="1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+1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GB" sz="12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02152" y="449308"/>
                <a:ext cx="1117567" cy="352425"/>
              </a:xfrm>
              <a:prstGeom prst="rect">
                <a:avLst/>
              </a:prstGeom>
              <a:blipFill rotWithShape="0">
                <a:blip r:embed="rId23"/>
                <a:stretch>
                  <a:fillRect b="-3620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6288372" y="1134546"/>
                <a:ext cx="1505098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2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8372" y="1134546"/>
                <a:ext cx="1505098" cy="352425"/>
              </a:xfrm>
              <a:prstGeom prst="rect">
                <a:avLst/>
              </a:prstGeom>
              <a:blipFill rotWithShape="0">
                <a:blip r:embed="rId24"/>
                <a:stretch>
                  <a:fillRect b="-1551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7260808" y="3190797"/>
                <a:ext cx="128600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60808" y="3190797"/>
                <a:ext cx="1286001" cy="352425"/>
              </a:xfrm>
              <a:prstGeom prst="rect">
                <a:avLst/>
              </a:prstGeom>
              <a:blipFill rotWithShape="0">
                <a:blip r:embed="rId25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4428428" y="318131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8428" y="318131"/>
                <a:ext cx="1117567" cy="352425"/>
              </a:xfrm>
              <a:prstGeom prst="rect">
                <a:avLst/>
              </a:prstGeom>
              <a:blipFill rotWithShape="0">
                <a:blip r:embed="rId26"/>
                <a:stretch>
                  <a:fillRect b="-2069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Quotient Rule B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7701567" y="2292439"/>
            <a:ext cx="231819" cy="11075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42404" y="1980079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07514" y="103267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7029975" y="1358460"/>
            <a:ext cx="33497" cy="405793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2"/>
              <p:cNvSpPr txBox="1">
                <a:spLocks noChangeArrowheads="1"/>
              </p:cNvSpPr>
              <p:nvPr/>
            </p:nvSpPr>
            <p:spPr bwMode="auto">
              <a:xfrm>
                <a:off x="7022431" y="4291569"/>
                <a:ext cx="128600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GB" sz="12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22431" y="4291569"/>
                <a:ext cx="1286001" cy="352425"/>
              </a:xfrm>
              <a:prstGeom prst="rect">
                <a:avLst/>
              </a:prstGeom>
              <a:blipFill rotWithShape="0">
                <a:blip r:embed="rId27"/>
                <a:stretch>
                  <a:fillRect b="-1379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2059351" y="3400023"/>
            <a:ext cx="1810284" cy="268805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987211" y="6088078"/>
            <a:ext cx="1079055" cy="17621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957784" y="419324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30253" y="600630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333606" y="3084018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 Box 2"/>
              <p:cNvSpPr txBox="1">
                <a:spLocks noChangeArrowheads="1"/>
              </p:cNvSpPr>
              <p:nvPr/>
            </p:nvSpPr>
            <p:spPr bwMode="auto">
              <a:xfrm>
                <a:off x="2264965" y="5364357"/>
                <a:ext cx="128600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GB" sz="1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4965" y="5364357"/>
                <a:ext cx="1286001" cy="352425"/>
              </a:xfrm>
              <a:prstGeom prst="rect">
                <a:avLst/>
              </a:prstGeom>
              <a:blipFill rotWithShape="0">
                <a:blip r:embed="rId2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 flipV="1">
            <a:off x="2956953" y="4510428"/>
            <a:ext cx="4708478" cy="103014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2907965" y="715672"/>
            <a:ext cx="3186034" cy="6427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369158" y="39706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cxnSp>
        <p:nvCxnSpPr>
          <p:cNvPr id="52" name="Straight Connector 51"/>
          <p:cNvCxnSpPr>
            <a:endCxn id="59" idx="2"/>
          </p:cNvCxnSpPr>
          <p:nvPr/>
        </p:nvCxnSpPr>
        <p:spPr>
          <a:xfrm flipH="1">
            <a:off x="3860936" y="539459"/>
            <a:ext cx="1137518" cy="26227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9783" y="39666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cxnSp>
        <p:nvCxnSpPr>
          <p:cNvPr id="56" name="Straight Connector 55"/>
          <p:cNvCxnSpPr>
            <a:endCxn id="25" idx="2"/>
          </p:cNvCxnSpPr>
          <p:nvPr/>
        </p:nvCxnSpPr>
        <p:spPr>
          <a:xfrm flipH="1">
            <a:off x="2257517" y="2292439"/>
            <a:ext cx="17823" cy="23678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562540" y="4218408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384272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/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/>
              </p:nvPr>
            </p:nvGraphicFramePr>
            <p:xfrm>
              <a:off x="0" y="270456"/>
              <a:ext cx="9906000" cy="627201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1487444" y="313885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den>
                      </m:f>
                    </m:oMath>
                  </m:oMathPara>
                </a14:m>
                <a:endParaRPr lang="en-GB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7444" y="3138855"/>
                <a:ext cx="1117567" cy="352425"/>
              </a:xfrm>
              <a:prstGeom prst="rect">
                <a:avLst/>
              </a:prstGeom>
              <a:blipFill rotWithShape="0">
                <a:blip r:embed="rId11"/>
                <a:stretch>
                  <a:fillRect b="-3793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7182195" y="4359602"/>
                <a:ext cx="91737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82195" y="4359602"/>
                <a:ext cx="917371" cy="35242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"/>
              <p:cNvSpPr txBox="1">
                <a:spLocks noChangeArrowheads="1"/>
              </p:cNvSpPr>
              <p:nvPr/>
            </p:nvSpPr>
            <p:spPr bwMode="auto">
              <a:xfrm>
                <a:off x="1712379" y="429520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2379" y="4295208"/>
                <a:ext cx="1117567" cy="352425"/>
              </a:xfrm>
              <a:prstGeom prst="rect">
                <a:avLst/>
              </a:prstGeom>
              <a:blipFill rotWithShape="0">
                <a:blip r:embed="rId13"/>
                <a:stretch>
                  <a:fillRect b="-2280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2"/>
              <p:cNvSpPr txBox="1">
                <a:spLocks noChangeArrowheads="1"/>
              </p:cNvSpPr>
              <p:nvPr/>
            </p:nvSpPr>
            <p:spPr bwMode="auto">
              <a:xfrm>
                <a:off x="5510855" y="5917342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05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GB" sz="105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  <m:r>
                            <a:rPr lang="en-GB" sz="105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05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𝑥𝑐𝑜𝑠𝑥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05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05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1+</m:t>
                                  </m:r>
                                  <m:r>
                                    <a:rPr lang="en-GB" sz="105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𝑠𝑖𝑛𝑥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05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0855" y="5917342"/>
                <a:ext cx="1117567" cy="35242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2"/>
              <p:cNvSpPr txBox="1">
                <a:spLocks noChangeArrowheads="1"/>
              </p:cNvSpPr>
              <p:nvPr/>
            </p:nvSpPr>
            <p:spPr bwMode="auto">
              <a:xfrm>
                <a:off x="6244823" y="5227468"/>
                <a:ext cx="1606732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44823" y="5227468"/>
                <a:ext cx="1606732" cy="352425"/>
              </a:xfrm>
              <a:prstGeom prst="rect">
                <a:avLst/>
              </a:prstGeom>
              <a:blipFill rotWithShape="0">
                <a:blip r:embed="rId15"/>
                <a:stretch>
                  <a:fillRect b="-2807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2"/>
              <p:cNvSpPr txBox="1">
                <a:spLocks noChangeArrowheads="1"/>
              </p:cNvSpPr>
              <p:nvPr/>
            </p:nvSpPr>
            <p:spPr bwMode="auto">
              <a:xfrm>
                <a:off x="3310852" y="583136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10852" y="5831360"/>
                <a:ext cx="1117567" cy="352425"/>
              </a:xfrm>
              <a:prstGeom prst="rect">
                <a:avLst/>
              </a:prstGeom>
              <a:blipFill rotWithShape="0">
                <a:blip r:embed="rId16"/>
                <a:stretch>
                  <a:fillRect b="-4035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2"/>
              <p:cNvSpPr txBox="1">
                <a:spLocks noChangeArrowheads="1"/>
              </p:cNvSpPr>
              <p:nvPr/>
            </p:nvSpPr>
            <p:spPr bwMode="auto">
              <a:xfrm>
                <a:off x="2345005" y="520423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5005" y="5204237"/>
                <a:ext cx="1117567" cy="352425"/>
              </a:xfrm>
              <a:prstGeom prst="rect">
                <a:avLst/>
              </a:prstGeom>
              <a:blipFill rotWithShape="0">
                <a:blip r:embed="rId17"/>
                <a:stretch>
                  <a:fillRect b="-2241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1703678" y="201781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03678" y="2017818"/>
                <a:ext cx="1117567" cy="352425"/>
              </a:xfrm>
              <a:prstGeom prst="rect">
                <a:avLst/>
              </a:prstGeom>
              <a:blipFill rotWithShape="0">
                <a:blip r:embed="rId18"/>
                <a:stretch>
                  <a:fillRect b="-3965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2"/>
              <p:cNvSpPr txBox="1">
                <a:spLocks noChangeArrowheads="1"/>
              </p:cNvSpPr>
              <p:nvPr/>
            </p:nvSpPr>
            <p:spPr bwMode="auto">
              <a:xfrm>
                <a:off x="5537286" y="475065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37286" y="475065"/>
                <a:ext cx="1117567" cy="352425"/>
              </a:xfrm>
              <a:prstGeom prst="rect">
                <a:avLst/>
              </a:prstGeom>
              <a:blipFill rotWithShape="0">
                <a:blip r:embed="rId19"/>
                <a:stretch>
                  <a:fillRect b="-2241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4409167" y="608807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𝑐𝑜𝑠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09167" y="6088078"/>
                <a:ext cx="1117567" cy="352425"/>
              </a:xfrm>
              <a:prstGeom prst="rect">
                <a:avLst/>
              </a:prstGeom>
              <a:blipFill rotWithShape="0">
                <a:blip r:embed="rId20"/>
                <a:stretch>
                  <a:fillRect b="-2586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2"/>
              <p:cNvSpPr txBox="1">
                <a:spLocks noChangeArrowheads="1"/>
              </p:cNvSpPr>
              <p:nvPr/>
            </p:nvSpPr>
            <p:spPr bwMode="auto">
              <a:xfrm>
                <a:off x="2349183" y="1095910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9183" y="1095910"/>
                <a:ext cx="1117567" cy="352425"/>
              </a:xfrm>
              <a:prstGeom prst="rect">
                <a:avLst/>
              </a:prstGeom>
              <a:blipFill rotWithShape="0">
                <a:blip r:embed="rId21"/>
                <a:stretch>
                  <a:fillRect b="-2758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2"/>
              <p:cNvSpPr txBox="1">
                <a:spLocks noChangeArrowheads="1"/>
              </p:cNvSpPr>
              <p:nvPr/>
            </p:nvSpPr>
            <p:spPr bwMode="auto">
              <a:xfrm>
                <a:off x="7082098" y="206426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𝑥𝑐𝑜𝑠𝑥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2098" y="2064267"/>
                <a:ext cx="1117567" cy="352425"/>
              </a:xfrm>
              <a:prstGeom prst="rect">
                <a:avLst/>
              </a:prstGeom>
              <a:blipFill rotWithShape="0">
                <a:blip r:embed="rId22"/>
                <a:stretch>
                  <a:fillRect b="-2105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2"/>
              <p:cNvSpPr txBox="1">
                <a:spLocks noChangeArrowheads="1"/>
              </p:cNvSpPr>
              <p:nvPr/>
            </p:nvSpPr>
            <p:spPr bwMode="auto">
              <a:xfrm>
                <a:off x="3302152" y="462187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02152" y="462187"/>
                <a:ext cx="1117567" cy="352425"/>
              </a:xfrm>
              <a:prstGeom prst="rect">
                <a:avLst/>
              </a:prstGeom>
              <a:blipFill rotWithShape="0">
                <a:blip r:embed="rId23"/>
                <a:stretch>
                  <a:fillRect b="-3448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6288372" y="1134546"/>
                <a:ext cx="1505098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𝑠𝑖𝑛𝑥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8372" y="1134546"/>
                <a:ext cx="1505098" cy="352425"/>
              </a:xfrm>
              <a:prstGeom prst="rect">
                <a:avLst/>
              </a:prstGeom>
              <a:blipFill rotWithShape="0">
                <a:blip r:embed="rId24"/>
                <a:stretch>
                  <a:fillRect b="-103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7235050" y="3270144"/>
                <a:ext cx="1286001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35050" y="3270144"/>
                <a:ext cx="1286001" cy="352425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4428428" y="227978"/>
                <a:ext cx="1117567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8428" y="227978"/>
                <a:ext cx="1117567" cy="352425"/>
              </a:xfrm>
              <a:prstGeom prst="rect">
                <a:avLst/>
              </a:prstGeom>
              <a:blipFill rotWithShape="0">
                <a:blip r:embed="rId26"/>
                <a:stretch>
                  <a:fillRect b="-2931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 rot="16200000">
            <a:off x="-1127268" y="1463159"/>
            <a:ext cx="3061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Quotient Rule C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997003" y="462187"/>
            <a:ext cx="2640169" cy="404541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29946" y="1313646"/>
            <a:ext cx="4807226" cy="9401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923504" y="695459"/>
            <a:ext cx="901522" cy="467503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2047741" y="695459"/>
            <a:ext cx="4018208" cy="265304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345005" y="2163652"/>
            <a:ext cx="2651998" cy="410611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825026" y="3348508"/>
            <a:ext cx="4026529" cy="273957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2253803" y="4507606"/>
            <a:ext cx="4828296" cy="9530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6065949" y="1313646"/>
            <a:ext cx="1016149" cy="47744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272696" y="175093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96231" y="1036324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177735" y="515093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298128" y="1038526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317087" y="5131765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56215" y="6007572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134928" y="5787941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331146" y="3071050"/>
            <a:ext cx="56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696828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3996</TotalTime>
  <Words>347</Words>
  <Application>Microsoft Office PowerPoint</Application>
  <PresentationFormat>A4 Paper (210x297 mm)</PresentationFormat>
  <Paragraphs>265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Quotient Rule Matchup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Sir Isaac Newton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53</cp:revision>
  <cp:lastPrinted>2017-06-21T13:14:37Z</cp:lastPrinted>
  <dcterms:created xsi:type="dcterms:W3CDTF">2014-06-17T12:31:44Z</dcterms:created>
  <dcterms:modified xsi:type="dcterms:W3CDTF">2023-06-16T14:42:32Z</dcterms:modified>
</cp:coreProperties>
</file>