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65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54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796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920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313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713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571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92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5444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84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7559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920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106B6-5E89-405C-AB32-E03B632D7AAE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8CE7E-4DB2-4B24-ABB8-A97C64E376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46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4609" t="35938" r="34962" b="50260"/>
          <a:stretch/>
        </p:blipFill>
        <p:spPr>
          <a:xfrm>
            <a:off x="1492151" y="4495018"/>
            <a:ext cx="3281507" cy="84019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36195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Correlation and Regression Formulae</a:t>
            </a:r>
            <a:endParaRPr lang="en-GB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758044" y="1707574"/>
            <a:ext cx="5341911" cy="1709313"/>
            <a:chOff x="1084217" y="1789611"/>
            <a:chExt cx="8219255" cy="263001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3"/>
            <a:srcRect l="10335" t="29375" r="14665" b="36697"/>
            <a:stretch/>
          </p:blipFill>
          <p:spPr>
            <a:xfrm>
              <a:off x="1084217" y="1920239"/>
              <a:ext cx="7366722" cy="249938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4"/>
            <a:srcRect l="30023" t="27767" r="9039" b="38840"/>
            <a:stretch/>
          </p:blipFill>
          <p:spPr>
            <a:xfrm>
              <a:off x="3317961" y="1789611"/>
              <a:ext cx="5985511" cy="2459970"/>
            </a:xfrm>
            <a:prstGeom prst="rect">
              <a:avLst/>
            </a:prstGeom>
          </p:spPr>
        </p:pic>
      </p:grp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5"/>
          <a:srcRect l="33639" t="27381" r="23887" b="56688"/>
          <a:stretch/>
        </p:blipFill>
        <p:spPr>
          <a:xfrm>
            <a:off x="3244606" y="5820953"/>
            <a:ext cx="3244393" cy="91269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/>
          <a:srcRect l="60569" t="52206" r="25230" b="42279"/>
          <a:stretch/>
        </p:blipFill>
        <p:spPr>
          <a:xfrm>
            <a:off x="492723" y="6075595"/>
            <a:ext cx="1385047" cy="40341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/>
          <a:srcRect l="32969" t="37589" r="41719" b="47590"/>
          <a:stretch/>
        </p:blipFill>
        <p:spPr>
          <a:xfrm>
            <a:off x="1862771" y="8073763"/>
            <a:ext cx="2578369" cy="113229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1257300"/>
            <a:ext cx="4441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Product Moment Correlation coefficient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4042985"/>
            <a:ext cx="3067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Equation for line of best fit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0" y="7484602"/>
            <a:ext cx="502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Spearman’s Rank Correlation Coefficient</a:t>
            </a:r>
            <a:endParaRPr lang="en-GB" dirty="0"/>
          </a:p>
        </p:txBody>
      </p:sp>
      <p:cxnSp>
        <p:nvCxnSpPr>
          <p:cNvPr id="17" name="Straight Arrow Connector 16"/>
          <p:cNvCxnSpPr>
            <a:stCxn id="11" idx="0"/>
          </p:cNvCxnSpPr>
          <p:nvPr/>
        </p:nvCxnSpPr>
        <p:spPr>
          <a:xfrm flipV="1">
            <a:off x="1185247" y="5219700"/>
            <a:ext cx="1748453" cy="855895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0"/>
          </p:cNvCxnSpPr>
          <p:nvPr/>
        </p:nvCxnSpPr>
        <p:spPr>
          <a:xfrm flipH="1" flipV="1">
            <a:off x="4026273" y="5219701"/>
            <a:ext cx="840530" cy="601252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909000" y="7160752"/>
            <a:ext cx="50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909000" y="3750802"/>
            <a:ext cx="5040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221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18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Sir Isaac Newton Sixth Form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Colman</dc:creator>
  <cp:lastModifiedBy>Graham Colman</cp:lastModifiedBy>
  <cp:revision>2</cp:revision>
  <cp:lastPrinted>2018-02-27T13:30:44Z</cp:lastPrinted>
  <dcterms:created xsi:type="dcterms:W3CDTF">2018-02-27T12:02:26Z</dcterms:created>
  <dcterms:modified xsi:type="dcterms:W3CDTF">2018-02-27T13:30:50Z</dcterms:modified>
</cp:coreProperties>
</file>