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5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25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49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57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1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83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28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77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8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59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01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09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979A0-CCE4-4470-9A3A-60833DF44E7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3B57-181F-4B11-AB92-D6BC1BAE3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13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055" y="1169578"/>
            <a:ext cx="8767971" cy="5149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236178" y="4559702"/>
            <a:ext cx="6771600" cy="7385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478178" y="3858203"/>
            <a:ext cx="5529600" cy="6899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 flipV="1">
            <a:off x="7207777" y="3673857"/>
            <a:ext cx="1800001" cy="1843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07778" y="1686701"/>
            <a:ext cx="0" cy="360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807778" y="5298205"/>
            <a:ext cx="72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1822109" y="5509262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11,850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236178" y="4559860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3064110" y="5509262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46,350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3478178" y="3858204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6688110" y="5614863"/>
            <a:ext cx="103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150,000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7210654" y="3666701"/>
            <a:ext cx="0" cy="16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5459" y="1502035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100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995459" y="4375036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995459" y="3710120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995459" y="3462132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45</a:t>
            </a:r>
            <a:endParaRPr lang="en-GB" dirty="0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2236178" y="4559702"/>
            <a:ext cx="6771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478178" y="3858204"/>
            <a:ext cx="552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207778" y="3666701"/>
            <a:ext cx="18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30359" y="5337188"/>
            <a:ext cx="1347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Income, £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10055" y="1169577"/>
            <a:ext cx="1508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Income tax, 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81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10055" y="948037"/>
            <a:ext cx="8767971" cy="5371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44978" y="5221027"/>
            <a:ext cx="3862800" cy="77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414152" y="4874709"/>
            <a:ext cx="2728802" cy="418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07778" y="1686701"/>
            <a:ext cx="0" cy="360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807778" y="5298205"/>
            <a:ext cx="72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1998061" y="5516102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8,424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414152" y="4870705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4730909" y="5516103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46,346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144978" y="5221027"/>
            <a:ext cx="0" cy="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5459" y="1502035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100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010430" y="5036361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010430" y="4690043"/>
            <a:ext cx="82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12</a:t>
            </a:r>
            <a:endParaRPr lang="en-GB" dirty="0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5144978" y="5221027"/>
            <a:ext cx="3862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416177" y="4870705"/>
            <a:ext cx="2728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30359" y="5337188"/>
            <a:ext cx="1347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Income, £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15310" y="948037"/>
            <a:ext cx="1508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National Insurance, %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5142954" y="4866203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8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5033</TotalTime>
  <Words>26</Words>
  <Application>Microsoft Office PowerPoint</Application>
  <PresentationFormat>A4 Paper (210x297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Sir Isaac Newton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10</cp:revision>
  <dcterms:created xsi:type="dcterms:W3CDTF">2019-02-14T21:19:49Z</dcterms:created>
  <dcterms:modified xsi:type="dcterms:W3CDTF">2019-02-25T22:02:12Z</dcterms:modified>
</cp:coreProperties>
</file>