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4.xml" ContentType="application/vnd.openxmlformats-officedocument.drawingml.diagramData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>
        <p:scale>
          <a:sx n="63" d="100"/>
          <a:sy n="63" d="100"/>
        </p:scale>
        <p:origin x="19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2A4A23-59BF-4443-9C15-E658F80AB79F}" type="doc">
      <dgm:prSet loTypeId="urn:microsoft.com/office/officeart/2005/8/layout/process4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12DAA46E-07D4-4BD8-BA7D-D7BA0031B5E7}">
          <dgm:prSet phldrT="[Text]"/>
          <dgm:spPr/>
          <dgm:t>
            <a:bodyPr/>
            <a:lstStyle/>
            <a:p>
              <a:r>
                <a:rPr lang="en-GB" b="0" dirty="0" smtClean="0"/>
                <a:t>“VALUE A” </a:t>
              </a:r>
              <a14:m>
                <m:oMath xmlns:m="http://schemas.openxmlformats.org/officeDocument/2006/math">
                  <m:r>
                    <a:rPr lang="en-GB" b="0" i="1" smtClean="0">
                      <a:latin typeface="Cambria Math" panose="02040503050406030204" pitchFamily="18" charset="0"/>
                    </a:rPr>
                    <m:t>−</m:t>
                  </m:r>
                </m:oMath>
              </a14:m>
              <a:r>
                <a:rPr lang="en-US" dirty="0" smtClean="0"/>
                <a:t> £11,850.  This is “VALUE B”</a:t>
              </a:r>
              <a:endParaRPr lang="en-US" dirty="0"/>
            </a:p>
          </dgm:t>
        </dgm:pt>
      </mc:Choice>
      <mc:Fallback>
        <dgm:pt modelId="{12DAA46E-07D4-4BD8-BA7D-D7BA0031B5E7}">
          <dgm:prSet phldrT="[Text]"/>
          <dgm:spPr/>
          <dgm:t>
            <a:bodyPr/>
            <a:lstStyle/>
            <a:p>
              <a:r>
                <a:rPr lang="en-GB" b="0" dirty="0" smtClean="0"/>
                <a:t>“VALUE A” </a:t>
              </a:r>
              <a:r>
                <a:rPr lang="en-GB" b="0" i="0" smtClean="0">
                  <a:latin typeface="Cambria Math" panose="02040503050406030204" pitchFamily="18" charset="0"/>
                </a:rPr>
                <a:t>−</a:t>
              </a:r>
              <a:r>
                <a:rPr lang="en-US" dirty="0" smtClean="0"/>
                <a:t> £11,850.  This is “VALUE B”</a:t>
              </a:r>
              <a:endParaRPr lang="en-US" dirty="0"/>
            </a:p>
          </dgm:t>
        </dgm:pt>
      </mc:Fallback>
    </mc:AlternateContent>
    <dgm:pt modelId="{6104A50A-525B-4B14-ACB7-5EB21033D739}" type="parTrans" cxnId="{ABB7555F-A567-42C4-9613-2F73C41B0F2D}">
      <dgm:prSet/>
      <dgm:spPr/>
      <dgm:t>
        <a:bodyPr/>
        <a:lstStyle/>
        <a:p>
          <a:endParaRPr lang="en-US"/>
        </a:p>
      </dgm:t>
    </dgm:pt>
    <dgm:pt modelId="{11A1DE3B-7D19-4B88-937A-340DCD91D5DA}" type="sibTrans" cxnId="{ABB7555F-A567-42C4-9613-2F73C41B0F2D}">
      <dgm:prSet/>
      <dgm:spPr/>
      <dgm:t>
        <a:bodyPr/>
        <a:lstStyle/>
        <a:p>
          <a:endParaRPr lang="en-US"/>
        </a:p>
      </dgm:t>
    </dgm:pt>
    <dgm:pt modelId="{33607B64-09C5-42AD-8010-C197BEDCEBE9}">
      <dgm:prSet phldrT="[Text]"/>
      <dgm:spPr/>
      <dgm:t>
        <a:bodyPr/>
        <a:lstStyle/>
        <a:p>
          <a:r>
            <a:rPr lang="en-US" dirty="0" smtClean="0"/>
            <a:t>If negative or zero, go to end</a:t>
          </a:r>
          <a:endParaRPr lang="en-US" dirty="0"/>
        </a:p>
      </dgm:t>
    </dgm:pt>
    <dgm:pt modelId="{C14F5424-81F0-4066-A76F-A806FC917EA2}" type="parTrans" cxnId="{C356E9BE-580A-40F4-BE4C-609A0319727D}">
      <dgm:prSet/>
      <dgm:spPr/>
      <dgm:t>
        <a:bodyPr/>
        <a:lstStyle/>
        <a:p>
          <a:endParaRPr lang="en-US"/>
        </a:p>
      </dgm:t>
    </dgm:pt>
    <dgm:pt modelId="{9E372BFF-C699-43B7-AA82-BCF5FFDAAF76}" type="sibTrans" cxnId="{C356E9BE-580A-40F4-BE4C-609A0319727D}">
      <dgm:prSet/>
      <dgm:spPr/>
      <dgm:t>
        <a:bodyPr/>
        <a:lstStyle/>
        <a:p>
          <a:endParaRPr lang="en-US"/>
        </a:p>
      </dgm:t>
    </dgm:pt>
    <dgm:pt modelId="{DE781D84-0C83-484C-BB15-6CFB98F3E750}">
      <dgm:prSet phldrT="[Text]"/>
      <dgm:spPr/>
      <dgm:t>
        <a:bodyPr/>
        <a:lstStyle/>
        <a:p>
          <a:r>
            <a:rPr lang="en-US" dirty="0" smtClean="0"/>
            <a:t>If greater than zero, continue</a:t>
          </a:r>
          <a:endParaRPr lang="en-US" dirty="0"/>
        </a:p>
      </dgm:t>
    </dgm:pt>
    <dgm:pt modelId="{7DD2449B-E04F-4AEF-99E1-3186C8389774}" type="parTrans" cxnId="{02B1F8F1-DEE6-4A62-B5C7-F75BA2EE4078}">
      <dgm:prSet/>
      <dgm:spPr/>
      <dgm:t>
        <a:bodyPr/>
        <a:lstStyle/>
        <a:p>
          <a:endParaRPr lang="en-US"/>
        </a:p>
      </dgm:t>
    </dgm:pt>
    <dgm:pt modelId="{586195DA-8B83-4F01-9E46-77DE259AC7BB}" type="sibTrans" cxnId="{02B1F8F1-DEE6-4A62-B5C7-F75BA2EE4078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7AAFFE13-131E-4869-BC11-710FE147A5AF}">
          <dgm:prSet phldrT="[Text]"/>
          <dgm:spPr/>
          <dgm:t>
            <a:bodyPr/>
            <a:lstStyle/>
            <a:p>
              <a:r>
                <a:rPr lang="en-US" dirty="0" smtClean="0"/>
                <a:t>“VALUE B” </a:t>
              </a:r>
              <a14:m>
                <m:oMath xmlns:m="http://schemas.openxmlformats.org/officeDocument/2006/math">
                  <m:r>
                    <a:rPr lang="en-US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×</m:t>
                  </m:r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0.2</m:t>
                  </m:r>
                </m:oMath>
              </a14:m>
              <a:r>
                <a:rPr lang="en-US" dirty="0" smtClean="0"/>
                <a:t>  </a:t>
              </a:r>
              <a:endParaRPr lang="en-US" dirty="0"/>
            </a:p>
          </dgm:t>
        </dgm:pt>
      </mc:Choice>
      <mc:Fallback>
        <dgm:pt modelId="{7AAFFE13-131E-4869-BC11-710FE147A5AF}">
          <dgm:prSet phldrT="[Text]"/>
          <dgm:spPr/>
          <dgm:t>
            <a:bodyPr/>
            <a:lstStyle/>
            <a:p>
              <a:r>
                <a:rPr lang="en-US" dirty="0" smtClean="0"/>
                <a:t>“VALUE B” 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0.2</a:t>
              </a:r>
              <a:r>
                <a:rPr lang="en-US" dirty="0" smtClean="0"/>
                <a:t>  </a:t>
              </a:r>
              <a:endParaRPr lang="en-US" dirty="0"/>
            </a:p>
          </dgm:t>
        </dgm:pt>
      </mc:Fallback>
    </mc:AlternateContent>
    <dgm:pt modelId="{6D0DEAE3-6AEC-424A-9EAD-6B4726B714E5}" type="parTrans" cxnId="{98E9908F-2053-477F-9DD6-CD4199E083AC}">
      <dgm:prSet/>
      <dgm:spPr/>
      <dgm:t>
        <a:bodyPr/>
        <a:lstStyle/>
        <a:p>
          <a:endParaRPr lang="en-US"/>
        </a:p>
      </dgm:t>
    </dgm:pt>
    <dgm:pt modelId="{5B871329-1A55-4A64-8D0A-C90A7AB41F4C}" type="sibTrans" cxnId="{98E9908F-2053-477F-9DD6-CD4199E083AC}">
      <dgm:prSet/>
      <dgm:spPr/>
      <dgm:t>
        <a:bodyPr/>
        <a:lstStyle/>
        <a:p>
          <a:endParaRPr lang="en-US"/>
        </a:p>
      </dgm:t>
    </dgm:pt>
    <dgm:pt modelId="{2F99DF59-92A2-4975-8E80-E0CF8896CF29}">
      <dgm:prSet phldrT="[Text]"/>
      <dgm:spPr/>
      <dgm:t>
        <a:bodyPr/>
        <a:lstStyle/>
        <a:p>
          <a:r>
            <a:rPr lang="en-US" dirty="0" smtClean="0"/>
            <a:t>Write this down.</a:t>
          </a:r>
          <a:endParaRPr lang="en-US" dirty="0"/>
        </a:p>
      </dgm:t>
    </dgm:pt>
    <dgm:pt modelId="{54A62E79-D7CB-4B7A-A15A-5F0CC099C28C}" type="parTrans" cxnId="{8D9BFAAE-5C6E-4EEB-9477-CB02CEFF2D04}">
      <dgm:prSet/>
      <dgm:spPr/>
      <dgm:t>
        <a:bodyPr/>
        <a:lstStyle/>
        <a:p>
          <a:endParaRPr lang="en-US"/>
        </a:p>
      </dgm:t>
    </dgm:pt>
    <dgm:pt modelId="{3047E090-FB73-40EF-B16A-A4F7F7BBFBE1}" type="sibTrans" cxnId="{8D9BFAAE-5C6E-4EEB-9477-CB02CEFF2D04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6C8C59AF-3926-49B9-86A2-D0BE503FBBD2}">
          <dgm:prSet phldrT="[Text]"/>
          <dgm:spPr/>
          <dgm:t>
            <a:bodyPr/>
            <a:lstStyle/>
            <a:p>
              <a:r>
                <a:rPr lang="en-US" dirty="0" smtClean="0"/>
                <a:t>““VALUE D” </a:t>
              </a:r>
              <a14:m>
                <m:oMath xmlns:m="http://schemas.openxmlformats.org/officeDocument/2006/math">
                  <m:r>
                    <a:rPr lang="en-US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×</m:t>
                  </m:r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0.</m:t>
                  </m:r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05</m:t>
                  </m:r>
                </m:oMath>
              </a14:m>
              <a:r>
                <a:rPr lang="en-US" dirty="0" smtClean="0"/>
                <a:t> </a:t>
              </a:r>
              <a:endParaRPr lang="en-US" dirty="0"/>
            </a:p>
          </dgm:t>
        </dgm:pt>
      </mc:Choice>
      <mc:Fallback>
        <dgm:pt modelId="{6C8C59AF-3926-49B9-86A2-D0BE503FBBD2}">
          <dgm:prSet phldrT="[Text]"/>
          <dgm:spPr/>
          <dgm:t>
            <a:bodyPr/>
            <a:lstStyle/>
            <a:p>
              <a:r>
                <a:rPr lang="en-US" dirty="0" smtClean="0"/>
                <a:t>““VALUE D” 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0.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05</a:t>
              </a:r>
              <a:r>
                <a:rPr lang="en-US" dirty="0" smtClean="0"/>
                <a:t> </a:t>
              </a:r>
              <a:endParaRPr lang="en-US" dirty="0"/>
            </a:p>
          </dgm:t>
        </dgm:pt>
      </mc:Fallback>
    </mc:AlternateContent>
    <dgm:pt modelId="{62ACBE4F-CFF2-4CBE-98DF-B786DAF4946D}" type="parTrans" cxnId="{CE9439DB-F99A-4E26-944F-EFD7068C5865}">
      <dgm:prSet/>
      <dgm:spPr/>
      <dgm:t>
        <a:bodyPr/>
        <a:lstStyle/>
        <a:p>
          <a:endParaRPr lang="en-US"/>
        </a:p>
      </dgm:t>
    </dgm:pt>
    <dgm:pt modelId="{C608ADF4-7388-46EC-A64C-92B063BDACF3}" type="sibTrans" cxnId="{CE9439DB-F99A-4E26-944F-EFD7068C5865}">
      <dgm:prSet/>
      <dgm:spPr/>
      <dgm:t>
        <a:bodyPr/>
        <a:lstStyle/>
        <a:p>
          <a:endParaRPr lang="en-US"/>
        </a:p>
      </dgm:t>
    </dgm:pt>
    <dgm:pt modelId="{C849DCA7-0887-4DD4-BEED-C1EABDBA5B47}">
      <dgm:prSet phldrT="[Text]"/>
      <dgm:spPr/>
      <dgm:t>
        <a:bodyPr/>
        <a:lstStyle/>
        <a:p>
          <a:r>
            <a:rPr lang="en-US" dirty="0" smtClean="0"/>
            <a:t>Write this down.</a:t>
          </a:r>
          <a:endParaRPr lang="en-US" dirty="0"/>
        </a:p>
      </dgm:t>
    </dgm:pt>
    <dgm:pt modelId="{A5481E8F-8B4C-4865-90AB-98F5519F8EAD}" type="parTrans" cxnId="{FA1F9E39-1C17-4E22-942B-EB014E881B4B}">
      <dgm:prSet/>
      <dgm:spPr/>
      <dgm:t>
        <a:bodyPr/>
        <a:lstStyle/>
        <a:p>
          <a:endParaRPr lang="en-US"/>
        </a:p>
      </dgm:t>
    </dgm:pt>
    <dgm:pt modelId="{52F3474A-2F09-486D-AE3F-18ED0B76FA28}" type="sibTrans" cxnId="{FA1F9E39-1C17-4E22-942B-EB014E881B4B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5CAFC0C9-EC38-4434-BC7C-E05B691692DE}">
          <dgm:prSet/>
          <dgm:spPr/>
          <dgm:t>
            <a:bodyPr/>
            <a:lstStyle/>
            <a:p>
              <a:r>
                <a:rPr lang="en-US" dirty="0" smtClean="0"/>
                <a:t>“VALUE B” </a:t>
              </a:r>
              <a14:m>
                <m:oMath xmlns:m="http://schemas.openxmlformats.org/officeDocument/2006/math">
                  <m:r>
                    <a:rPr lang="en-GB" b="0" i="1" smtClean="0">
                      <a:latin typeface="Cambria Math" panose="02040503050406030204" pitchFamily="18" charset="0"/>
                    </a:rPr>
                    <m:t>− £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34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,5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0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0</m:t>
                  </m:r>
                </m:oMath>
              </a14:m>
              <a:r>
                <a:rPr lang="en-US" dirty="0" smtClean="0"/>
                <a:t>.  This is “VALUE </a:t>
              </a:r>
              <a:r>
                <a:rPr lang="en-US" dirty="0" smtClean="0"/>
                <a:t>C”</a:t>
              </a:r>
              <a:endParaRPr lang="en-US" dirty="0"/>
            </a:p>
          </dgm:t>
        </dgm:pt>
      </mc:Choice>
      <mc:Fallback>
        <dgm:pt modelId="{5CAFC0C9-EC38-4434-BC7C-E05B691692DE}">
          <dgm:prSet/>
          <dgm:spPr/>
          <dgm:t>
            <a:bodyPr/>
            <a:lstStyle/>
            <a:p>
              <a:r>
                <a:rPr lang="en-US" dirty="0" smtClean="0"/>
                <a:t>“VALUE B” </a:t>
              </a:r>
              <a:r>
                <a:rPr lang="en-GB" b="0" i="0" smtClean="0">
                  <a:latin typeface="Cambria Math" panose="02040503050406030204" pitchFamily="18" charset="0"/>
                </a:rPr>
                <a:t>− £</a:t>
              </a:r>
              <a:r>
                <a:rPr lang="en-GB" b="0" i="0" smtClean="0">
                  <a:latin typeface="Cambria Math" panose="02040503050406030204" pitchFamily="18" charset="0"/>
                </a:rPr>
                <a:t>34</a:t>
              </a:r>
              <a:r>
                <a:rPr lang="en-GB" b="0" i="0" smtClean="0">
                  <a:latin typeface="Cambria Math" panose="02040503050406030204" pitchFamily="18" charset="0"/>
                </a:rPr>
                <a:t>,5</a:t>
              </a:r>
              <a:r>
                <a:rPr lang="en-GB" b="0" i="0" smtClean="0">
                  <a:latin typeface="Cambria Math" panose="02040503050406030204" pitchFamily="18" charset="0"/>
                </a:rPr>
                <a:t>0</a:t>
              </a:r>
              <a:r>
                <a:rPr lang="en-GB" b="0" i="0" smtClean="0">
                  <a:latin typeface="Cambria Math" panose="02040503050406030204" pitchFamily="18" charset="0"/>
                </a:rPr>
                <a:t>0</a:t>
              </a:r>
              <a:r>
                <a:rPr lang="en-US" dirty="0" smtClean="0"/>
                <a:t>.  This is “VALUE </a:t>
              </a:r>
              <a:r>
                <a:rPr lang="en-US" dirty="0" smtClean="0"/>
                <a:t>C”</a:t>
              </a:r>
              <a:endParaRPr lang="en-US" dirty="0"/>
            </a:p>
          </dgm:t>
        </dgm:pt>
      </mc:Fallback>
    </mc:AlternateContent>
    <dgm:pt modelId="{4DDD6DB9-DA1C-4A90-80F9-C3045E056228}" type="parTrans" cxnId="{189991DB-62A0-47A0-B05D-E3DFD9137704}">
      <dgm:prSet/>
      <dgm:spPr/>
      <dgm:t>
        <a:bodyPr/>
        <a:lstStyle/>
        <a:p>
          <a:endParaRPr lang="en-US"/>
        </a:p>
      </dgm:t>
    </dgm:pt>
    <dgm:pt modelId="{119BF7C8-CA62-47B7-AF9E-CDC0EA6CA455}" type="sibTrans" cxnId="{189991DB-62A0-47A0-B05D-E3DFD9137704}">
      <dgm:prSet/>
      <dgm:spPr/>
      <dgm:t>
        <a:bodyPr/>
        <a:lstStyle/>
        <a:p>
          <a:endParaRPr lang="en-US"/>
        </a:p>
      </dgm:t>
    </dgm:pt>
    <dgm:pt modelId="{82810ADF-F8B1-4550-8795-98C29C47A5E8}">
      <dgm:prSet/>
      <dgm:spPr/>
      <dgm:t>
        <a:bodyPr/>
        <a:lstStyle/>
        <a:p>
          <a:r>
            <a:rPr lang="en-US" dirty="0" smtClean="0"/>
            <a:t>If negative or zero, go to end</a:t>
          </a:r>
          <a:endParaRPr lang="en-US" dirty="0"/>
        </a:p>
      </dgm:t>
    </dgm:pt>
    <dgm:pt modelId="{668A14B5-9ADB-42D0-96B1-98E42813194E}" type="parTrans" cxnId="{DCC595B2-9C86-4810-85CF-535031AC426D}">
      <dgm:prSet/>
      <dgm:spPr/>
      <dgm:t>
        <a:bodyPr/>
        <a:lstStyle/>
        <a:p>
          <a:endParaRPr lang="en-US"/>
        </a:p>
      </dgm:t>
    </dgm:pt>
    <dgm:pt modelId="{173621E0-849C-4452-9EE0-32F31C023482}" type="sibTrans" cxnId="{DCC595B2-9C86-4810-85CF-535031AC426D}">
      <dgm:prSet/>
      <dgm:spPr/>
      <dgm:t>
        <a:bodyPr/>
        <a:lstStyle/>
        <a:p>
          <a:endParaRPr lang="en-US"/>
        </a:p>
      </dgm:t>
    </dgm:pt>
    <dgm:pt modelId="{F765A73F-0C16-4170-B052-4227B02C7F7B}">
      <dgm:prSet/>
      <dgm:spPr/>
      <dgm:t>
        <a:bodyPr/>
        <a:lstStyle/>
        <a:p>
          <a:r>
            <a:rPr lang="en-US" dirty="0" smtClean="0"/>
            <a:t>If greater than zero, continue</a:t>
          </a:r>
          <a:endParaRPr lang="en-US" dirty="0"/>
        </a:p>
      </dgm:t>
    </dgm:pt>
    <dgm:pt modelId="{0D4D851A-D840-4D04-AADD-FFD72B9E10F3}" type="parTrans" cxnId="{01825F61-459B-48FC-A9AA-5B261AEA424F}">
      <dgm:prSet/>
      <dgm:spPr/>
      <dgm:t>
        <a:bodyPr/>
        <a:lstStyle/>
        <a:p>
          <a:endParaRPr lang="en-US"/>
        </a:p>
      </dgm:t>
    </dgm:pt>
    <dgm:pt modelId="{EA54779F-DF6A-41B6-AD6D-EEDC766C9A5B}" type="sibTrans" cxnId="{01825F61-459B-48FC-A9AA-5B261AEA424F}">
      <dgm:prSet/>
      <dgm:spPr/>
      <dgm:t>
        <a:bodyPr/>
        <a:lstStyle/>
        <a:p>
          <a:endParaRPr lang="en-US"/>
        </a:p>
      </dgm:t>
    </dgm:pt>
    <dgm:pt modelId="{2571B9F7-8176-4B95-BABB-72028A4C2406}">
      <dgm:prSet/>
      <dgm:spPr/>
      <dgm:t>
        <a:bodyPr/>
        <a:lstStyle/>
        <a:p>
          <a:r>
            <a:rPr lang="en-US" dirty="0" smtClean="0"/>
            <a:t>If greater than zero, continue</a:t>
          </a:r>
          <a:endParaRPr lang="en-US" dirty="0"/>
        </a:p>
      </dgm:t>
    </dgm:pt>
    <dgm:pt modelId="{96EBCF44-CAB8-4125-A4E3-C5D59E305CB1}" type="parTrans" cxnId="{B8C04FAA-73A1-4F03-831E-F2AD37B2D1E7}">
      <dgm:prSet/>
      <dgm:spPr/>
      <dgm:t>
        <a:bodyPr/>
        <a:lstStyle/>
        <a:p>
          <a:endParaRPr lang="en-US"/>
        </a:p>
      </dgm:t>
    </dgm:pt>
    <dgm:pt modelId="{BDC86E27-C252-4180-B731-72612B5BE186}" type="sibTrans" cxnId="{B8C04FAA-73A1-4F03-831E-F2AD37B2D1E7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A4ED0603-CF1B-498B-9EE4-E7495669D801}">
          <dgm:prSet/>
          <dgm:spPr/>
          <dgm:t>
            <a:bodyPr/>
            <a:lstStyle/>
            <a:p>
              <a:r>
                <a:rPr lang="en-US" dirty="0" smtClean="0"/>
                <a:t>“VALUE C” </a:t>
              </a:r>
              <a14:m>
                <m:oMath xmlns:m="http://schemas.openxmlformats.org/officeDocument/2006/math">
                  <m:r>
                    <a:rPr lang="en-US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×</m:t>
                  </m:r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0.2</m:t>
                  </m:r>
                </m:oMath>
              </a14:m>
              <a:r>
                <a:rPr lang="en-US" dirty="0" smtClean="0"/>
                <a:t> </a:t>
              </a:r>
              <a:endParaRPr lang="en-US" dirty="0"/>
            </a:p>
          </dgm:t>
        </dgm:pt>
      </mc:Choice>
      <mc:Fallback>
        <dgm:pt modelId="{A4ED0603-CF1B-498B-9EE4-E7495669D801}">
          <dgm:prSet/>
          <dgm:spPr/>
          <dgm:t>
            <a:bodyPr/>
            <a:lstStyle/>
            <a:p>
              <a:r>
                <a:rPr lang="en-US" dirty="0" smtClean="0"/>
                <a:t>“VALUE C” 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×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0.2</a:t>
              </a:r>
              <a:r>
                <a:rPr lang="en-US" dirty="0" smtClean="0"/>
                <a:t> </a:t>
              </a:r>
              <a:endParaRPr lang="en-US" dirty="0"/>
            </a:p>
          </dgm:t>
        </dgm:pt>
      </mc:Fallback>
    </mc:AlternateContent>
    <dgm:pt modelId="{267E7EDF-53B0-4331-B5AA-0490F6D09BFD}" type="parTrans" cxnId="{B068E4F1-8BF4-47AE-9D15-6F8832257804}">
      <dgm:prSet/>
      <dgm:spPr/>
      <dgm:t>
        <a:bodyPr/>
        <a:lstStyle/>
        <a:p>
          <a:endParaRPr lang="en-US"/>
        </a:p>
      </dgm:t>
    </dgm:pt>
    <dgm:pt modelId="{5CD7692F-289A-4685-8E1A-A3C7548D24F4}" type="sibTrans" cxnId="{B068E4F1-8BF4-47AE-9D15-6F8832257804}">
      <dgm:prSet/>
      <dgm:spPr/>
      <dgm:t>
        <a:bodyPr/>
        <a:lstStyle/>
        <a:p>
          <a:endParaRPr lang="en-US"/>
        </a:p>
      </dgm:t>
    </dgm:pt>
    <dgm:pt modelId="{2CE293EA-D2DB-41CB-B64F-90474E358CAE}">
      <dgm:prSet/>
      <dgm:spPr/>
      <dgm:t>
        <a:bodyPr/>
        <a:lstStyle/>
        <a:p>
          <a:r>
            <a:rPr lang="en-US" dirty="0" smtClean="0"/>
            <a:t>Write this down.</a:t>
          </a:r>
          <a:endParaRPr lang="en-US" dirty="0"/>
        </a:p>
      </dgm:t>
    </dgm:pt>
    <dgm:pt modelId="{9377E9CD-7BD5-4E15-9A80-000488DCA56A}" type="parTrans" cxnId="{C8E355EC-76D7-4A24-9901-C85828D2F7DD}">
      <dgm:prSet/>
      <dgm:spPr/>
      <dgm:t>
        <a:bodyPr/>
        <a:lstStyle/>
        <a:p>
          <a:endParaRPr lang="en-US"/>
        </a:p>
      </dgm:t>
    </dgm:pt>
    <dgm:pt modelId="{75746173-B84A-4A99-A6CD-B4F54294A05D}" type="sibTrans" cxnId="{C8E355EC-76D7-4A24-9901-C85828D2F7DD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6E34BE2B-BF5E-4C48-9460-639C6B9EA710}">
          <dgm:prSet/>
          <dgm:spPr/>
          <dgm:t>
            <a:bodyPr/>
            <a:lstStyle/>
            <a:p>
              <a:r>
                <a:rPr lang="en-US" dirty="0" smtClean="0"/>
                <a:t>“VALUE C” </a:t>
              </a:r>
              <a14:m>
                <m:oMath xmlns:m="http://schemas.openxmlformats.org/officeDocument/2006/math">
                  <m:r>
                    <a:rPr lang="en-GB" b="0" i="1" smtClean="0">
                      <a:latin typeface="Cambria Math" panose="02040503050406030204" pitchFamily="18" charset="0"/>
                    </a:rPr>
                    <m:t>− £103,650</m:t>
                  </m:r>
                </m:oMath>
              </a14:m>
              <a:r>
                <a:rPr lang="en-US" dirty="0" smtClean="0"/>
                <a:t>.  This is “VALUE </a:t>
              </a:r>
              <a:r>
                <a:rPr lang="en-US" dirty="0" smtClean="0"/>
                <a:t>D”</a:t>
              </a:r>
              <a:endParaRPr lang="en-US" dirty="0"/>
            </a:p>
          </dgm:t>
        </dgm:pt>
      </mc:Choice>
      <mc:Fallback>
        <dgm:pt modelId="{6E34BE2B-BF5E-4C48-9460-639C6B9EA710}">
          <dgm:prSet/>
          <dgm:spPr/>
          <dgm:t>
            <a:bodyPr/>
            <a:lstStyle/>
            <a:p>
              <a:r>
                <a:rPr lang="en-US" dirty="0" smtClean="0"/>
                <a:t>“VALUE C” </a:t>
              </a:r>
              <a:r>
                <a:rPr lang="en-GB" b="0" i="0" smtClean="0">
                  <a:latin typeface="Cambria Math" panose="02040503050406030204" pitchFamily="18" charset="0"/>
                </a:rPr>
                <a:t>− £103,650</a:t>
              </a:r>
              <a:r>
                <a:rPr lang="en-US" dirty="0" smtClean="0"/>
                <a:t>.  This is “VALUE </a:t>
              </a:r>
              <a:r>
                <a:rPr lang="en-US" dirty="0" smtClean="0"/>
                <a:t>D”</a:t>
              </a:r>
              <a:endParaRPr lang="en-US" dirty="0"/>
            </a:p>
          </dgm:t>
        </dgm:pt>
      </mc:Fallback>
    </mc:AlternateContent>
    <dgm:pt modelId="{29ABDE54-9101-444E-961B-C1B9E9CEE7C9}" type="parTrans" cxnId="{AF27CA44-7ED4-427F-BA3E-6FB8164DF2AE}">
      <dgm:prSet/>
      <dgm:spPr/>
      <dgm:t>
        <a:bodyPr/>
        <a:lstStyle/>
        <a:p>
          <a:endParaRPr lang="en-US"/>
        </a:p>
      </dgm:t>
    </dgm:pt>
    <dgm:pt modelId="{0FF3F1B1-90AC-4CB4-86D9-E77A2593DA78}" type="sibTrans" cxnId="{AF27CA44-7ED4-427F-BA3E-6FB8164DF2AE}">
      <dgm:prSet/>
      <dgm:spPr/>
      <dgm:t>
        <a:bodyPr/>
        <a:lstStyle/>
        <a:p>
          <a:endParaRPr lang="en-US"/>
        </a:p>
      </dgm:t>
    </dgm:pt>
    <dgm:pt modelId="{6D5F638D-9CF6-46C2-8E59-73533DE2D9FF}">
      <dgm:prSet/>
      <dgm:spPr/>
      <dgm:t>
        <a:bodyPr/>
        <a:lstStyle/>
        <a:p>
          <a:r>
            <a:rPr lang="en-US" dirty="0" smtClean="0"/>
            <a:t>If negative or zero, go to end</a:t>
          </a:r>
          <a:endParaRPr lang="en-US" dirty="0"/>
        </a:p>
      </dgm:t>
    </dgm:pt>
    <dgm:pt modelId="{B6C5AC72-5FD5-46C2-AB65-56762A0FA285}" type="parTrans" cxnId="{A222EDFF-E726-446A-B58A-5677A8EA85B0}">
      <dgm:prSet/>
      <dgm:spPr/>
      <dgm:t>
        <a:bodyPr/>
        <a:lstStyle/>
        <a:p>
          <a:endParaRPr lang="en-US"/>
        </a:p>
      </dgm:t>
    </dgm:pt>
    <dgm:pt modelId="{58537AFB-DD1D-4321-B175-41F13D4863DD}" type="sibTrans" cxnId="{A222EDFF-E726-446A-B58A-5677A8EA85B0}">
      <dgm:prSet/>
      <dgm:spPr/>
      <dgm:t>
        <a:bodyPr/>
        <a:lstStyle/>
        <a:p>
          <a:endParaRPr lang="en-US"/>
        </a:p>
      </dgm:t>
    </dgm:pt>
    <dgm:pt modelId="{63945A41-6AB9-4D39-85E1-B0B8C9AC949C}">
      <dgm:prSet/>
      <dgm:spPr/>
      <dgm:t>
        <a:bodyPr/>
        <a:lstStyle/>
        <a:p>
          <a:r>
            <a:rPr lang="en-US" dirty="0" smtClean="0"/>
            <a:t>This is your total income tax payable.</a:t>
          </a:r>
          <a:endParaRPr lang="en-US" dirty="0"/>
        </a:p>
      </dgm:t>
    </dgm:pt>
    <dgm:pt modelId="{FA6092BC-2B33-4835-9969-BF095ABE55F0}" type="parTrans" cxnId="{F57DB05C-3493-4C17-AC95-B6B31519AE19}">
      <dgm:prSet/>
      <dgm:spPr/>
      <dgm:t>
        <a:bodyPr/>
        <a:lstStyle/>
        <a:p>
          <a:endParaRPr lang="en-US"/>
        </a:p>
      </dgm:t>
    </dgm:pt>
    <dgm:pt modelId="{291096AC-0397-4ED3-A6C2-26AA2314E26E}" type="sibTrans" cxnId="{F57DB05C-3493-4C17-AC95-B6B31519AE19}">
      <dgm:prSet/>
      <dgm:spPr/>
      <dgm:t>
        <a:bodyPr/>
        <a:lstStyle/>
        <a:p>
          <a:endParaRPr lang="en-US"/>
        </a:p>
      </dgm:t>
    </dgm:pt>
    <dgm:pt modelId="{B8BE4B5C-1211-4A38-A835-4CB2D6B97AE0}">
      <dgm:prSet/>
      <dgm:spPr/>
      <dgm:t>
        <a:bodyPr/>
        <a:lstStyle/>
        <a:p>
          <a:r>
            <a:rPr lang="en-US" dirty="0" smtClean="0"/>
            <a:t>Add up the values that you wrote down.</a:t>
          </a:r>
          <a:endParaRPr lang="en-US" dirty="0"/>
        </a:p>
      </dgm:t>
    </dgm:pt>
    <dgm:pt modelId="{C615BE76-0651-464F-BA27-3B268EC2A011}" type="parTrans" cxnId="{2F82BB5E-6F8A-43AA-B13F-B39F26AF60FB}">
      <dgm:prSet/>
      <dgm:spPr/>
      <dgm:t>
        <a:bodyPr/>
        <a:lstStyle/>
        <a:p>
          <a:endParaRPr lang="en-US"/>
        </a:p>
      </dgm:t>
    </dgm:pt>
    <dgm:pt modelId="{93BB7327-4D12-43D2-84E4-040921EDB0CD}" type="sibTrans" cxnId="{2F82BB5E-6F8A-43AA-B13F-B39F26AF60FB}">
      <dgm:prSet/>
      <dgm:spPr/>
      <dgm:t>
        <a:bodyPr/>
        <a:lstStyle/>
        <a:p>
          <a:endParaRPr lang="en-US"/>
        </a:p>
      </dgm:t>
    </dgm:pt>
    <dgm:pt modelId="{6D7BAA14-CB5D-411C-BA48-91A7A331BA84}">
      <dgm:prSet/>
      <dgm:spPr/>
      <dgm:t>
        <a:bodyPr/>
        <a:lstStyle/>
        <a:p>
          <a:r>
            <a:rPr lang="en-US" dirty="0" smtClean="0"/>
            <a:t>This is your taxable income</a:t>
          </a:r>
          <a:endParaRPr lang="en-US" dirty="0"/>
        </a:p>
      </dgm:t>
    </dgm:pt>
    <dgm:pt modelId="{5111AC3C-692C-46DA-A4CB-8923F7E48D7D}" type="parTrans" cxnId="{F825F01C-C856-4657-ABB9-18A938F36887}">
      <dgm:prSet/>
      <dgm:spPr/>
      <dgm:t>
        <a:bodyPr/>
        <a:lstStyle/>
        <a:p>
          <a:endParaRPr lang="en-US"/>
        </a:p>
      </dgm:t>
    </dgm:pt>
    <dgm:pt modelId="{8314F069-D479-4E5B-BB2A-B5D169674ACB}" type="sibTrans" cxnId="{F825F01C-C856-4657-ABB9-18A938F36887}">
      <dgm:prSet/>
      <dgm:spPr/>
      <dgm:t>
        <a:bodyPr/>
        <a:lstStyle/>
        <a:p>
          <a:endParaRPr lang="en-US"/>
        </a:p>
      </dgm:t>
    </dgm:pt>
    <dgm:pt modelId="{CD956666-0667-428C-BF8D-FEDF23F779E9}">
      <dgm:prSet/>
      <dgm:spPr/>
      <dgm:t>
        <a:bodyPr/>
        <a:lstStyle/>
        <a:p>
          <a:r>
            <a:rPr lang="en-US" dirty="0" smtClean="0"/>
            <a:t>Your total income minus your pension contributions.  This is “VALUE A”.</a:t>
          </a:r>
          <a:endParaRPr lang="en-US" dirty="0"/>
        </a:p>
      </dgm:t>
    </dgm:pt>
    <dgm:pt modelId="{C12BF24C-C00C-445C-8B99-99EA147992D7}" type="parTrans" cxnId="{7621E477-6A2C-428E-A6BD-7F1CBB14F578}">
      <dgm:prSet/>
      <dgm:spPr/>
      <dgm:t>
        <a:bodyPr/>
        <a:lstStyle/>
        <a:p>
          <a:endParaRPr lang="en-US"/>
        </a:p>
      </dgm:t>
    </dgm:pt>
    <dgm:pt modelId="{D24783F4-CF03-4C2A-B305-503EAD50C2D0}" type="sibTrans" cxnId="{7621E477-6A2C-428E-A6BD-7F1CBB14F578}">
      <dgm:prSet/>
      <dgm:spPr/>
      <dgm:t>
        <a:bodyPr/>
        <a:lstStyle/>
        <a:p>
          <a:endParaRPr lang="en-US"/>
        </a:p>
      </dgm:t>
    </dgm:pt>
    <dgm:pt modelId="{903E54E4-9C9A-4D3F-80DE-98F80FE0E14C}" type="pres">
      <dgm:prSet presAssocID="{BB2A4A23-59BF-4443-9C15-E658F80AB79F}" presName="Name0" presStyleCnt="0">
        <dgm:presLayoutVars>
          <dgm:dir/>
          <dgm:animLvl val="lvl"/>
          <dgm:resizeHandles val="exact"/>
        </dgm:presLayoutVars>
      </dgm:prSet>
      <dgm:spPr/>
    </dgm:pt>
    <dgm:pt modelId="{BE77CCF3-4B12-4C93-B3BD-B79BFA93A410}" type="pres">
      <dgm:prSet presAssocID="{B8BE4B5C-1211-4A38-A835-4CB2D6B97AE0}" presName="boxAndChildren" presStyleCnt="0"/>
      <dgm:spPr/>
    </dgm:pt>
    <dgm:pt modelId="{8E58FCCE-58FA-4AD0-ABA7-333FD0993E17}" type="pres">
      <dgm:prSet presAssocID="{B8BE4B5C-1211-4A38-A835-4CB2D6B97AE0}" presName="parentTextBox" presStyleLbl="node1" presStyleIdx="0" presStyleCnt="8"/>
      <dgm:spPr/>
      <dgm:t>
        <a:bodyPr/>
        <a:lstStyle/>
        <a:p>
          <a:endParaRPr lang="en-US"/>
        </a:p>
      </dgm:t>
    </dgm:pt>
    <dgm:pt modelId="{A20A0F20-3278-43F5-8409-38F966216B67}" type="pres">
      <dgm:prSet presAssocID="{B8BE4B5C-1211-4A38-A835-4CB2D6B97AE0}" presName="entireBox" presStyleLbl="node1" presStyleIdx="0" presStyleCnt="8"/>
      <dgm:spPr/>
      <dgm:t>
        <a:bodyPr/>
        <a:lstStyle/>
        <a:p>
          <a:endParaRPr lang="en-US"/>
        </a:p>
      </dgm:t>
    </dgm:pt>
    <dgm:pt modelId="{473F99D6-23CD-4EF9-9886-1A13D62A014F}" type="pres">
      <dgm:prSet presAssocID="{B8BE4B5C-1211-4A38-A835-4CB2D6B97AE0}" presName="descendantBox" presStyleCnt="0"/>
      <dgm:spPr/>
    </dgm:pt>
    <dgm:pt modelId="{139EE34E-13C5-4699-87FF-7F4CB976C305}" type="pres">
      <dgm:prSet presAssocID="{63945A41-6AB9-4D39-85E1-B0B8C9AC949C}" presName="childTextBox" presStyleLbl="fg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453D0-D26A-4C01-8861-CAF766C8A262}" type="pres">
      <dgm:prSet presAssocID="{C608ADF4-7388-46EC-A64C-92B063BDACF3}" presName="sp" presStyleCnt="0"/>
      <dgm:spPr/>
    </dgm:pt>
    <dgm:pt modelId="{0E004C00-07F6-4C6F-8C02-C35D972502FC}" type="pres">
      <dgm:prSet presAssocID="{6C8C59AF-3926-49B9-86A2-D0BE503FBBD2}" presName="arrowAndChildren" presStyleCnt="0"/>
      <dgm:spPr/>
    </dgm:pt>
    <dgm:pt modelId="{7DCAD350-AFB8-4EF3-9025-692376EF1D3F}" type="pres">
      <dgm:prSet presAssocID="{6C8C59AF-3926-49B9-86A2-D0BE503FBBD2}" presName="parentTextArrow" presStyleLbl="node1" presStyleIdx="0" presStyleCnt="8"/>
      <dgm:spPr/>
    </dgm:pt>
    <dgm:pt modelId="{119A14A8-7335-4E53-9321-B060ECB46104}" type="pres">
      <dgm:prSet presAssocID="{6C8C59AF-3926-49B9-86A2-D0BE503FBBD2}" presName="arrow" presStyleLbl="node1" presStyleIdx="1" presStyleCnt="8"/>
      <dgm:spPr/>
    </dgm:pt>
    <dgm:pt modelId="{702FC7C1-ED63-47A2-9895-63644F51B447}" type="pres">
      <dgm:prSet presAssocID="{6C8C59AF-3926-49B9-86A2-D0BE503FBBD2}" presName="descendantArrow" presStyleCnt="0"/>
      <dgm:spPr/>
    </dgm:pt>
    <dgm:pt modelId="{7E087F14-30EA-40F5-B7AE-534BBC6DA0EF}" type="pres">
      <dgm:prSet presAssocID="{C849DCA7-0887-4DD4-BEED-C1EABDBA5B47}" presName="childTextArrow" presStyleLbl="fgAccFollowNode1" presStyleIdx="1" presStyleCnt="11">
        <dgm:presLayoutVars>
          <dgm:bulletEnabled val="1"/>
        </dgm:presLayoutVars>
      </dgm:prSet>
      <dgm:spPr/>
    </dgm:pt>
    <dgm:pt modelId="{CC09DE93-69A4-475D-B4B0-B3C640633C53}" type="pres">
      <dgm:prSet presAssocID="{0FF3F1B1-90AC-4CB4-86D9-E77A2593DA78}" presName="sp" presStyleCnt="0"/>
      <dgm:spPr/>
    </dgm:pt>
    <dgm:pt modelId="{EA71CA34-6429-4E14-B97D-D57E371FB5C7}" type="pres">
      <dgm:prSet presAssocID="{6E34BE2B-BF5E-4C48-9460-639C6B9EA710}" presName="arrowAndChildren" presStyleCnt="0"/>
      <dgm:spPr/>
    </dgm:pt>
    <dgm:pt modelId="{EF9518E4-B222-4E3F-904D-69A6415E9262}" type="pres">
      <dgm:prSet presAssocID="{6E34BE2B-BF5E-4C48-9460-639C6B9EA710}" presName="parentTextArrow" presStyleLbl="node1" presStyleIdx="1" presStyleCnt="8"/>
      <dgm:spPr/>
      <dgm:t>
        <a:bodyPr/>
        <a:lstStyle/>
        <a:p>
          <a:endParaRPr lang="en-US"/>
        </a:p>
      </dgm:t>
    </dgm:pt>
    <dgm:pt modelId="{0BC3A6B8-8ACA-4810-82DC-A21F7F5A48A4}" type="pres">
      <dgm:prSet presAssocID="{6E34BE2B-BF5E-4C48-9460-639C6B9EA710}" presName="arrow" presStyleLbl="node1" presStyleIdx="2" presStyleCnt="8"/>
      <dgm:spPr/>
      <dgm:t>
        <a:bodyPr/>
        <a:lstStyle/>
        <a:p>
          <a:endParaRPr lang="en-US"/>
        </a:p>
      </dgm:t>
    </dgm:pt>
    <dgm:pt modelId="{51B5F9FF-5273-4E59-8AB0-E24C379CCA67}" type="pres">
      <dgm:prSet presAssocID="{6E34BE2B-BF5E-4C48-9460-639C6B9EA710}" presName="descendantArrow" presStyleCnt="0"/>
      <dgm:spPr/>
    </dgm:pt>
    <dgm:pt modelId="{2CD6FD58-AC38-4643-BEEB-B6F4B0258B76}" type="pres">
      <dgm:prSet presAssocID="{6D5F638D-9CF6-46C2-8E59-73533DE2D9FF}" presName="childTextArrow" presStyleLbl="fg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4385EE-416C-4EA7-B0F6-7D7463CC1E48}" type="pres">
      <dgm:prSet presAssocID="{2571B9F7-8176-4B95-BABB-72028A4C2406}" presName="childTextArrow" presStyleLbl="fg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2EEBF-D2F6-48E9-BC90-BB16528C3125}" type="pres">
      <dgm:prSet presAssocID="{5CD7692F-289A-4685-8E1A-A3C7548D24F4}" presName="sp" presStyleCnt="0"/>
      <dgm:spPr/>
    </dgm:pt>
    <dgm:pt modelId="{2111413D-27AC-496C-B9FC-C9F9B73D337B}" type="pres">
      <dgm:prSet presAssocID="{A4ED0603-CF1B-498B-9EE4-E7495669D801}" presName="arrowAndChildren" presStyleCnt="0"/>
      <dgm:spPr/>
    </dgm:pt>
    <dgm:pt modelId="{428A04E1-1FAF-4670-A26C-22BA825A00ED}" type="pres">
      <dgm:prSet presAssocID="{A4ED0603-CF1B-498B-9EE4-E7495669D801}" presName="parentTextArrow" presStyleLbl="node1" presStyleIdx="2" presStyleCnt="8"/>
      <dgm:spPr/>
      <dgm:t>
        <a:bodyPr/>
        <a:lstStyle/>
        <a:p>
          <a:endParaRPr lang="en-US"/>
        </a:p>
      </dgm:t>
    </dgm:pt>
    <dgm:pt modelId="{87E49252-867F-42BE-B333-A89B9BF4728F}" type="pres">
      <dgm:prSet presAssocID="{A4ED0603-CF1B-498B-9EE4-E7495669D801}" presName="arrow" presStyleLbl="node1" presStyleIdx="3" presStyleCnt="8"/>
      <dgm:spPr/>
      <dgm:t>
        <a:bodyPr/>
        <a:lstStyle/>
        <a:p>
          <a:endParaRPr lang="en-US"/>
        </a:p>
      </dgm:t>
    </dgm:pt>
    <dgm:pt modelId="{9F3A91FB-6776-4CBF-BFE1-EDEE58D60D51}" type="pres">
      <dgm:prSet presAssocID="{A4ED0603-CF1B-498B-9EE4-E7495669D801}" presName="descendantArrow" presStyleCnt="0"/>
      <dgm:spPr/>
    </dgm:pt>
    <dgm:pt modelId="{979CF1A0-4547-43A1-83B8-4C1C51677FC3}" type="pres">
      <dgm:prSet presAssocID="{2CE293EA-D2DB-41CB-B64F-90474E358CAE}" presName="childTextArrow" presStyleLbl="fg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CC0C-C0ED-4EEB-84A5-5729D58B9F8D}" type="pres">
      <dgm:prSet presAssocID="{119BF7C8-CA62-47B7-AF9E-CDC0EA6CA455}" presName="sp" presStyleCnt="0"/>
      <dgm:spPr/>
    </dgm:pt>
    <dgm:pt modelId="{DE8FB6EF-4AF7-4414-BFF3-F94EF632934C}" type="pres">
      <dgm:prSet presAssocID="{5CAFC0C9-EC38-4434-BC7C-E05B691692DE}" presName="arrowAndChildren" presStyleCnt="0"/>
      <dgm:spPr/>
    </dgm:pt>
    <dgm:pt modelId="{453BF1DC-FC86-4006-979F-EC6CE43B97B1}" type="pres">
      <dgm:prSet presAssocID="{5CAFC0C9-EC38-4434-BC7C-E05B691692DE}" presName="parentTextArrow" presStyleLbl="node1" presStyleIdx="3" presStyleCnt="8"/>
      <dgm:spPr/>
      <dgm:t>
        <a:bodyPr/>
        <a:lstStyle/>
        <a:p>
          <a:endParaRPr lang="en-US"/>
        </a:p>
      </dgm:t>
    </dgm:pt>
    <dgm:pt modelId="{3CEDB719-57AB-4B5D-ACCB-BFAA3A0407BD}" type="pres">
      <dgm:prSet presAssocID="{5CAFC0C9-EC38-4434-BC7C-E05B691692DE}" presName="arrow" presStyleLbl="node1" presStyleIdx="4" presStyleCnt="8"/>
      <dgm:spPr/>
      <dgm:t>
        <a:bodyPr/>
        <a:lstStyle/>
        <a:p>
          <a:endParaRPr lang="en-US"/>
        </a:p>
      </dgm:t>
    </dgm:pt>
    <dgm:pt modelId="{C07DB6E6-B183-4F20-B321-E52D6CC6A77B}" type="pres">
      <dgm:prSet presAssocID="{5CAFC0C9-EC38-4434-BC7C-E05B691692DE}" presName="descendantArrow" presStyleCnt="0"/>
      <dgm:spPr/>
    </dgm:pt>
    <dgm:pt modelId="{5A059370-2573-47F4-A8E7-3057D34259AE}" type="pres">
      <dgm:prSet presAssocID="{82810ADF-F8B1-4550-8795-98C29C47A5E8}" presName="childTextArrow" presStyleLbl="fg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0BC8E-E434-431F-A145-6DF46AC4424A}" type="pres">
      <dgm:prSet presAssocID="{F765A73F-0C16-4170-B052-4227B02C7F7B}" presName="childTextArrow" presStyleLbl="fg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FDA9E-1414-450A-BE0F-509E2C835345}" type="pres">
      <dgm:prSet presAssocID="{5B871329-1A55-4A64-8D0A-C90A7AB41F4C}" presName="sp" presStyleCnt="0"/>
      <dgm:spPr/>
    </dgm:pt>
    <dgm:pt modelId="{FB7A6E0B-45BC-49A9-BF3D-43B0D77BDAF3}" type="pres">
      <dgm:prSet presAssocID="{7AAFFE13-131E-4869-BC11-710FE147A5AF}" presName="arrowAndChildren" presStyleCnt="0"/>
      <dgm:spPr/>
    </dgm:pt>
    <dgm:pt modelId="{90239F6E-AAA9-4106-99B0-3A3229F6C548}" type="pres">
      <dgm:prSet presAssocID="{7AAFFE13-131E-4869-BC11-710FE147A5AF}" presName="parentTextArrow" presStyleLbl="node1" presStyleIdx="4" presStyleCnt="8"/>
      <dgm:spPr/>
      <dgm:t>
        <a:bodyPr/>
        <a:lstStyle/>
        <a:p>
          <a:endParaRPr lang="en-US"/>
        </a:p>
      </dgm:t>
    </dgm:pt>
    <dgm:pt modelId="{CC278DEF-D0BA-4813-A5DF-B75736E52CAF}" type="pres">
      <dgm:prSet presAssocID="{7AAFFE13-131E-4869-BC11-710FE147A5AF}" presName="arrow" presStyleLbl="node1" presStyleIdx="5" presStyleCnt="8"/>
      <dgm:spPr/>
      <dgm:t>
        <a:bodyPr/>
        <a:lstStyle/>
        <a:p>
          <a:endParaRPr lang="en-US"/>
        </a:p>
      </dgm:t>
    </dgm:pt>
    <dgm:pt modelId="{76CBF2A8-91AC-473F-AA6A-EEFAD4CB6AFA}" type="pres">
      <dgm:prSet presAssocID="{7AAFFE13-131E-4869-BC11-710FE147A5AF}" presName="descendantArrow" presStyleCnt="0"/>
      <dgm:spPr/>
    </dgm:pt>
    <dgm:pt modelId="{14017704-1ECB-49B8-9BF1-147AA6477409}" type="pres">
      <dgm:prSet presAssocID="{2F99DF59-92A2-4975-8E80-E0CF8896CF29}" presName="childTextArrow" presStyleLbl="fg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CA8D6-4794-4D25-B826-81B3D50D241C}" type="pres">
      <dgm:prSet presAssocID="{11A1DE3B-7D19-4B88-937A-340DCD91D5DA}" presName="sp" presStyleCnt="0"/>
      <dgm:spPr/>
    </dgm:pt>
    <dgm:pt modelId="{6824FF44-CE3F-49B0-A344-0C717D5F4CAB}" type="pres">
      <dgm:prSet presAssocID="{12DAA46E-07D4-4BD8-BA7D-D7BA0031B5E7}" presName="arrowAndChildren" presStyleCnt="0"/>
      <dgm:spPr/>
    </dgm:pt>
    <dgm:pt modelId="{527DE65D-61CD-47CB-BAEA-AC7239C72A76}" type="pres">
      <dgm:prSet presAssocID="{12DAA46E-07D4-4BD8-BA7D-D7BA0031B5E7}" presName="parentTextArrow" presStyleLbl="node1" presStyleIdx="5" presStyleCnt="8"/>
      <dgm:spPr/>
      <dgm:t>
        <a:bodyPr/>
        <a:lstStyle/>
        <a:p>
          <a:endParaRPr lang="en-US"/>
        </a:p>
      </dgm:t>
    </dgm:pt>
    <dgm:pt modelId="{0604B1F7-C4BE-4CCB-BB44-1239DE1DD116}" type="pres">
      <dgm:prSet presAssocID="{12DAA46E-07D4-4BD8-BA7D-D7BA0031B5E7}" presName="arrow" presStyleLbl="node1" presStyleIdx="6" presStyleCnt="8"/>
      <dgm:spPr/>
      <dgm:t>
        <a:bodyPr/>
        <a:lstStyle/>
        <a:p>
          <a:endParaRPr lang="en-US"/>
        </a:p>
      </dgm:t>
    </dgm:pt>
    <dgm:pt modelId="{617DEA97-345A-4171-9699-53F788094924}" type="pres">
      <dgm:prSet presAssocID="{12DAA46E-07D4-4BD8-BA7D-D7BA0031B5E7}" presName="descendantArrow" presStyleCnt="0"/>
      <dgm:spPr/>
    </dgm:pt>
    <dgm:pt modelId="{811F4218-EF4F-40D5-921D-7CA7F4334801}" type="pres">
      <dgm:prSet presAssocID="{33607B64-09C5-42AD-8010-C197BEDCEBE9}" presName="childTextArrow" presStyleLbl="fg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A0313-B804-4DCE-81AB-76A3CEE86D7C}" type="pres">
      <dgm:prSet presAssocID="{DE781D84-0C83-484C-BB15-6CFB98F3E750}" presName="childTextArrow" presStyleLbl="fg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9FD24-66D5-4493-91C1-90923499F04A}" type="pres">
      <dgm:prSet presAssocID="{D24783F4-CF03-4C2A-B305-503EAD50C2D0}" presName="sp" presStyleCnt="0"/>
      <dgm:spPr/>
    </dgm:pt>
    <dgm:pt modelId="{64752A51-E42C-4FE2-9C4B-736B93A60FBE}" type="pres">
      <dgm:prSet presAssocID="{CD956666-0667-428C-BF8D-FEDF23F779E9}" presName="arrowAndChildren" presStyleCnt="0"/>
      <dgm:spPr/>
    </dgm:pt>
    <dgm:pt modelId="{1519D46A-BACB-45FF-828A-EF480D6677E8}" type="pres">
      <dgm:prSet presAssocID="{CD956666-0667-428C-BF8D-FEDF23F779E9}" presName="parentTextArrow" presStyleLbl="node1" presStyleIdx="6" presStyleCnt="8"/>
      <dgm:spPr/>
      <dgm:t>
        <a:bodyPr/>
        <a:lstStyle/>
        <a:p>
          <a:endParaRPr lang="en-US"/>
        </a:p>
      </dgm:t>
    </dgm:pt>
    <dgm:pt modelId="{254B91C6-F177-4611-8665-261029986DF9}" type="pres">
      <dgm:prSet presAssocID="{CD956666-0667-428C-BF8D-FEDF23F779E9}" presName="arrow" presStyleLbl="node1" presStyleIdx="7" presStyleCnt="8"/>
      <dgm:spPr/>
      <dgm:t>
        <a:bodyPr/>
        <a:lstStyle/>
        <a:p>
          <a:endParaRPr lang="en-US"/>
        </a:p>
      </dgm:t>
    </dgm:pt>
    <dgm:pt modelId="{F740E238-7E00-40D1-A368-EBDCFDF2BD19}" type="pres">
      <dgm:prSet presAssocID="{CD956666-0667-428C-BF8D-FEDF23F779E9}" presName="descendantArrow" presStyleCnt="0"/>
      <dgm:spPr/>
    </dgm:pt>
    <dgm:pt modelId="{8E491C2A-AAA8-4DB0-A39A-54C7B2555D79}" type="pres">
      <dgm:prSet presAssocID="{6D7BAA14-CB5D-411C-BA48-91A7A331BA84}" presName="childTextArrow" presStyleLbl="fgAccFollowNode1" presStyleIdx="10" presStyleCnt="11">
        <dgm:presLayoutVars>
          <dgm:bulletEnabled val="1"/>
        </dgm:presLayoutVars>
      </dgm:prSet>
      <dgm:spPr/>
    </dgm:pt>
  </dgm:ptLst>
  <dgm:cxnLst>
    <dgm:cxn modelId="{D0751AB9-AD23-484A-8DA9-FFD647C13CA6}" type="presOf" srcId="{2F99DF59-92A2-4975-8E80-E0CF8896CF29}" destId="{14017704-1ECB-49B8-9BF1-147AA6477409}" srcOrd="0" destOrd="0" presId="urn:microsoft.com/office/officeart/2005/8/layout/process4"/>
    <dgm:cxn modelId="{8D9BFAAE-5C6E-4EEB-9477-CB02CEFF2D04}" srcId="{7AAFFE13-131E-4869-BC11-710FE147A5AF}" destId="{2F99DF59-92A2-4975-8E80-E0CF8896CF29}" srcOrd="0" destOrd="0" parTransId="{54A62E79-D7CB-4B7A-A15A-5F0CC099C28C}" sibTransId="{3047E090-FB73-40EF-B16A-A4F7F7BBFBE1}"/>
    <dgm:cxn modelId="{FF98E237-2AC2-47ED-B508-6B7D985D1418}" type="presOf" srcId="{2571B9F7-8176-4B95-BABB-72028A4C2406}" destId="{FC4385EE-416C-4EA7-B0F6-7D7463CC1E48}" srcOrd="0" destOrd="0" presId="urn:microsoft.com/office/officeart/2005/8/layout/process4"/>
    <dgm:cxn modelId="{02B1F8F1-DEE6-4A62-B5C7-F75BA2EE4078}" srcId="{12DAA46E-07D4-4BD8-BA7D-D7BA0031B5E7}" destId="{DE781D84-0C83-484C-BB15-6CFB98F3E750}" srcOrd="1" destOrd="0" parTransId="{7DD2449B-E04F-4AEF-99E1-3186C8389774}" sibTransId="{586195DA-8B83-4F01-9E46-77DE259AC7BB}"/>
    <dgm:cxn modelId="{72665190-CD56-4104-9548-77DED4D82CBA}" type="presOf" srcId="{6C8C59AF-3926-49B9-86A2-D0BE503FBBD2}" destId="{119A14A8-7335-4E53-9321-B060ECB46104}" srcOrd="1" destOrd="0" presId="urn:microsoft.com/office/officeart/2005/8/layout/process4"/>
    <dgm:cxn modelId="{A222EDFF-E726-446A-B58A-5677A8EA85B0}" srcId="{6E34BE2B-BF5E-4C48-9460-639C6B9EA710}" destId="{6D5F638D-9CF6-46C2-8E59-73533DE2D9FF}" srcOrd="0" destOrd="0" parTransId="{B6C5AC72-5FD5-46C2-AB65-56762A0FA285}" sibTransId="{58537AFB-DD1D-4321-B175-41F13D4863DD}"/>
    <dgm:cxn modelId="{BB811C98-FAE2-4F59-8B04-E904C662A6EC}" type="presOf" srcId="{63945A41-6AB9-4D39-85E1-B0B8C9AC949C}" destId="{139EE34E-13C5-4699-87FF-7F4CB976C305}" srcOrd="0" destOrd="0" presId="urn:microsoft.com/office/officeart/2005/8/layout/process4"/>
    <dgm:cxn modelId="{192FDBF1-BC58-4901-8F29-F01ECE775A32}" type="presOf" srcId="{CD956666-0667-428C-BF8D-FEDF23F779E9}" destId="{1519D46A-BACB-45FF-828A-EF480D6677E8}" srcOrd="0" destOrd="0" presId="urn:microsoft.com/office/officeart/2005/8/layout/process4"/>
    <dgm:cxn modelId="{ACE48684-B5B3-4BE1-BB92-A9A6BE18D68F}" type="presOf" srcId="{6D5F638D-9CF6-46C2-8E59-73533DE2D9FF}" destId="{2CD6FD58-AC38-4643-BEEB-B6F4B0258B76}" srcOrd="0" destOrd="0" presId="urn:microsoft.com/office/officeart/2005/8/layout/process4"/>
    <dgm:cxn modelId="{B068E4F1-8BF4-47AE-9D15-6F8832257804}" srcId="{BB2A4A23-59BF-4443-9C15-E658F80AB79F}" destId="{A4ED0603-CF1B-498B-9EE4-E7495669D801}" srcOrd="4" destOrd="0" parTransId="{267E7EDF-53B0-4331-B5AA-0490F6D09BFD}" sibTransId="{5CD7692F-289A-4685-8E1A-A3C7548D24F4}"/>
    <dgm:cxn modelId="{D3EE4572-E48E-427D-A331-5FCE4AEBEB64}" type="presOf" srcId="{F765A73F-0C16-4170-B052-4227B02C7F7B}" destId="{4DB0BC8E-E434-431F-A145-6DF46AC4424A}" srcOrd="0" destOrd="0" presId="urn:microsoft.com/office/officeart/2005/8/layout/process4"/>
    <dgm:cxn modelId="{FA1F9E39-1C17-4E22-942B-EB014E881B4B}" srcId="{6C8C59AF-3926-49B9-86A2-D0BE503FBBD2}" destId="{C849DCA7-0887-4DD4-BEED-C1EABDBA5B47}" srcOrd="0" destOrd="0" parTransId="{A5481E8F-8B4C-4865-90AB-98F5519F8EAD}" sibTransId="{52F3474A-2F09-486D-AE3F-18ED0B76FA28}"/>
    <dgm:cxn modelId="{DCC595B2-9C86-4810-85CF-535031AC426D}" srcId="{5CAFC0C9-EC38-4434-BC7C-E05B691692DE}" destId="{82810ADF-F8B1-4550-8795-98C29C47A5E8}" srcOrd="0" destOrd="0" parTransId="{668A14B5-9ADB-42D0-96B1-98E42813194E}" sibTransId="{173621E0-849C-4452-9EE0-32F31C023482}"/>
    <dgm:cxn modelId="{F57DB05C-3493-4C17-AC95-B6B31519AE19}" srcId="{B8BE4B5C-1211-4A38-A835-4CB2D6B97AE0}" destId="{63945A41-6AB9-4D39-85E1-B0B8C9AC949C}" srcOrd="0" destOrd="0" parTransId="{FA6092BC-2B33-4835-9969-BF095ABE55F0}" sibTransId="{291096AC-0397-4ED3-A6C2-26AA2314E26E}"/>
    <dgm:cxn modelId="{28F93853-32A5-4BF4-8914-4C7090CF8381}" type="presOf" srcId="{CD956666-0667-428C-BF8D-FEDF23F779E9}" destId="{254B91C6-F177-4611-8665-261029986DF9}" srcOrd="1" destOrd="0" presId="urn:microsoft.com/office/officeart/2005/8/layout/process4"/>
    <dgm:cxn modelId="{34E68137-B9CB-49D3-886D-9691FD288BB5}" type="presOf" srcId="{A4ED0603-CF1B-498B-9EE4-E7495669D801}" destId="{87E49252-867F-42BE-B333-A89B9BF4728F}" srcOrd="1" destOrd="0" presId="urn:microsoft.com/office/officeart/2005/8/layout/process4"/>
    <dgm:cxn modelId="{48863988-0287-4107-ABD9-D781A40F3C4D}" type="presOf" srcId="{A4ED0603-CF1B-498B-9EE4-E7495669D801}" destId="{428A04E1-1FAF-4670-A26C-22BA825A00ED}" srcOrd="0" destOrd="0" presId="urn:microsoft.com/office/officeart/2005/8/layout/process4"/>
    <dgm:cxn modelId="{B1CA7A75-4031-4F40-84F5-5B2E14B9FD7C}" type="presOf" srcId="{6C8C59AF-3926-49B9-86A2-D0BE503FBBD2}" destId="{7DCAD350-AFB8-4EF3-9025-692376EF1D3F}" srcOrd="0" destOrd="0" presId="urn:microsoft.com/office/officeart/2005/8/layout/process4"/>
    <dgm:cxn modelId="{8E75131F-E628-4C60-BFF2-AF498CFA7886}" type="presOf" srcId="{12DAA46E-07D4-4BD8-BA7D-D7BA0031B5E7}" destId="{0604B1F7-C4BE-4CCB-BB44-1239DE1DD116}" srcOrd="1" destOrd="0" presId="urn:microsoft.com/office/officeart/2005/8/layout/process4"/>
    <dgm:cxn modelId="{F825F01C-C856-4657-ABB9-18A938F36887}" srcId="{CD956666-0667-428C-BF8D-FEDF23F779E9}" destId="{6D7BAA14-CB5D-411C-BA48-91A7A331BA84}" srcOrd="0" destOrd="0" parTransId="{5111AC3C-692C-46DA-A4CB-8923F7E48D7D}" sibTransId="{8314F069-D479-4E5B-BB2A-B5D169674ACB}"/>
    <dgm:cxn modelId="{B8C04FAA-73A1-4F03-831E-F2AD37B2D1E7}" srcId="{6E34BE2B-BF5E-4C48-9460-639C6B9EA710}" destId="{2571B9F7-8176-4B95-BABB-72028A4C2406}" srcOrd="1" destOrd="0" parTransId="{96EBCF44-CAB8-4125-A4E3-C5D59E305CB1}" sibTransId="{BDC86E27-C252-4180-B731-72612B5BE186}"/>
    <dgm:cxn modelId="{CE9439DB-F99A-4E26-944F-EFD7068C5865}" srcId="{BB2A4A23-59BF-4443-9C15-E658F80AB79F}" destId="{6C8C59AF-3926-49B9-86A2-D0BE503FBBD2}" srcOrd="6" destOrd="0" parTransId="{62ACBE4F-CFF2-4CBE-98DF-B786DAF4946D}" sibTransId="{C608ADF4-7388-46EC-A64C-92B063BDACF3}"/>
    <dgm:cxn modelId="{EACC4D84-C2BC-4BBA-9A64-2D3067C2D7FB}" type="presOf" srcId="{33607B64-09C5-42AD-8010-C197BEDCEBE9}" destId="{811F4218-EF4F-40D5-921D-7CA7F4334801}" srcOrd="0" destOrd="0" presId="urn:microsoft.com/office/officeart/2005/8/layout/process4"/>
    <dgm:cxn modelId="{98E9908F-2053-477F-9DD6-CD4199E083AC}" srcId="{BB2A4A23-59BF-4443-9C15-E658F80AB79F}" destId="{7AAFFE13-131E-4869-BC11-710FE147A5AF}" srcOrd="2" destOrd="0" parTransId="{6D0DEAE3-6AEC-424A-9EAD-6B4726B714E5}" sibTransId="{5B871329-1A55-4A64-8D0A-C90A7AB41F4C}"/>
    <dgm:cxn modelId="{9AF711C5-EAC6-4CF0-982A-DF3660B9ECA2}" type="presOf" srcId="{7AAFFE13-131E-4869-BC11-710FE147A5AF}" destId="{90239F6E-AAA9-4106-99B0-3A3229F6C548}" srcOrd="0" destOrd="0" presId="urn:microsoft.com/office/officeart/2005/8/layout/process4"/>
    <dgm:cxn modelId="{C356E9BE-580A-40F4-BE4C-609A0319727D}" srcId="{12DAA46E-07D4-4BD8-BA7D-D7BA0031B5E7}" destId="{33607B64-09C5-42AD-8010-C197BEDCEBE9}" srcOrd="0" destOrd="0" parTransId="{C14F5424-81F0-4066-A76F-A806FC917EA2}" sibTransId="{9E372BFF-C699-43B7-AA82-BCF5FFDAAF76}"/>
    <dgm:cxn modelId="{983029A2-3CCD-4A38-AE43-440D7ECCC0F9}" type="presOf" srcId="{2CE293EA-D2DB-41CB-B64F-90474E358CAE}" destId="{979CF1A0-4547-43A1-83B8-4C1C51677FC3}" srcOrd="0" destOrd="0" presId="urn:microsoft.com/office/officeart/2005/8/layout/process4"/>
    <dgm:cxn modelId="{12265A4C-E1FA-452B-B451-60370FABD761}" type="presOf" srcId="{5CAFC0C9-EC38-4434-BC7C-E05B691692DE}" destId="{3CEDB719-57AB-4B5D-ACCB-BFAA3A0407BD}" srcOrd="1" destOrd="0" presId="urn:microsoft.com/office/officeart/2005/8/layout/process4"/>
    <dgm:cxn modelId="{70DFC885-FD37-470A-B4D9-151A12C171DF}" type="presOf" srcId="{6D7BAA14-CB5D-411C-BA48-91A7A331BA84}" destId="{8E491C2A-AAA8-4DB0-A39A-54C7B2555D79}" srcOrd="0" destOrd="0" presId="urn:microsoft.com/office/officeart/2005/8/layout/process4"/>
    <dgm:cxn modelId="{189991DB-62A0-47A0-B05D-E3DFD9137704}" srcId="{BB2A4A23-59BF-4443-9C15-E658F80AB79F}" destId="{5CAFC0C9-EC38-4434-BC7C-E05B691692DE}" srcOrd="3" destOrd="0" parTransId="{4DDD6DB9-DA1C-4A90-80F9-C3045E056228}" sibTransId="{119BF7C8-CA62-47B7-AF9E-CDC0EA6CA455}"/>
    <dgm:cxn modelId="{6D795CE5-51B4-4AE0-A5BC-6801D620FF87}" type="presOf" srcId="{12DAA46E-07D4-4BD8-BA7D-D7BA0031B5E7}" destId="{527DE65D-61CD-47CB-BAEA-AC7239C72A76}" srcOrd="0" destOrd="0" presId="urn:microsoft.com/office/officeart/2005/8/layout/process4"/>
    <dgm:cxn modelId="{E2CF65D9-8B61-4139-A3D7-4ADB54D1172B}" type="presOf" srcId="{7AAFFE13-131E-4869-BC11-710FE147A5AF}" destId="{CC278DEF-D0BA-4813-A5DF-B75736E52CAF}" srcOrd="1" destOrd="0" presId="urn:microsoft.com/office/officeart/2005/8/layout/process4"/>
    <dgm:cxn modelId="{2F82BB5E-6F8A-43AA-B13F-B39F26AF60FB}" srcId="{BB2A4A23-59BF-4443-9C15-E658F80AB79F}" destId="{B8BE4B5C-1211-4A38-A835-4CB2D6B97AE0}" srcOrd="7" destOrd="0" parTransId="{C615BE76-0651-464F-BA27-3B268EC2A011}" sibTransId="{93BB7327-4D12-43D2-84E4-040921EDB0CD}"/>
    <dgm:cxn modelId="{DEFE331B-9429-46F5-8A35-FE68109341C9}" type="presOf" srcId="{6E34BE2B-BF5E-4C48-9460-639C6B9EA710}" destId="{0BC3A6B8-8ACA-4810-82DC-A21F7F5A48A4}" srcOrd="1" destOrd="0" presId="urn:microsoft.com/office/officeart/2005/8/layout/process4"/>
    <dgm:cxn modelId="{AAF80F5D-1B9C-4FB8-B7F5-9142EE073618}" type="presOf" srcId="{BB2A4A23-59BF-4443-9C15-E658F80AB79F}" destId="{903E54E4-9C9A-4D3F-80DE-98F80FE0E14C}" srcOrd="0" destOrd="0" presId="urn:microsoft.com/office/officeart/2005/8/layout/process4"/>
    <dgm:cxn modelId="{ECA5CF47-1196-4CC6-A039-55D9F8ADEA28}" type="presOf" srcId="{C849DCA7-0887-4DD4-BEED-C1EABDBA5B47}" destId="{7E087F14-30EA-40F5-B7AE-534BBC6DA0EF}" srcOrd="0" destOrd="0" presId="urn:microsoft.com/office/officeart/2005/8/layout/process4"/>
    <dgm:cxn modelId="{5269E808-4AD5-4F41-BED9-6FCAD6697196}" type="presOf" srcId="{DE781D84-0C83-484C-BB15-6CFB98F3E750}" destId="{00DA0313-B804-4DCE-81AB-76A3CEE86D7C}" srcOrd="0" destOrd="0" presId="urn:microsoft.com/office/officeart/2005/8/layout/process4"/>
    <dgm:cxn modelId="{AF27CA44-7ED4-427F-BA3E-6FB8164DF2AE}" srcId="{BB2A4A23-59BF-4443-9C15-E658F80AB79F}" destId="{6E34BE2B-BF5E-4C48-9460-639C6B9EA710}" srcOrd="5" destOrd="0" parTransId="{29ABDE54-9101-444E-961B-C1B9E9CEE7C9}" sibTransId="{0FF3F1B1-90AC-4CB4-86D9-E77A2593DA78}"/>
    <dgm:cxn modelId="{01825F61-459B-48FC-A9AA-5B261AEA424F}" srcId="{5CAFC0C9-EC38-4434-BC7C-E05B691692DE}" destId="{F765A73F-0C16-4170-B052-4227B02C7F7B}" srcOrd="1" destOrd="0" parTransId="{0D4D851A-D840-4D04-AADD-FFD72B9E10F3}" sibTransId="{EA54779F-DF6A-41B6-AD6D-EEDC766C9A5B}"/>
    <dgm:cxn modelId="{C8E355EC-76D7-4A24-9901-C85828D2F7DD}" srcId="{A4ED0603-CF1B-498B-9EE4-E7495669D801}" destId="{2CE293EA-D2DB-41CB-B64F-90474E358CAE}" srcOrd="0" destOrd="0" parTransId="{9377E9CD-7BD5-4E15-9A80-000488DCA56A}" sibTransId="{75746173-B84A-4A99-A6CD-B4F54294A05D}"/>
    <dgm:cxn modelId="{C0BF52BD-93F5-441D-A743-131B63AC2D81}" type="presOf" srcId="{5CAFC0C9-EC38-4434-BC7C-E05B691692DE}" destId="{453BF1DC-FC86-4006-979F-EC6CE43B97B1}" srcOrd="0" destOrd="0" presId="urn:microsoft.com/office/officeart/2005/8/layout/process4"/>
    <dgm:cxn modelId="{7621E477-6A2C-428E-A6BD-7F1CBB14F578}" srcId="{BB2A4A23-59BF-4443-9C15-E658F80AB79F}" destId="{CD956666-0667-428C-BF8D-FEDF23F779E9}" srcOrd="0" destOrd="0" parTransId="{C12BF24C-C00C-445C-8B99-99EA147992D7}" sibTransId="{D24783F4-CF03-4C2A-B305-503EAD50C2D0}"/>
    <dgm:cxn modelId="{7A398DDE-9E56-40BA-9E11-06AF6D23238A}" type="presOf" srcId="{82810ADF-F8B1-4550-8795-98C29C47A5E8}" destId="{5A059370-2573-47F4-A8E7-3057D34259AE}" srcOrd="0" destOrd="0" presId="urn:microsoft.com/office/officeart/2005/8/layout/process4"/>
    <dgm:cxn modelId="{87B1AC26-8916-4638-B86D-10691B63A31B}" type="presOf" srcId="{B8BE4B5C-1211-4A38-A835-4CB2D6B97AE0}" destId="{A20A0F20-3278-43F5-8409-38F966216B67}" srcOrd="1" destOrd="0" presId="urn:microsoft.com/office/officeart/2005/8/layout/process4"/>
    <dgm:cxn modelId="{0E07C087-30FC-4E5D-88BC-2B3B686ADAA7}" type="presOf" srcId="{B8BE4B5C-1211-4A38-A835-4CB2D6B97AE0}" destId="{8E58FCCE-58FA-4AD0-ABA7-333FD0993E17}" srcOrd="0" destOrd="0" presId="urn:microsoft.com/office/officeart/2005/8/layout/process4"/>
    <dgm:cxn modelId="{ABB7555F-A567-42C4-9613-2F73C41B0F2D}" srcId="{BB2A4A23-59BF-4443-9C15-E658F80AB79F}" destId="{12DAA46E-07D4-4BD8-BA7D-D7BA0031B5E7}" srcOrd="1" destOrd="0" parTransId="{6104A50A-525B-4B14-ACB7-5EB21033D739}" sibTransId="{11A1DE3B-7D19-4B88-937A-340DCD91D5DA}"/>
    <dgm:cxn modelId="{D1508155-F813-42CF-9C99-2E1A305A002A}" type="presOf" srcId="{6E34BE2B-BF5E-4C48-9460-639C6B9EA710}" destId="{EF9518E4-B222-4E3F-904D-69A6415E9262}" srcOrd="0" destOrd="0" presId="urn:microsoft.com/office/officeart/2005/8/layout/process4"/>
    <dgm:cxn modelId="{92E85F22-671F-4E54-80D7-2EFB7CC1DCC6}" type="presParOf" srcId="{903E54E4-9C9A-4D3F-80DE-98F80FE0E14C}" destId="{BE77CCF3-4B12-4C93-B3BD-B79BFA93A410}" srcOrd="0" destOrd="0" presId="urn:microsoft.com/office/officeart/2005/8/layout/process4"/>
    <dgm:cxn modelId="{53040988-E149-4259-9631-98CF202062C5}" type="presParOf" srcId="{BE77CCF3-4B12-4C93-B3BD-B79BFA93A410}" destId="{8E58FCCE-58FA-4AD0-ABA7-333FD0993E17}" srcOrd="0" destOrd="0" presId="urn:microsoft.com/office/officeart/2005/8/layout/process4"/>
    <dgm:cxn modelId="{30C1CC38-35F7-48C7-B30F-04D14A7A8D29}" type="presParOf" srcId="{BE77CCF3-4B12-4C93-B3BD-B79BFA93A410}" destId="{A20A0F20-3278-43F5-8409-38F966216B67}" srcOrd="1" destOrd="0" presId="urn:microsoft.com/office/officeart/2005/8/layout/process4"/>
    <dgm:cxn modelId="{F2FF761F-8AC0-4BE7-BBB4-361CFC1401A4}" type="presParOf" srcId="{BE77CCF3-4B12-4C93-B3BD-B79BFA93A410}" destId="{473F99D6-23CD-4EF9-9886-1A13D62A014F}" srcOrd="2" destOrd="0" presId="urn:microsoft.com/office/officeart/2005/8/layout/process4"/>
    <dgm:cxn modelId="{4ACDD1C2-914B-4506-8C40-BF3D169221DA}" type="presParOf" srcId="{473F99D6-23CD-4EF9-9886-1A13D62A014F}" destId="{139EE34E-13C5-4699-87FF-7F4CB976C305}" srcOrd="0" destOrd="0" presId="urn:microsoft.com/office/officeart/2005/8/layout/process4"/>
    <dgm:cxn modelId="{978EFB4F-F945-4190-A5A8-B0818BBCF3C4}" type="presParOf" srcId="{903E54E4-9C9A-4D3F-80DE-98F80FE0E14C}" destId="{ED4453D0-D26A-4C01-8861-CAF766C8A262}" srcOrd="1" destOrd="0" presId="urn:microsoft.com/office/officeart/2005/8/layout/process4"/>
    <dgm:cxn modelId="{1F5BCAE0-415D-49A7-A012-10C5C24C2521}" type="presParOf" srcId="{903E54E4-9C9A-4D3F-80DE-98F80FE0E14C}" destId="{0E004C00-07F6-4C6F-8C02-C35D972502FC}" srcOrd="2" destOrd="0" presId="urn:microsoft.com/office/officeart/2005/8/layout/process4"/>
    <dgm:cxn modelId="{118437E3-965D-4165-9458-4CDF017E6B3A}" type="presParOf" srcId="{0E004C00-07F6-4C6F-8C02-C35D972502FC}" destId="{7DCAD350-AFB8-4EF3-9025-692376EF1D3F}" srcOrd="0" destOrd="0" presId="urn:microsoft.com/office/officeart/2005/8/layout/process4"/>
    <dgm:cxn modelId="{C716F706-7EDD-4097-B06C-C3B24C184419}" type="presParOf" srcId="{0E004C00-07F6-4C6F-8C02-C35D972502FC}" destId="{119A14A8-7335-4E53-9321-B060ECB46104}" srcOrd="1" destOrd="0" presId="urn:microsoft.com/office/officeart/2005/8/layout/process4"/>
    <dgm:cxn modelId="{A95A3E1E-86F9-4993-9A60-FCFDC18855BC}" type="presParOf" srcId="{0E004C00-07F6-4C6F-8C02-C35D972502FC}" destId="{702FC7C1-ED63-47A2-9895-63644F51B447}" srcOrd="2" destOrd="0" presId="urn:microsoft.com/office/officeart/2005/8/layout/process4"/>
    <dgm:cxn modelId="{9A2438FF-9699-4922-B14A-EE832CEE6ABA}" type="presParOf" srcId="{702FC7C1-ED63-47A2-9895-63644F51B447}" destId="{7E087F14-30EA-40F5-B7AE-534BBC6DA0EF}" srcOrd="0" destOrd="0" presId="urn:microsoft.com/office/officeart/2005/8/layout/process4"/>
    <dgm:cxn modelId="{64044BC0-F421-4A28-96AA-A6236027A8E5}" type="presParOf" srcId="{903E54E4-9C9A-4D3F-80DE-98F80FE0E14C}" destId="{CC09DE93-69A4-475D-B4B0-B3C640633C53}" srcOrd="3" destOrd="0" presId="urn:microsoft.com/office/officeart/2005/8/layout/process4"/>
    <dgm:cxn modelId="{2EF400D8-047F-49A5-B419-31D8B5816949}" type="presParOf" srcId="{903E54E4-9C9A-4D3F-80DE-98F80FE0E14C}" destId="{EA71CA34-6429-4E14-B97D-D57E371FB5C7}" srcOrd="4" destOrd="0" presId="urn:microsoft.com/office/officeart/2005/8/layout/process4"/>
    <dgm:cxn modelId="{1BEF0B26-D849-42CB-AAC3-7FFC2F7DF39D}" type="presParOf" srcId="{EA71CA34-6429-4E14-B97D-D57E371FB5C7}" destId="{EF9518E4-B222-4E3F-904D-69A6415E9262}" srcOrd="0" destOrd="0" presId="urn:microsoft.com/office/officeart/2005/8/layout/process4"/>
    <dgm:cxn modelId="{5EEE78CA-88C3-46BA-88A8-8C0AE372BD00}" type="presParOf" srcId="{EA71CA34-6429-4E14-B97D-D57E371FB5C7}" destId="{0BC3A6B8-8ACA-4810-82DC-A21F7F5A48A4}" srcOrd="1" destOrd="0" presId="urn:microsoft.com/office/officeart/2005/8/layout/process4"/>
    <dgm:cxn modelId="{5B9FDB67-E1A2-44EC-BECA-5184F9ED5132}" type="presParOf" srcId="{EA71CA34-6429-4E14-B97D-D57E371FB5C7}" destId="{51B5F9FF-5273-4E59-8AB0-E24C379CCA67}" srcOrd="2" destOrd="0" presId="urn:microsoft.com/office/officeart/2005/8/layout/process4"/>
    <dgm:cxn modelId="{38EEA572-2CAC-49CB-A5E2-13929788BCFF}" type="presParOf" srcId="{51B5F9FF-5273-4E59-8AB0-E24C379CCA67}" destId="{2CD6FD58-AC38-4643-BEEB-B6F4B0258B76}" srcOrd="0" destOrd="0" presId="urn:microsoft.com/office/officeart/2005/8/layout/process4"/>
    <dgm:cxn modelId="{E1B89B80-A3A8-421C-8D95-5BA1D7C50871}" type="presParOf" srcId="{51B5F9FF-5273-4E59-8AB0-E24C379CCA67}" destId="{FC4385EE-416C-4EA7-B0F6-7D7463CC1E48}" srcOrd="1" destOrd="0" presId="urn:microsoft.com/office/officeart/2005/8/layout/process4"/>
    <dgm:cxn modelId="{1D2BCC4B-6A21-41E5-90C2-FDF0684DDE91}" type="presParOf" srcId="{903E54E4-9C9A-4D3F-80DE-98F80FE0E14C}" destId="{B072EEBF-D2F6-48E9-BC90-BB16528C3125}" srcOrd="5" destOrd="0" presId="urn:microsoft.com/office/officeart/2005/8/layout/process4"/>
    <dgm:cxn modelId="{E60738F6-249E-4FC3-BBC3-2DC57554AF5A}" type="presParOf" srcId="{903E54E4-9C9A-4D3F-80DE-98F80FE0E14C}" destId="{2111413D-27AC-496C-B9FC-C9F9B73D337B}" srcOrd="6" destOrd="0" presId="urn:microsoft.com/office/officeart/2005/8/layout/process4"/>
    <dgm:cxn modelId="{D07A2778-40D5-43DC-9BDB-7553F43C9E2F}" type="presParOf" srcId="{2111413D-27AC-496C-B9FC-C9F9B73D337B}" destId="{428A04E1-1FAF-4670-A26C-22BA825A00ED}" srcOrd="0" destOrd="0" presId="urn:microsoft.com/office/officeart/2005/8/layout/process4"/>
    <dgm:cxn modelId="{ACF7AEFF-BFB9-4746-BBB2-E1A8E89A2532}" type="presParOf" srcId="{2111413D-27AC-496C-B9FC-C9F9B73D337B}" destId="{87E49252-867F-42BE-B333-A89B9BF4728F}" srcOrd="1" destOrd="0" presId="urn:microsoft.com/office/officeart/2005/8/layout/process4"/>
    <dgm:cxn modelId="{4C42C5DD-7B30-47E7-ACC6-95B03B2FEC07}" type="presParOf" srcId="{2111413D-27AC-496C-B9FC-C9F9B73D337B}" destId="{9F3A91FB-6776-4CBF-BFE1-EDEE58D60D51}" srcOrd="2" destOrd="0" presId="urn:microsoft.com/office/officeart/2005/8/layout/process4"/>
    <dgm:cxn modelId="{E412E921-9CB1-411C-9040-7793E29DDF09}" type="presParOf" srcId="{9F3A91FB-6776-4CBF-BFE1-EDEE58D60D51}" destId="{979CF1A0-4547-43A1-83B8-4C1C51677FC3}" srcOrd="0" destOrd="0" presId="urn:microsoft.com/office/officeart/2005/8/layout/process4"/>
    <dgm:cxn modelId="{DB331F7F-2278-4407-AC12-AAEC7F80107E}" type="presParOf" srcId="{903E54E4-9C9A-4D3F-80DE-98F80FE0E14C}" destId="{94B0CC0C-C0ED-4EEB-84A5-5729D58B9F8D}" srcOrd="7" destOrd="0" presId="urn:microsoft.com/office/officeart/2005/8/layout/process4"/>
    <dgm:cxn modelId="{5E2861C4-6F60-4DD1-B965-3E5D60404E6D}" type="presParOf" srcId="{903E54E4-9C9A-4D3F-80DE-98F80FE0E14C}" destId="{DE8FB6EF-4AF7-4414-BFF3-F94EF632934C}" srcOrd="8" destOrd="0" presId="urn:microsoft.com/office/officeart/2005/8/layout/process4"/>
    <dgm:cxn modelId="{6DF4F8CE-61C5-4097-A6A6-6883D5EC312B}" type="presParOf" srcId="{DE8FB6EF-4AF7-4414-BFF3-F94EF632934C}" destId="{453BF1DC-FC86-4006-979F-EC6CE43B97B1}" srcOrd="0" destOrd="0" presId="urn:microsoft.com/office/officeart/2005/8/layout/process4"/>
    <dgm:cxn modelId="{C359B86A-5FEB-4DD3-85FB-6787C92912C9}" type="presParOf" srcId="{DE8FB6EF-4AF7-4414-BFF3-F94EF632934C}" destId="{3CEDB719-57AB-4B5D-ACCB-BFAA3A0407BD}" srcOrd="1" destOrd="0" presId="urn:microsoft.com/office/officeart/2005/8/layout/process4"/>
    <dgm:cxn modelId="{0D6EEE7B-21F9-4227-BC53-E57091868416}" type="presParOf" srcId="{DE8FB6EF-4AF7-4414-BFF3-F94EF632934C}" destId="{C07DB6E6-B183-4F20-B321-E52D6CC6A77B}" srcOrd="2" destOrd="0" presId="urn:microsoft.com/office/officeart/2005/8/layout/process4"/>
    <dgm:cxn modelId="{9ED8F836-96DB-426E-95BE-8971FDC9584A}" type="presParOf" srcId="{C07DB6E6-B183-4F20-B321-E52D6CC6A77B}" destId="{5A059370-2573-47F4-A8E7-3057D34259AE}" srcOrd="0" destOrd="0" presId="urn:microsoft.com/office/officeart/2005/8/layout/process4"/>
    <dgm:cxn modelId="{265F6781-E2C8-476C-B01D-9AD8E9C8AF47}" type="presParOf" srcId="{C07DB6E6-B183-4F20-B321-E52D6CC6A77B}" destId="{4DB0BC8E-E434-431F-A145-6DF46AC4424A}" srcOrd="1" destOrd="0" presId="urn:microsoft.com/office/officeart/2005/8/layout/process4"/>
    <dgm:cxn modelId="{28E8F2D8-F0E4-432B-92FF-451694DC7F75}" type="presParOf" srcId="{903E54E4-9C9A-4D3F-80DE-98F80FE0E14C}" destId="{220FDA9E-1414-450A-BE0F-509E2C835345}" srcOrd="9" destOrd="0" presId="urn:microsoft.com/office/officeart/2005/8/layout/process4"/>
    <dgm:cxn modelId="{5C37AFD6-1AE4-446D-8C65-D5B9D958A0F3}" type="presParOf" srcId="{903E54E4-9C9A-4D3F-80DE-98F80FE0E14C}" destId="{FB7A6E0B-45BC-49A9-BF3D-43B0D77BDAF3}" srcOrd="10" destOrd="0" presId="urn:microsoft.com/office/officeart/2005/8/layout/process4"/>
    <dgm:cxn modelId="{7530707F-518F-4505-9149-9B6415ACF294}" type="presParOf" srcId="{FB7A6E0B-45BC-49A9-BF3D-43B0D77BDAF3}" destId="{90239F6E-AAA9-4106-99B0-3A3229F6C548}" srcOrd="0" destOrd="0" presId="urn:microsoft.com/office/officeart/2005/8/layout/process4"/>
    <dgm:cxn modelId="{84004210-9B8F-4FA6-9DE6-527D6F99FD70}" type="presParOf" srcId="{FB7A6E0B-45BC-49A9-BF3D-43B0D77BDAF3}" destId="{CC278DEF-D0BA-4813-A5DF-B75736E52CAF}" srcOrd="1" destOrd="0" presId="urn:microsoft.com/office/officeart/2005/8/layout/process4"/>
    <dgm:cxn modelId="{7D394B74-65CF-4620-B17A-FF07C0FAF638}" type="presParOf" srcId="{FB7A6E0B-45BC-49A9-BF3D-43B0D77BDAF3}" destId="{76CBF2A8-91AC-473F-AA6A-EEFAD4CB6AFA}" srcOrd="2" destOrd="0" presId="urn:microsoft.com/office/officeart/2005/8/layout/process4"/>
    <dgm:cxn modelId="{235138C7-4FCF-42A7-B885-9AFB481C12F6}" type="presParOf" srcId="{76CBF2A8-91AC-473F-AA6A-EEFAD4CB6AFA}" destId="{14017704-1ECB-49B8-9BF1-147AA6477409}" srcOrd="0" destOrd="0" presId="urn:microsoft.com/office/officeart/2005/8/layout/process4"/>
    <dgm:cxn modelId="{CC64DCC3-C0D6-4AFE-AA1C-FFABDDB9B215}" type="presParOf" srcId="{903E54E4-9C9A-4D3F-80DE-98F80FE0E14C}" destId="{B30CA8D6-4794-4D25-B826-81B3D50D241C}" srcOrd="11" destOrd="0" presId="urn:microsoft.com/office/officeart/2005/8/layout/process4"/>
    <dgm:cxn modelId="{E5E68539-0F06-426F-901E-AEDA574367E0}" type="presParOf" srcId="{903E54E4-9C9A-4D3F-80DE-98F80FE0E14C}" destId="{6824FF44-CE3F-49B0-A344-0C717D5F4CAB}" srcOrd="12" destOrd="0" presId="urn:microsoft.com/office/officeart/2005/8/layout/process4"/>
    <dgm:cxn modelId="{E3E8975E-C1CF-4C90-AA96-0EABA0E6D6FB}" type="presParOf" srcId="{6824FF44-CE3F-49B0-A344-0C717D5F4CAB}" destId="{527DE65D-61CD-47CB-BAEA-AC7239C72A76}" srcOrd="0" destOrd="0" presId="urn:microsoft.com/office/officeart/2005/8/layout/process4"/>
    <dgm:cxn modelId="{C122EFF8-CB60-41A4-BBFE-690795E82314}" type="presParOf" srcId="{6824FF44-CE3F-49B0-A344-0C717D5F4CAB}" destId="{0604B1F7-C4BE-4CCB-BB44-1239DE1DD116}" srcOrd="1" destOrd="0" presId="urn:microsoft.com/office/officeart/2005/8/layout/process4"/>
    <dgm:cxn modelId="{56F79D60-7B8E-44BF-9932-8ED2A8C2957C}" type="presParOf" srcId="{6824FF44-CE3F-49B0-A344-0C717D5F4CAB}" destId="{617DEA97-345A-4171-9699-53F788094924}" srcOrd="2" destOrd="0" presId="urn:microsoft.com/office/officeart/2005/8/layout/process4"/>
    <dgm:cxn modelId="{D789564C-2BDD-4EE5-A6D0-2A28C7C2E868}" type="presParOf" srcId="{617DEA97-345A-4171-9699-53F788094924}" destId="{811F4218-EF4F-40D5-921D-7CA7F4334801}" srcOrd="0" destOrd="0" presId="urn:microsoft.com/office/officeart/2005/8/layout/process4"/>
    <dgm:cxn modelId="{4D7EE959-B227-402B-AB73-D2EB807EB9FA}" type="presParOf" srcId="{617DEA97-345A-4171-9699-53F788094924}" destId="{00DA0313-B804-4DCE-81AB-76A3CEE86D7C}" srcOrd="1" destOrd="0" presId="urn:microsoft.com/office/officeart/2005/8/layout/process4"/>
    <dgm:cxn modelId="{4D9B0CA0-CF95-4214-84E2-D39B06F557B1}" type="presParOf" srcId="{903E54E4-9C9A-4D3F-80DE-98F80FE0E14C}" destId="{74E9FD24-66D5-4493-91C1-90923499F04A}" srcOrd="13" destOrd="0" presId="urn:microsoft.com/office/officeart/2005/8/layout/process4"/>
    <dgm:cxn modelId="{8F29A14F-F51B-44A4-B838-B90A4FC4CBEC}" type="presParOf" srcId="{903E54E4-9C9A-4D3F-80DE-98F80FE0E14C}" destId="{64752A51-E42C-4FE2-9C4B-736B93A60FBE}" srcOrd="14" destOrd="0" presId="urn:microsoft.com/office/officeart/2005/8/layout/process4"/>
    <dgm:cxn modelId="{CA070058-A3A7-4CF4-B87D-D886A81C7EB4}" type="presParOf" srcId="{64752A51-E42C-4FE2-9C4B-736B93A60FBE}" destId="{1519D46A-BACB-45FF-828A-EF480D6677E8}" srcOrd="0" destOrd="0" presId="urn:microsoft.com/office/officeart/2005/8/layout/process4"/>
    <dgm:cxn modelId="{B08FD403-E90F-47AF-B535-B42826AA368B}" type="presParOf" srcId="{64752A51-E42C-4FE2-9C4B-736B93A60FBE}" destId="{254B91C6-F177-4611-8665-261029986DF9}" srcOrd="1" destOrd="0" presId="urn:microsoft.com/office/officeart/2005/8/layout/process4"/>
    <dgm:cxn modelId="{13F9BE69-8AD6-4029-946E-DE2D1A13CE99}" type="presParOf" srcId="{64752A51-E42C-4FE2-9C4B-736B93A60FBE}" destId="{F740E238-7E00-40D1-A368-EBDCFDF2BD19}" srcOrd="2" destOrd="0" presId="urn:microsoft.com/office/officeart/2005/8/layout/process4"/>
    <dgm:cxn modelId="{BF2A9E26-93F9-405F-AFDE-49CA6D84E81F}" type="presParOf" srcId="{F740E238-7E00-40D1-A368-EBDCFDF2BD19}" destId="{8E491C2A-AAA8-4DB0-A39A-54C7B2555D7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2A4A23-59BF-4443-9C15-E658F80AB79F}" type="doc">
      <dgm:prSet loTypeId="urn:microsoft.com/office/officeart/2005/8/layout/process4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2DAA46E-07D4-4BD8-BA7D-D7BA0031B5E7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104A50A-525B-4B14-ACB7-5EB21033D739}" type="parTrans" cxnId="{ABB7555F-A567-42C4-9613-2F73C41B0F2D}">
      <dgm:prSet/>
      <dgm:spPr/>
      <dgm:t>
        <a:bodyPr/>
        <a:lstStyle/>
        <a:p>
          <a:endParaRPr lang="en-US"/>
        </a:p>
      </dgm:t>
    </dgm:pt>
    <dgm:pt modelId="{11A1DE3B-7D19-4B88-937A-340DCD91D5DA}" type="sibTrans" cxnId="{ABB7555F-A567-42C4-9613-2F73C41B0F2D}">
      <dgm:prSet/>
      <dgm:spPr/>
      <dgm:t>
        <a:bodyPr/>
        <a:lstStyle/>
        <a:p>
          <a:endParaRPr lang="en-US"/>
        </a:p>
      </dgm:t>
    </dgm:pt>
    <dgm:pt modelId="{33607B64-09C5-42AD-8010-C197BEDCEBE9}">
      <dgm:prSet phldrT="[Text]"/>
      <dgm:spPr/>
      <dgm:t>
        <a:bodyPr/>
        <a:lstStyle/>
        <a:p>
          <a:r>
            <a:rPr lang="en-US" dirty="0" smtClean="0"/>
            <a:t>If negative or zero, go to end</a:t>
          </a:r>
          <a:endParaRPr lang="en-US" dirty="0"/>
        </a:p>
      </dgm:t>
    </dgm:pt>
    <dgm:pt modelId="{C14F5424-81F0-4066-A76F-A806FC917EA2}" type="parTrans" cxnId="{C356E9BE-580A-40F4-BE4C-609A0319727D}">
      <dgm:prSet/>
      <dgm:spPr/>
      <dgm:t>
        <a:bodyPr/>
        <a:lstStyle/>
        <a:p>
          <a:endParaRPr lang="en-US"/>
        </a:p>
      </dgm:t>
    </dgm:pt>
    <dgm:pt modelId="{9E372BFF-C699-43B7-AA82-BCF5FFDAAF76}" type="sibTrans" cxnId="{C356E9BE-580A-40F4-BE4C-609A0319727D}">
      <dgm:prSet/>
      <dgm:spPr/>
      <dgm:t>
        <a:bodyPr/>
        <a:lstStyle/>
        <a:p>
          <a:endParaRPr lang="en-US"/>
        </a:p>
      </dgm:t>
    </dgm:pt>
    <dgm:pt modelId="{DE781D84-0C83-484C-BB15-6CFB98F3E750}">
      <dgm:prSet phldrT="[Text]"/>
      <dgm:spPr/>
      <dgm:t>
        <a:bodyPr/>
        <a:lstStyle/>
        <a:p>
          <a:r>
            <a:rPr lang="en-US" dirty="0" smtClean="0"/>
            <a:t>If greater than zero, continue</a:t>
          </a:r>
          <a:endParaRPr lang="en-US" dirty="0"/>
        </a:p>
      </dgm:t>
    </dgm:pt>
    <dgm:pt modelId="{7DD2449B-E04F-4AEF-99E1-3186C8389774}" type="parTrans" cxnId="{02B1F8F1-DEE6-4A62-B5C7-F75BA2EE4078}">
      <dgm:prSet/>
      <dgm:spPr/>
      <dgm:t>
        <a:bodyPr/>
        <a:lstStyle/>
        <a:p>
          <a:endParaRPr lang="en-US"/>
        </a:p>
      </dgm:t>
    </dgm:pt>
    <dgm:pt modelId="{586195DA-8B83-4F01-9E46-77DE259AC7BB}" type="sibTrans" cxnId="{02B1F8F1-DEE6-4A62-B5C7-F75BA2EE4078}">
      <dgm:prSet/>
      <dgm:spPr/>
      <dgm:t>
        <a:bodyPr/>
        <a:lstStyle/>
        <a:p>
          <a:endParaRPr lang="en-US"/>
        </a:p>
      </dgm:t>
    </dgm:pt>
    <dgm:pt modelId="{7AAFFE13-131E-4869-BC11-710FE147A5AF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D0DEAE3-6AEC-424A-9EAD-6B4726B714E5}" type="parTrans" cxnId="{98E9908F-2053-477F-9DD6-CD4199E083AC}">
      <dgm:prSet/>
      <dgm:spPr/>
      <dgm:t>
        <a:bodyPr/>
        <a:lstStyle/>
        <a:p>
          <a:endParaRPr lang="en-US"/>
        </a:p>
      </dgm:t>
    </dgm:pt>
    <dgm:pt modelId="{5B871329-1A55-4A64-8D0A-C90A7AB41F4C}" type="sibTrans" cxnId="{98E9908F-2053-477F-9DD6-CD4199E083AC}">
      <dgm:prSet/>
      <dgm:spPr/>
      <dgm:t>
        <a:bodyPr/>
        <a:lstStyle/>
        <a:p>
          <a:endParaRPr lang="en-US"/>
        </a:p>
      </dgm:t>
    </dgm:pt>
    <dgm:pt modelId="{2F99DF59-92A2-4975-8E80-E0CF8896CF29}">
      <dgm:prSet phldrT="[Text]"/>
      <dgm:spPr/>
      <dgm:t>
        <a:bodyPr/>
        <a:lstStyle/>
        <a:p>
          <a:r>
            <a:rPr lang="en-US" dirty="0" smtClean="0"/>
            <a:t>Write this down.</a:t>
          </a:r>
          <a:endParaRPr lang="en-US" dirty="0"/>
        </a:p>
      </dgm:t>
    </dgm:pt>
    <dgm:pt modelId="{54A62E79-D7CB-4B7A-A15A-5F0CC099C28C}" type="parTrans" cxnId="{8D9BFAAE-5C6E-4EEB-9477-CB02CEFF2D04}">
      <dgm:prSet/>
      <dgm:spPr/>
      <dgm:t>
        <a:bodyPr/>
        <a:lstStyle/>
        <a:p>
          <a:endParaRPr lang="en-US"/>
        </a:p>
      </dgm:t>
    </dgm:pt>
    <dgm:pt modelId="{3047E090-FB73-40EF-B16A-A4F7F7BBFBE1}" type="sibTrans" cxnId="{8D9BFAAE-5C6E-4EEB-9477-CB02CEFF2D04}">
      <dgm:prSet/>
      <dgm:spPr/>
      <dgm:t>
        <a:bodyPr/>
        <a:lstStyle/>
        <a:p>
          <a:endParaRPr lang="en-US"/>
        </a:p>
      </dgm:t>
    </dgm:pt>
    <dgm:pt modelId="{6C8C59AF-3926-49B9-86A2-D0BE503FBBD2}">
      <dgm:prSet phldrT="[Text]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2ACBE4F-CFF2-4CBE-98DF-B786DAF4946D}" type="parTrans" cxnId="{CE9439DB-F99A-4E26-944F-EFD7068C5865}">
      <dgm:prSet/>
      <dgm:spPr/>
      <dgm:t>
        <a:bodyPr/>
        <a:lstStyle/>
        <a:p>
          <a:endParaRPr lang="en-US"/>
        </a:p>
      </dgm:t>
    </dgm:pt>
    <dgm:pt modelId="{C608ADF4-7388-46EC-A64C-92B063BDACF3}" type="sibTrans" cxnId="{CE9439DB-F99A-4E26-944F-EFD7068C5865}">
      <dgm:prSet/>
      <dgm:spPr/>
      <dgm:t>
        <a:bodyPr/>
        <a:lstStyle/>
        <a:p>
          <a:endParaRPr lang="en-US"/>
        </a:p>
      </dgm:t>
    </dgm:pt>
    <dgm:pt modelId="{C849DCA7-0887-4DD4-BEED-C1EABDBA5B47}">
      <dgm:prSet phldrT="[Text]"/>
      <dgm:spPr/>
      <dgm:t>
        <a:bodyPr/>
        <a:lstStyle/>
        <a:p>
          <a:r>
            <a:rPr lang="en-US" dirty="0" smtClean="0"/>
            <a:t>Write this down.</a:t>
          </a:r>
          <a:endParaRPr lang="en-US" dirty="0"/>
        </a:p>
      </dgm:t>
    </dgm:pt>
    <dgm:pt modelId="{A5481E8F-8B4C-4865-90AB-98F5519F8EAD}" type="parTrans" cxnId="{FA1F9E39-1C17-4E22-942B-EB014E881B4B}">
      <dgm:prSet/>
      <dgm:spPr/>
      <dgm:t>
        <a:bodyPr/>
        <a:lstStyle/>
        <a:p>
          <a:endParaRPr lang="en-US"/>
        </a:p>
      </dgm:t>
    </dgm:pt>
    <dgm:pt modelId="{52F3474A-2F09-486D-AE3F-18ED0B76FA28}" type="sibTrans" cxnId="{FA1F9E39-1C17-4E22-942B-EB014E881B4B}">
      <dgm:prSet/>
      <dgm:spPr/>
      <dgm:t>
        <a:bodyPr/>
        <a:lstStyle/>
        <a:p>
          <a:endParaRPr lang="en-US"/>
        </a:p>
      </dgm:t>
    </dgm:pt>
    <dgm:pt modelId="{5CAFC0C9-EC38-4434-BC7C-E05B691692DE}">
      <dgm:prSet/>
      <dgm:spPr>
        <a:blipFill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DDD6DB9-DA1C-4A90-80F9-C3045E056228}" type="parTrans" cxnId="{189991DB-62A0-47A0-B05D-E3DFD9137704}">
      <dgm:prSet/>
      <dgm:spPr/>
      <dgm:t>
        <a:bodyPr/>
        <a:lstStyle/>
        <a:p>
          <a:endParaRPr lang="en-US"/>
        </a:p>
      </dgm:t>
    </dgm:pt>
    <dgm:pt modelId="{119BF7C8-CA62-47B7-AF9E-CDC0EA6CA455}" type="sibTrans" cxnId="{189991DB-62A0-47A0-B05D-E3DFD9137704}">
      <dgm:prSet/>
      <dgm:spPr/>
      <dgm:t>
        <a:bodyPr/>
        <a:lstStyle/>
        <a:p>
          <a:endParaRPr lang="en-US"/>
        </a:p>
      </dgm:t>
    </dgm:pt>
    <dgm:pt modelId="{82810ADF-F8B1-4550-8795-98C29C47A5E8}">
      <dgm:prSet/>
      <dgm:spPr/>
      <dgm:t>
        <a:bodyPr/>
        <a:lstStyle/>
        <a:p>
          <a:r>
            <a:rPr lang="en-US" dirty="0" smtClean="0"/>
            <a:t>If negative or zero, go to end</a:t>
          </a:r>
          <a:endParaRPr lang="en-US" dirty="0"/>
        </a:p>
      </dgm:t>
    </dgm:pt>
    <dgm:pt modelId="{668A14B5-9ADB-42D0-96B1-98E42813194E}" type="parTrans" cxnId="{DCC595B2-9C86-4810-85CF-535031AC426D}">
      <dgm:prSet/>
      <dgm:spPr/>
      <dgm:t>
        <a:bodyPr/>
        <a:lstStyle/>
        <a:p>
          <a:endParaRPr lang="en-US"/>
        </a:p>
      </dgm:t>
    </dgm:pt>
    <dgm:pt modelId="{173621E0-849C-4452-9EE0-32F31C023482}" type="sibTrans" cxnId="{DCC595B2-9C86-4810-85CF-535031AC426D}">
      <dgm:prSet/>
      <dgm:spPr/>
      <dgm:t>
        <a:bodyPr/>
        <a:lstStyle/>
        <a:p>
          <a:endParaRPr lang="en-US"/>
        </a:p>
      </dgm:t>
    </dgm:pt>
    <dgm:pt modelId="{F765A73F-0C16-4170-B052-4227B02C7F7B}">
      <dgm:prSet/>
      <dgm:spPr/>
      <dgm:t>
        <a:bodyPr/>
        <a:lstStyle/>
        <a:p>
          <a:r>
            <a:rPr lang="en-US" dirty="0" smtClean="0"/>
            <a:t>If greater than zero, continue</a:t>
          </a:r>
          <a:endParaRPr lang="en-US" dirty="0"/>
        </a:p>
      </dgm:t>
    </dgm:pt>
    <dgm:pt modelId="{0D4D851A-D840-4D04-AADD-FFD72B9E10F3}" type="parTrans" cxnId="{01825F61-459B-48FC-A9AA-5B261AEA424F}">
      <dgm:prSet/>
      <dgm:spPr/>
      <dgm:t>
        <a:bodyPr/>
        <a:lstStyle/>
        <a:p>
          <a:endParaRPr lang="en-US"/>
        </a:p>
      </dgm:t>
    </dgm:pt>
    <dgm:pt modelId="{EA54779F-DF6A-41B6-AD6D-EEDC766C9A5B}" type="sibTrans" cxnId="{01825F61-459B-48FC-A9AA-5B261AEA424F}">
      <dgm:prSet/>
      <dgm:spPr/>
      <dgm:t>
        <a:bodyPr/>
        <a:lstStyle/>
        <a:p>
          <a:endParaRPr lang="en-US"/>
        </a:p>
      </dgm:t>
    </dgm:pt>
    <dgm:pt modelId="{2571B9F7-8176-4B95-BABB-72028A4C2406}">
      <dgm:prSet/>
      <dgm:spPr/>
      <dgm:t>
        <a:bodyPr/>
        <a:lstStyle/>
        <a:p>
          <a:r>
            <a:rPr lang="en-US" dirty="0" smtClean="0"/>
            <a:t>If greater than zero, continue</a:t>
          </a:r>
          <a:endParaRPr lang="en-US" dirty="0"/>
        </a:p>
      </dgm:t>
    </dgm:pt>
    <dgm:pt modelId="{96EBCF44-CAB8-4125-A4E3-C5D59E305CB1}" type="parTrans" cxnId="{B8C04FAA-73A1-4F03-831E-F2AD37B2D1E7}">
      <dgm:prSet/>
      <dgm:spPr/>
      <dgm:t>
        <a:bodyPr/>
        <a:lstStyle/>
        <a:p>
          <a:endParaRPr lang="en-US"/>
        </a:p>
      </dgm:t>
    </dgm:pt>
    <dgm:pt modelId="{BDC86E27-C252-4180-B731-72612B5BE186}" type="sibTrans" cxnId="{B8C04FAA-73A1-4F03-831E-F2AD37B2D1E7}">
      <dgm:prSet/>
      <dgm:spPr/>
      <dgm:t>
        <a:bodyPr/>
        <a:lstStyle/>
        <a:p>
          <a:endParaRPr lang="en-US"/>
        </a:p>
      </dgm:t>
    </dgm:pt>
    <dgm:pt modelId="{A4ED0603-CF1B-498B-9EE4-E7495669D801}">
      <dgm:prSet/>
      <dgm:spPr>
        <a:blipFill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67E7EDF-53B0-4331-B5AA-0490F6D09BFD}" type="parTrans" cxnId="{B068E4F1-8BF4-47AE-9D15-6F8832257804}">
      <dgm:prSet/>
      <dgm:spPr/>
      <dgm:t>
        <a:bodyPr/>
        <a:lstStyle/>
        <a:p>
          <a:endParaRPr lang="en-US"/>
        </a:p>
      </dgm:t>
    </dgm:pt>
    <dgm:pt modelId="{5CD7692F-289A-4685-8E1A-A3C7548D24F4}" type="sibTrans" cxnId="{B068E4F1-8BF4-47AE-9D15-6F8832257804}">
      <dgm:prSet/>
      <dgm:spPr/>
      <dgm:t>
        <a:bodyPr/>
        <a:lstStyle/>
        <a:p>
          <a:endParaRPr lang="en-US"/>
        </a:p>
      </dgm:t>
    </dgm:pt>
    <dgm:pt modelId="{2CE293EA-D2DB-41CB-B64F-90474E358CAE}">
      <dgm:prSet/>
      <dgm:spPr/>
      <dgm:t>
        <a:bodyPr/>
        <a:lstStyle/>
        <a:p>
          <a:r>
            <a:rPr lang="en-US" dirty="0" smtClean="0"/>
            <a:t>Write this down.</a:t>
          </a:r>
          <a:endParaRPr lang="en-US" dirty="0"/>
        </a:p>
      </dgm:t>
    </dgm:pt>
    <dgm:pt modelId="{9377E9CD-7BD5-4E15-9A80-000488DCA56A}" type="parTrans" cxnId="{C8E355EC-76D7-4A24-9901-C85828D2F7DD}">
      <dgm:prSet/>
      <dgm:spPr/>
      <dgm:t>
        <a:bodyPr/>
        <a:lstStyle/>
        <a:p>
          <a:endParaRPr lang="en-US"/>
        </a:p>
      </dgm:t>
    </dgm:pt>
    <dgm:pt modelId="{75746173-B84A-4A99-A6CD-B4F54294A05D}" type="sibTrans" cxnId="{C8E355EC-76D7-4A24-9901-C85828D2F7DD}">
      <dgm:prSet/>
      <dgm:spPr/>
      <dgm:t>
        <a:bodyPr/>
        <a:lstStyle/>
        <a:p>
          <a:endParaRPr lang="en-US"/>
        </a:p>
      </dgm:t>
    </dgm:pt>
    <dgm:pt modelId="{6E34BE2B-BF5E-4C48-9460-639C6B9EA710}">
      <dgm:prSet/>
      <dgm:spPr>
        <a:blipFill>
          <a:blip xmlns:r="http://schemas.openxmlformats.org/officeDocument/2006/relationships" r:embed="rId6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9ABDE54-9101-444E-961B-C1B9E9CEE7C9}" type="parTrans" cxnId="{AF27CA44-7ED4-427F-BA3E-6FB8164DF2AE}">
      <dgm:prSet/>
      <dgm:spPr/>
      <dgm:t>
        <a:bodyPr/>
        <a:lstStyle/>
        <a:p>
          <a:endParaRPr lang="en-US"/>
        </a:p>
      </dgm:t>
    </dgm:pt>
    <dgm:pt modelId="{0FF3F1B1-90AC-4CB4-86D9-E77A2593DA78}" type="sibTrans" cxnId="{AF27CA44-7ED4-427F-BA3E-6FB8164DF2AE}">
      <dgm:prSet/>
      <dgm:spPr/>
      <dgm:t>
        <a:bodyPr/>
        <a:lstStyle/>
        <a:p>
          <a:endParaRPr lang="en-US"/>
        </a:p>
      </dgm:t>
    </dgm:pt>
    <dgm:pt modelId="{6D5F638D-9CF6-46C2-8E59-73533DE2D9FF}">
      <dgm:prSet/>
      <dgm:spPr/>
      <dgm:t>
        <a:bodyPr/>
        <a:lstStyle/>
        <a:p>
          <a:r>
            <a:rPr lang="en-US" dirty="0" smtClean="0"/>
            <a:t>If negative or zero, go to end</a:t>
          </a:r>
          <a:endParaRPr lang="en-US" dirty="0"/>
        </a:p>
      </dgm:t>
    </dgm:pt>
    <dgm:pt modelId="{B6C5AC72-5FD5-46C2-AB65-56762A0FA285}" type="parTrans" cxnId="{A222EDFF-E726-446A-B58A-5677A8EA85B0}">
      <dgm:prSet/>
      <dgm:spPr/>
      <dgm:t>
        <a:bodyPr/>
        <a:lstStyle/>
        <a:p>
          <a:endParaRPr lang="en-US"/>
        </a:p>
      </dgm:t>
    </dgm:pt>
    <dgm:pt modelId="{58537AFB-DD1D-4321-B175-41F13D4863DD}" type="sibTrans" cxnId="{A222EDFF-E726-446A-B58A-5677A8EA85B0}">
      <dgm:prSet/>
      <dgm:spPr/>
      <dgm:t>
        <a:bodyPr/>
        <a:lstStyle/>
        <a:p>
          <a:endParaRPr lang="en-US"/>
        </a:p>
      </dgm:t>
    </dgm:pt>
    <dgm:pt modelId="{63945A41-6AB9-4D39-85E1-B0B8C9AC949C}">
      <dgm:prSet/>
      <dgm:spPr/>
      <dgm:t>
        <a:bodyPr/>
        <a:lstStyle/>
        <a:p>
          <a:r>
            <a:rPr lang="en-US" dirty="0" smtClean="0"/>
            <a:t>This is your total income tax payable.</a:t>
          </a:r>
          <a:endParaRPr lang="en-US" dirty="0"/>
        </a:p>
      </dgm:t>
    </dgm:pt>
    <dgm:pt modelId="{FA6092BC-2B33-4835-9969-BF095ABE55F0}" type="parTrans" cxnId="{F57DB05C-3493-4C17-AC95-B6B31519AE19}">
      <dgm:prSet/>
      <dgm:spPr/>
      <dgm:t>
        <a:bodyPr/>
        <a:lstStyle/>
        <a:p>
          <a:endParaRPr lang="en-US"/>
        </a:p>
      </dgm:t>
    </dgm:pt>
    <dgm:pt modelId="{291096AC-0397-4ED3-A6C2-26AA2314E26E}" type="sibTrans" cxnId="{F57DB05C-3493-4C17-AC95-B6B31519AE19}">
      <dgm:prSet/>
      <dgm:spPr/>
      <dgm:t>
        <a:bodyPr/>
        <a:lstStyle/>
        <a:p>
          <a:endParaRPr lang="en-US"/>
        </a:p>
      </dgm:t>
    </dgm:pt>
    <dgm:pt modelId="{B8BE4B5C-1211-4A38-A835-4CB2D6B97AE0}">
      <dgm:prSet/>
      <dgm:spPr/>
      <dgm:t>
        <a:bodyPr/>
        <a:lstStyle/>
        <a:p>
          <a:r>
            <a:rPr lang="en-US" dirty="0" smtClean="0"/>
            <a:t>Add up the values that you wrote down.</a:t>
          </a:r>
          <a:endParaRPr lang="en-US" dirty="0"/>
        </a:p>
      </dgm:t>
    </dgm:pt>
    <dgm:pt modelId="{C615BE76-0651-464F-BA27-3B268EC2A011}" type="parTrans" cxnId="{2F82BB5E-6F8A-43AA-B13F-B39F26AF60FB}">
      <dgm:prSet/>
      <dgm:spPr/>
      <dgm:t>
        <a:bodyPr/>
        <a:lstStyle/>
        <a:p>
          <a:endParaRPr lang="en-US"/>
        </a:p>
      </dgm:t>
    </dgm:pt>
    <dgm:pt modelId="{93BB7327-4D12-43D2-84E4-040921EDB0CD}" type="sibTrans" cxnId="{2F82BB5E-6F8A-43AA-B13F-B39F26AF60FB}">
      <dgm:prSet/>
      <dgm:spPr/>
      <dgm:t>
        <a:bodyPr/>
        <a:lstStyle/>
        <a:p>
          <a:endParaRPr lang="en-US"/>
        </a:p>
      </dgm:t>
    </dgm:pt>
    <dgm:pt modelId="{6D7BAA14-CB5D-411C-BA48-91A7A331BA84}">
      <dgm:prSet/>
      <dgm:spPr/>
      <dgm:t>
        <a:bodyPr/>
        <a:lstStyle/>
        <a:p>
          <a:r>
            <a:rPr lang="en-US" dirty="0" smtClean="0"/>
            <a:t>This is your taxable income</a:t>
          </a:r>
          <a:endParaRPr lang="en-US" dirty="0"/>
        </a:p>
      </dgm:t>
    </dgm:pt>
    <dgm:pt modelId="{5111AC3C-692C-46DA-A4CB-8923F7E48D7D}" type="parTrans" cxnId="{F825F01C-C856-4657-ABB9-18A938F36887}">
      <dgm:prSet/>
      <dgm:spPr/>
      <dgm:t>
        <a:bodyPr/>
        <a:lstStyle/>
        <a:p>
          <a:endParaRPr lang="en-US"/>
        </a:p>
      </dgm:t>
    </dgm:pt>
    <dgm:pt modelId="{8314F069-D479-4E5B-BB2A-B5D169674ACB}" type="sibTrans" cxnId="{F825F01C-C856-4657-ABB9-18A938F36887}">
      <dgm:prSet/>
      <dgm:spPr/>
      <dgm:t>
        <a:bodyPr/>
        <a:lstStyle/>
        <a:p>
          <a:endParaRPr lang="en-US"/>
        </a:p>
      </dgm:t>
    </dgm:pt>
    <dgm:pt modelId="{CD956666-0667-428C-BF8D-FEDF23F779E9}">
      <dgm:prSet/>
      <dgm:spPr/>
      <dgm:t>
        <a:bodyPr/>
        <a:lstStyle/>
        <a:p>
          <a:r>
            <a:rPr lang="en-US" dirty="0" smtClean="0"/>
            <a:t>Your total income minus your pension contributions.  This is “VALUE A”.</a:t>
          </a:r>
          <a:endParaRPr lang="en-US" dirty="0"/>
        </a:p>
      </dgm:t>
    </dgm:pt>
    <dgm:pt modelId="{C12BF24C-C00C-445C-8B99-99EA147992D7}" type="parTrans" cxnId="{7621E477-6A2C-428E-A6BD-7F1CBB14F578}">
      <dgm:prSet/>
      <dgm:spPr/>
      <dgm:t>
        <a:bodyPr/>
        <a:lstStyle/>
        <a:p>
          <a:endParaRPr lang="en-US"/>
        </a:p>
      </dgm:t>
    </dgm:pt>
    <dgm:pt modelId="{D24783F4-CF03-4C2A-B305-503EAD50C2D0}" type="sibTrans" cxnId="{7621E477-6A2C-428E-A6BD-7F1CBB14F578}">
      <dgm:prSet/>
      <dgm:spPr/>
      <dgm:t>
        <a:bodyPr/>
        <a:lstStyle/>
        <a:p>
          <a:endParaRPr lang="en-US"/>
        </a:p>
      </dgm:t>
    </dgm:pt>
    <dgm:pt modelId="{903E54E4-9C9A-4D3F-80DE-98F80FE0E14C}" type="pres">
      <dgm:prSet presAssocID="{BB2A4A23-59BF-4443-9C15-E658F80AB79F}" presName="Name0" presStyleCnt="0">
        <dgm:presLayoutVars>
          <dgm:dir/>
          <dgm:animLvl val="lvl"/>
          <dgm:resizeHandles val="exact"/>
        </dgm:presLayoutVars>
      </dgm:prSet>
      <dgm:spPr/>
    </dgm:pt>
    <dgm:pt modelId="{BE77CCF3-4B12-4C93-B3BD-B79BFA93A410}" type="pres">
      <dgm:prSet presAssocID="{B8BE4B5C-1211-4A38-A835-4CB2D6B97AE0}" presName="boxAndChildren" presStyleCnt="0"/>
      <dgm:spPr/>
    </dgm:pt>
    <dgm:pt modelId="{8E58FCCE-58FA-4AD0-ABA7-333FD0993E17}" type="pres">
      <dgm:prSet presAssocID="{B8BE4B5C-1211-4A38-A835-4CB2D6B97AE0}" presName="parentTextBox" presStyleLbl="node1" presStyleIdx="0" presStyleCnt="8"/>
      <dgm:spPr/>
      <dgm:t>
        <a:bodyPr/>
        <a:lstStyle/>
        <a:p>
          <a:endParaRPr lang="en-US"/>
        </a:p>
      </dgm:t>
    </dgm:pt>
    <dgm:pt modelId="{A20A0F20-3278-43F5-8409-38F966216B67}" type="pres">
      <dgm:prSet presAssocID="{B8BE4B5C-1211-4A38-A835-4CB2D6B97AE0}" presName="entireBox" presStyleLbl="node1" presStyleIdx="0" presStyleCnt="8"/>
      <dgm:spPr/>
      <dgm:t>
        <a:bodyPr/>
        <a:lstStyle/>
        <a:p>
          <a:endParaRPr lang="en-US"/>
        </a:p>
      </dgm:t>
    </dgm:pt>
    <dgm:pt modelId="{473F99D6-23CD-4EF9-9886-1A13D62A014F}" type="pres">
      <dgm:prSet presAssocID="{B8BE4B5C-1211-4A38-A835-4CB2D6B97AE0}" presName="descendantBox" presStyleCnt="0"/>
      <dgm:spPr/>
    </dgm:pt>
    <dgm:pt modelId="{139EE34E-13C5-4699-87FF-7F4CB976C305}" type="pres">
      <dgm:prSet presAssocID="{63945A41-6AB9-4D39-85E1-B0B8C9AC949C}" presName="childTextBox" presStyleLbl="fg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453D0-D26A-4C01-8861-CAF766C8A262}" type="pres">
      <dgm:prSet presAssocID="{C608ADF4-7388-46EC-A64C-92B063BDACF3}" presName="sp" presStyleCnt="0"/>
      <dgm:spPr/>
    </dgm:pt>
    <dgm:pt modelId="{0E004C00-07F6-4C6F-8C02-C35D972502FC}" type="pres">
      <dgm:prSet presAssocID="{6C8C59AF-3926-49B9-86A2-D0BE503FBBD2}" presName="arrowAndChildren" presStyleCnt="0"/>
      <dgm:spPr/>
    </dgm:pt>
    <dgm:pt modelId="{7DCAD350-AFB8-4EF3-9025-692376EF1D3F}" type="pres">
      <dgm:prSet presAssocID="{6C8C59AF-3926-49B9-86A2-D0BE503FBBD2}" presName="parentTextArrow" presStyleLbl="node1" presStyleIdx="0" presStyleCnt="8"/>
      <dgm:spPr/>
    </dgm:pt>
    <dgm:pt modelId="{119A14A8-7335-4E53-9321-B060ECB46104}" type="pres">
      <dgm:prSet presAssocID="{6C8C59AF-3926-49B9-86A2-D0BE503FBBD2}" presName="arrow" presStyleLbl="node1" presStyleIdx="1" presStyleCnt="8"/>
      <dgm:spPr/>
    </dgm:pt>
    <dgm:pt modelId="{702FC7C1-ED63-47A2-9895-63644F51B447}" type="pres">
      <dgm:prSet presAssocID="{6C8C59AF-3926-49B9-86A2-D0BE503FBBD2}" presName="descendantArrow" presStyleCnt="0"/>
      <dgm:spPr/>
    </dgm:pt>
    <dgm:pt modelId="{7E087F14-30EA-40F5-B7AE-534BBC6DA0EF}" type="pres">
      <dgm:prSet presAssocID="{C849DCA7-0887-4DD4-BEED-C1EABDBA5B47}" presName="childTextArrow" presStyleLbl="fgAccFollowNode1" presStyleIdx="1" presStyleCnt="11">
        <dgm:presLayoutVars>
          <dgm:bulletEnabled val="1"/>
        </dgm:presLayoutVars>
      </dgm:prSet>
      <dgm:spPr/>
    </dgm:pt>
    <dgm:pt modelId="{CC09DE93-69A4-475D-B4B0-B3C640633C53}" type="pres">
      <dgm:prSet presAssocID="{0FF3F1B1-90AC-4CB4-86D9-E77A2593DA78}" presName="sp" presStyleCnt="0"/>
      <dgm:spPr/>
    </dgm:pt>
    <dgm:pt modelId="{EA71CA34-6429-4E14-B97D-D57E371FB5C7}" type="pres">
      <dgm:prSet presAssocID="{6E34BE2B-BF5E-4C48-9460-639C6B9EA710}" presName="arrowAndChildren" presStyleCnt="0"/>
      <dgm:spPr/>
    </dgm:pt>
    <dgm:pt modelId="{EF9518E4-B222-4E3F-904D-69A6415E9262}" type="pres">
      <dgm:prSet presAssocID="{6E34BE2B-BF5E-4C48-9460-639C6B9EA710}" presName="parentTextArrow" presStyleLbl="node1" presStyleIdx="1" presStyleCnt="8"/>
      <dgm:spPr/>
      <dgm:t>
        <a:bodyPr/>
        <a:lstStyle/>
        <a:p>
          <a:endParaRPr lang="en-US"/>
        </a:p>
      </dgm:t>
    </dgm:pt>
    <dgm:pt modelId="{0BC3A6B8-8ACA-4810-82DC-A21F7F5A48A4}" type="pres">
      <dgm:prSet presAssocID="{6E34BE2B-BF5E-4C48-9460-639C6B9EA710}" presName="arrow" presStyleLbl="node1" presStyleIdx="2" presStyleCnt="8"/>
      <dgm:spPr/>
      <dgm:t>
        <a:bodyPr/>
        <a:lstStyle/>
        <a:p>
          <a:endParaRPr lang="en-US"/>
        </a:p>
      </dgm:t>
    </dgm:pt>
    <dgm:pt modelId="{51B5F9FF-5273-4E59-8AB0-E24C379CCA67}" type="pres">
      <dgm:prSet presAssocID="{6E34BE2B-BF5E-4C48-9460-639C6B9EA710}" presName="descendantArrow" presStyleCnt="0"/>
      <dgm:spPr/>
    </dgm:pt>
    <dgm:pt modelId="{2CD6FD58-AC38-4643-BEEB-B6F4B0258B76}" type="pres">
      <dgm:prSet presAssocID="{6D5F638D-9CF6-46C2-8E59-73533DE2D9FF}" presName="childTextArrow" presStyleLbl="fg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4385EE-416C-4EA7-B0F6-7D7463CC1E48}" type="pres">
      <dgm:prSet presAssocID="{2571B9F7-8176-4B95-BABB-72028A4C2406}" presName="childTextArrow" presStyleLbl="fg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2EEBF-D2F6-48E9-BC90-BB16528C3125}" type="pres">
      <dgm:prSet presAssocID="{5CD7692F-289A-4685-8E1A-A3C7548D24F4}" presName="sp" presStyleCnt="0"/>
      <dgm:spPr/>
    </dgm:pt>
    <dgm:pt modelId="{2111413D-27AC-496C-B9FC-C9F9B73D337B}" type="pres">
      <dgm:prSet presAssocID="{A4ED0603-CF1B-498B-9EE4-E7495669D801}" presName="arrowAndChildren" presStyleCnt="0"/>
      <dgm:spPr/>
    </dgm:pt>
    <dgm:pt modelId="{428A04E1-1FAF-4670-A26C-22BA825A00ED}" type="pres">
      <dgm:prSet presAssocID="{A4ED0603-CF1B-498B-9EE4-E7495669D801}" presName="parentTextArrow" presStyleLbl="node1" presStyleIdx="2" presStyleCnt="8"/>
      <dgm:spPr/>
      <dgm:t>
        <a:bodyPr/>
        <a:lstStyle/>
        <a:p>
          <a:endParaRPr lang="en-US"/>
        </a:p>
      </dgm:t>
    </dgm:pt>
    <dgm:pt modelId="{87E49252-867F-42BE-B333-A89B9BF4728F}" type="pres">
      <dgm:prSet presAssocID="{A4ED0603-CF1B-498B-9EE4-E7495669D801}" presName="arrow" presStyleLbl="node1" presStyleIdx="3" presStyleCnt="8"/>
      <dgm:spPr/>
      <dgm:t>
        <a:bodyPr/>
        <a:lstStyle/>
        <a:p>
          <a:endParaRPr lang="en-US"/>
        </a:p>
      </dgm:t>
    </dgm:pt>
    <dgm:pt modelId="{9F3A91FB-6776-4CBF-BFE1-EDEE58D60D51}" type="pres">
      <dgm:prSet presAssocID="{A4ED0603-CF1B-498B-9EE4-E7495669D801}" presName="descendantArrow" presStyleCnt="0"/>
      <dgm:spPr/>
    </dgm:pt>
    <dgm:pt modelId="{979CF1A0-4547-43A1-83B8-4C1C51677FC3}" type="pres">
      <dgm:prSet presAssocID="{2CE293EA-D2DB-41CB-B64F-90474E358CAE}" presName="childTextArrow" presStyleLbl="fg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CC0C-C0ED-4EEB-84A5-5729D58B9F8D}" type="pres">
      <dgm:prSet presAssocID="{119BF7C8-CA62-47B7-AF9E-CDC0EA6CA455}" presName="sp" presStyleCnt="0"/>
      <dgm:spPr/>
    </dgm:pt>
    <dgm:pt modelId="{DE8FB6EF-4AF7-4414-BFF3-F94EF632934C}" type="pres">
      <dgm:prSet presAssocID="{5CAFC0C9-EC38-4434-BC7C-E05B691692DE}" presName="arrowAndChildren" presStyleCnt="0"/>
      <dgm:spPr/>
    </dgm:pt>
    <dgm:pt modelId="{453BF1DC-FC86-4006-979F-EC6CE43B97B1}" type="pres">
      <dgm:prSet presAssocID="{5CAFC0C9-EC38-4434-BC7C-E05B691692DE}" presName="parentTextArrow" presStyleLbl="node1" presStyleIdx="3" presStyleCnt="8"/>
      <dgm:spPr/>
      <dgm:t>
        <a:bodyPr/>
        <a:lstStyle/>
        <a:p>
          <a:endParaRPr lang="en-US"/>
        </a:p>
      </dgm:t>
    </dgm:pt>
    <dgm:pt modelId="{3CEDB719-57AB-4B5D-ACCB-BFAA3A0407BD}" type="pres">
      <dgm:prSet presAssocID="{5CAFC0C9-EC38-4434-BC7C-E05B691692DE}" presName="arrow" presStyleLbl="node1" presStyleIdx="4" presStyleCnt="8"/>
      <dgm:spPr/>
      <dgm:t>
        <a:bodyPr/>
        <a:lstStyle/>
        <a:p>
          <a:endParaRPr lang="en-US"/>
        </a:p>
      </dgm:t>
    </dgm:pt>
    <dgm:pt modelId="{C07DB6E6-B183-4F20-B321-E52D6CC6A77B}" type="pres">
      <dgm:prSet presAssocID="{5CAFC0C9-EC38-4434-BC7C-E05B691692DE}" presName="descendantArrow" presStyleCnt="0"/>
      <dgm:spPr/>
    </dgm:pt>
    <dgm:pt modelId="{5A059370-2573-47F4-A8E7-3057D34259AE}" type="pres">
      <dgm:prSet presAssocID="{82810ADF-F8B1-4550-8795-98C29C47A5E8}" presName="childTextArrow" presStyleLbl="fg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0BC8E-E434-431F-A145-6DF46AC4424A}" type="pres">
      <dgm:prSet presAssocID="{F765A73F-0C16-4170-B052-4227B02C7F7B}" presName="childTextArrow" presStyleLbl="fg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FDA9E-1414-450A-BE0F-509E2C835345}" type="pres">
      <dgm:prSet presAssocID="{5B871329-1A55-4A64-8D0A-C90A7AB41F4C}" presName="sp" presStyleCnt="0"/>
      <dgm:spPr/>
    </dgm:pt>
    <dgm:pt modelId="{FB7A6E0B-45BC-49A9-BF3D-43B0D77BDAF3}" type="pres">
      <dgm:prSet presAssocID="{7AAFFE13-131E-4869-BC11-710FE147A5AF}" presName="arrowAndChildren" presStyleCnt="0"/>
      <dgm:spPr/>
    </dgm:pt>
    <dgm:pt modelId="{90239F6E-AAA9-4106-99B0-3A3229F6C548}" type="pres">
      <dgm:prSet presAssocID="{7AAFFE13-131E-4869-BC11-710FE147A5AF}" presName="parentTextArrow" presStyleLbl="node1" presStyleIdx="4" presStyleCnt="8"/>
      <dgm:spPr/>
      <dgm:t>
        <a:bodyPr/>
        <a:lstStyle/>
        <a:p>
          <a:endParaRPr lang="en-US"/>
        </a:p>
      </dgm:t>
    </dgm:pt>
    <dgm:pt modelId="{CC278DEF-D0BA-4813-A5DF-B75736E52CAF}" type="pres">
      <dgm:prSet presAssocID="{7AAFFE13-131E-4869-BC11-710FE147A5AF}" presName="arrow" presStyleLbl="node1" presStyleIdx="5" presStyleCnt="8"/>
      <dgm:spPr/>
      <dgm:t>
        <a:bodyPr/>
        <a:lstStyle/>
        <a:p>
          <a:endParaRPr lang="en-US"/>
        </a:p>
      </dgm:t>
    </dgm:pt>
    <dgm:pt modelId="{76CBF2A8-91AC-473F-AA6A-EEFAD4CB6AFA}" type="pres">
      <dgm:prSet presAssocID="{7AAFFE13-131E-4869-BC11-710FE147A5AF}" presName="descendantArrow" presStyleCnt="0"/>
      <dgm:spPr/>
    </dgm:pt>
    <dgm:pt modelId="{14017704-1ECB-49B8-9BF1-147AA6477409}" type="pres">
      <dgm:prSet presAssocID="{2F99DF59-92A2-4975-8E80-E0CF8896CF29}" presName="childTextArrow" presStyleLbl="fg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CA8D6-4794-4D25-B826-81B3D50D241C}" type="pres">
      <dgm:prSet presAssocID="{11A1DE3B-7D19-4B88-937A-340DCD91D5DA}" presName="sp" presStyleCnt="0"/>
      <dgm:spPr/>
    </dgm:pt>
    <dgm:pt modelId="{6824FF44-CE3F-49B0-A344-0C717D5F4CAB}" type="pres">
      <dgm:prSet presAssocID="{12DAA46E-07D4-4BD8-BA7D-D7BA0031B5E7}" presName="arrowAndChildren" presStyleCnt="0"/>
      <dgm:spPr/>
    </dgm:pt>
    <dgm:pt modelId="{527DE65D-61CD-47CB-BAEA-AC7239C72A76}" type="pres">
      <dgm:prSet presAssocID="{12DAA46E-07D4-4BD8-BA7D-D7BA0031B5E7}" presName="parentTextArrow" presStyleLbl="node1" presStyleIdx="5" presStyleCnt="8"/>
      <dgm:spPr/>
      <dgm:t>
        <a:bodyPr/>
        <a:lstStyle/>
        <a:p>
          <a:endParaRPr lang="en-US"/>
        </a:p>
      </dgm:t>
    </dgm:pt>
    <dgm:pt modelId="{0604B1F7-C4BE-4CCB-BB44-1239DE1DD116}" type="pres">
      <dgm:prSet presAssocID="{12DAA46E-07D4-4BD8-BA7D-D7BA0031B5E7}" presName="arrow" presStyleLbl="node1" presStyleIdx="6" presStyleCnt="8"/>
      <dgm:spPr/>
      <dgm:t>
        <a:bodyPr/>
        <a:lstStyle/>
        <a:p>
          <a:endParaRPr lang="en-US"/>
        </a:p>
      </dgm:t>
    </dgm:pt>
    <dgm:pt modelId="{617DEA97-345A-4171-9699-53F788094924}" type="pres">
      <dgm:prSet presAssocID="{12DAA46E-07D4-4BD8-BA7D-D7BA0031B5E7}" presName="descendantArrow" presStyleCnt="0"/>
      <dgm:spPr/>
    </dgm:pt>
    <dgm:pt modelId="{811F4218-EF4F-40D5-921D-7CA7F4334801}" type="pres">
      <dgm:prSet presAssocID="{33607B64-09C5-42AD-8010-C197BEDCEBE9}" presName="childTextArrow" presStyleLbl="fg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A0313-B804-4DCE-81AB-76A3CEE86D7C}" type="pres">
      <dgm:prSet presAssocID="{DE781D84-0C83-484C-BB15-6CFB98F3E750}" presName="childTextArrow" presStyleLbl="fg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9FD24-66D5-4493-91C1-90923499F04A}" type="pres">
      <dgm:prSet presAssocID="{D24783F4-CF03-4C2A-B305-503EAD50C2D0}" presName="sp" presStyleCnt="0"/>
      <dgm:spPr/>
    </dgm:pt>
    <dgm:pt modelId="{64752A51-E42C-4FE2-9C4B-736B93A60FBE}" type="pres">
      <dgm:prSet presAssocID="{CD956666-0667-428C-BF8D-FEDF23F779E9}" presName="arrowAndChildren" presStyleCnt="0"/>
      <dgm:spPr/>
    </dgm:pt>
    <dgm:pt modelId="{1519D46A-BACB-45FF-828A-EF480D6677E8}" type="pres">
      <dgm:prSet presAssocID="{CD956666-0667-428C-BF8D-FEDF23F779E9}" presName="parentTextArrow" presStyleLbl="node1" presStyleIdx="6" presStyleCnt="8"/>
      <dgm:spPr/>
      <dgm:t>
        <a:bodyPr/>
        <a:lstStyle/>
        <a:p>
          <a:endParaRPr lang="en-US"/>
        </a:p>
      </dgm:t>
    </dgm:pt>
    <dgm:pt modelId="{254B91C6-F177-4611-8665-261029986DF9}" type="pres">
      <dgm:prSet presAssocID="{CD956666-0667-428C-BF8D-FEDF23F779E9}" presName="arrow" presStyleLbl="node1" presStyleIdx="7" presStyleCnt="8"/>
      <dgm:spPr/>
      <dgm:t>
        <a:bodyPr/>
        <a:lstStyle/>
        <a:p>
          <a:endParaRPr lang="en-US"/>
        </a:p>
      </dgm:t>
    </dgm:pt>
    <dgm:pt modelId="{F740E238-7E00-40D1-A368-EBDCFDF2BD19}" type="pres">
      <dgm:prSet presAssocID="{CD956666-0667-428C-BF8D-FEDF23F779E9}" presName="descendantArrow" presStyleCnt="0"/>
      <dgm:spPr/>
    </dgm:pt>
    <dgm:pt modelId="{8E491C2A-AAA8-4DB0-A39A-54C7B2555D79}" type="pres">
      <dgm:prSet presAssocID="{6D7BAA14-CB5D-411C-BA48-91A7A331BA84}" presName="childTextArrow" presStyleLbl="fgAccFollowNode1" presStyleIdx="10" presStyleCnt="11">
        <dgm:presLayoutVars>
          <dgm:bulletEnabled val="1"/>
        </dgm:presLayoutVars>
      </dgm:prSet>
      <dgm:spPr/>
    </dgm:pt>
  </dgm:ptLst>
  <dgm:cxnLst>
    <dgm:cxn modelId="{D0751AB9-AD23-484A-8DA9-FFD647C13CA6}" type="presOf" srcId="{2F99DF59-92A2-4975-8E80-E0CF8896CF29}" destId="{14017704-1ECB-49B8-9BF1-147AA6477409}" srcOrd="0" destOrd="0" presId="urn:microsoft.com/office/officeart/2005/8/layout/process4"/>
    <dgm:cxn modelId="{8D9BFAAE-5C6E-4EEB-9477-CB02CEFF2D04}" srcId="{7AAFFE13-131E-4869-BC11-710FE147A5AF}" destId="{2F99DF59-92A2-4975-8E80-E0CF8896CF29}" srcOrd="0" destOrd="0" parTransId="{54A62E79-D7CB-4B7A-A15A-5F0CC099C28C}" sibTransId="{3047E090-FB73-40EF-B16A-A4F7F7BBFBE1}"/>
    <dgm:cxn modelId="{FF98E237-2AC2-47ED-B508-6B7D985D1418}" type="presOf" srcId="{2571B9F7-8176-4B95-BABB-72028A4C2406}" destId="{FC4385EE-416C-4EA7-B0F6-7D7463CC1E48}" srcOrd="0" destOrd="0" presId="urn:microsoft.com/office/officeart/2005/8/layout/process4"/>
    <dgm:cxn modelId="{02B1F8F1-DEE6-4A62-B5C7-F75BA2EE4078}" srcId="{12DAA46E-07D4-4BD8-BA7D-D7BA0031B5E7}" destId="{DE781D84-0C83-484C-BB15-6CFB98F3E750}" srcOrd="1" destOrd="0" parTransId="{7DD2449B-E04F-4AEF-99E1-3186C8389774}" sibTransId="{586195DA-8B83-4F01-9E46-77DE259AC7BB}"/>
    <dgm:cxn modelId="{72665190-CD56-4104-9548-77DED4D82CBA}" type="presOf" srcId="{6C8C59AF-3926-49B9-86A2-D0BE503FBBD2}" destId="{119A14A8-7335-4E53-9321-B060ECB46104}" srcOrd="1" destOrd="0" presId="urn:microsoft.com/office/officeart/2005/8/layout/process4"/>
    <dgm:cxn modelId="{A222EDFF-E726-446A-B58A-5677A8EA85B0}" srcId="{6E34BE2B-BF5E-4C48-9460-639C6B9EA710}" destId="{6D5F638D-9CF6-46C2-8E59-73533DE2D9FF}" srcOrd="0" destOrd="0" parTransId="{B6C5AC72-5FD5-46C2-AB65-56762A0FA285}" sibTransId="{58537AFB-DD1D-4321-B175-41F13D4863DD}"/>
    <dgm:cxn modelId="{BB811C98-FAE2-4F59-8B04-E904C662A6EC}" type="presOf" srcId="{63945A41-6AB9-4D39-85E1-B0B8C9AC949C}" destId="{139EE34E-13C5-4699-87FF-7F4CB976C305}" srcOrd="0" destOrd="0" presId="urn:microsoft.com/office/officeart/2005/8/layout/process4"/>
    <dgm:cxn modelId="{192FDBF1-BC58-4901-8F29-F01ECE775A32}" type="presOf" srcId="{CD956666-0667-428C-BF8D-FEDF23F779E9}" destId="{1519D46A-BACB-45FF-828A-EF480D6677E8}" srcOrd="0" destOrd="0" presId="urn:microsoft.com/office/officeart/2005/8/layout/process4"/>
    <dgm:cxn modelId="{ACE48684-B5B3-4BE1-BB92-A9A6BE18D68F}" type="presOf" srcId="{6D5F638D-9CF6-46C2-8E59-73533DE2D9FF}" destId="{2CD6FD58-AC38-4643-BEEB-B6F4B0258B76}" srcOrd="0" destOrd="0" presId="urn:microsoft.com/office/officeart/2005/8/layout/process4"/>
    <dgm:cxn modelId="{B068E4F1-8BF4-47AE-9D15-6F8832257804}" srcId="{BB2A4A23-59BF-4443-9C15-E658F80AB79F}" destId="{A4ED0603-CF1B-498B-9EE4-E7495669D801}" srcOrd="4" destOrd="0" parTransId="{267E7EDF-53B0-4331-B5AA-0490F6D09BFD}" sibTransId="{5CD7692F-289A-4685-8E1A-A3C7548D24F4}"/>
    <dgm:cxn modelId="{D3EE4572-E48E-427D-A331-5FCE4AEBEB64}" type="presOf" srcId="{F765A73F-0C16-4170-B052-4227B02C7F7B}" destId="{4DB0BC8E-E434-431F-A145-6DF46AC4424A}" srcOrd="0" destOrd="0" presId="urn:microsoft.com/office/officeart/2005/8/layout/process4"/>
    <dgm:cxn modelId="{FA1F9E39-1C17-4E22-942B-EB014E881B4B}" srcId="{6C8C59AF-3926-49B9-86A2-D0BE503FBBD2}" destId="{C849DCA7-0887-4DD4-BEED-C1EABDBA5B47}" srcOrd="0" destOrd="0" parTransId="{A5481E8F-8B4C-4865-90AB-98F5519F8EAD}" sibTransId="{52F3474A-2F09-486D-AE3F-18ED0B76FA28}"/>
    <dgm:cxn modelId="{DCC595B2-9C86-4810-85CF-535031AC426D}" srcId="{5CAFC0C9-EC38-4434-BC7C-E05B691692DE}" destId="{82810ADF-F8B1-4550-8795-98C29C47A5E8}" srcOrd="0" destOrd="0" parTransId="{668A14B5-9ADB-42D0-96B1-98E42813194E}" sibTransId="{173621E0-849C-4452-9EE0-32F31C023482}"/>
    <dgm:cxn modelId="{F57DB05C-3493-4C17-AC95-B6B31519AE19}" srcId="{B8BE4B5C-1211-4A38-A835-4CB2D6B97AE0}" destId="{63945A41-6AB9-4D39-85E1-B0B8C9AC949C}" srcOrd="0" destOrd="0" parTransId="{FA6092BC-2B33-4835-9969-BF095ABE55F0}" sibTransId="{291096AC-0397-4ED3-A6C2-26AA2314E26E}"/>
    <dgm:cxn modelId="{28F93853-32A5-4BF4-8914-4C7090CF8381}" type="presOf" srcId="{CD956666-0667-428C-BF8D-FEDF23F779E9}" destId="{254B91C6-F177-4611-8665-261029986DF9}" srcOrd="1" destOrd="0" presId="urn:microsoft.com/office/officeart/2005/8/layout/process4"/>
    <dgm:cxn modelId="{34E68137-B9CB-49D3-886D-9691FD288BB5}" type="presOf" srcId="{A4ED0603-CF1B-498B-9EE4-E7495669D801}" destId="{87E49252-867F-42BE-B333-A89B9BF4728F}" srcOrd="1" destOrd="0" presId="urn:microsoft.com/office/officeart/2005/8/layout/process4"/>
    <dgm:cxn modelId="{48863988-0287-4107-ABD9-D781A40F3C4D}" type="presOf" srcId="{A4ED0603-CF1B-498B-9EE4-E7495669D801}" destId="{428A04E1-1FAF-4670-A26C-22BA825A00ED}" srcOrd="0" destOrd="0" presId="urn:microsoft.com/office/officeart/2005/8/layout/process4"/>
    <dgm:cxn modelId="{B1CA7A75-4031-4F40-84F5-5B2E14B9FD7C}" type="presOf" srcId="{6C8C59AF-3926-49B9-86A2-D0BE503FBBD2}" destId="{7DCAD350-AFB8-4EF3-9025-692376EF1D3F}" srcOrd="0" destOrd="0" presId="urn:microsoft.com/office/officeart/2005/8/layout/process4"/>
    <dgm:cxn modelId="{8E75131F-E628-4C60-BFF2-AF498CFA7886}" type="presOf" srcId="{12DAA46E-07D4-4BD8-BA7D-D7BA0031B5E7}" destId="{0604B1F7-C4BE-4CCB-BB44-1239DE1DD116}" srcOrd="1" destOrd="0" presId="urn:microsoft.com/office/officeart/2005/8/layout/process4"/>
    <dgm:cxn modelId="{F825F01C-C856-4657-ABB9-18A938F36887}" srcId="{CD956666-0667-428C-BF8D-FEDF23F779E9}" destId="{6D7BAA14-CB5D-411C-BA48-91A7A331BA84}" srcOrd="0" destOrd="0" parTransId="{5111AC3C-692C-46DA-A4CB-8923F7E48D7D}" sibTransId="{8314F069-D479-4E5B-BB2A-B5D169674ACB}"/>
    <dgm:cxn modelId="{B8C04FAA-73A1-4F03-831E-F2AD37B2D1E7}" srcId="{6E34BE2B-BF5E-4C48-9460-639C6B9EA710}" destId="{2571B9F7-8176-4B95-BABB-72028A4C2406}" srcOrd="1" destOrd="0" parTransId="{96EBCF44-CAB8-4125-A4E3-C5D59E305CB1}" sibTransId="{BDC86E27-C252-4180-B731-72612B5BE186}"/>
    <dgm:cxn modelId="{CE9439DB-F99A-4E26-944F-EFD7068C5865}" srcId="{BB2A4A23-59BF-4443-9C15-E658F80AB79F}" destId="{6C8C59AF-3926-49B9-86A2-D0BE503FBBD2}" srcOrd="6" destOrd="0" parTransId="{62ACBE4F-CFF2-4CBE-98DF-B786DAF4946D}" sibTransId="{C608ADF4-7388-46EC-A64C-92B063BDACF3}"/>
    <dgm:cxn modelId="{EACC4D84-C2BC-4BBA-9A64-2D3067C2D7FB}" type="presOf" srcId="{33607B64-09C5-42AD-8010-C197BEDCEBE9}" destId="{811F4218-EF4F-40D5-921D-7CA7F4334801}" srcOrd="0" destOrd="0" presId="urn:microsoft.com/office/officeart/2005/8/layout/process4"/>
    <dgm:cxn modelId="{98E9908F-2053-477F-9DD6-CD4199E083AC}" srcId="{BB2A4A23-59BF-4443-9C15-E658F80AB79F}" destId="{7AAFFE13-131E-4869-BC11-710FE147A5AF}" srcOrd="2" destOrd="0" parTransId="{6D0DEAE3-6AEC-424A-9EAD-6B4726B714E5}" sibTransId="{5B871329-1A55-4A64-8D0A-C90A7AB41F4C}"/>
    <dgm:cxn modelId="{9AF711C5-EAC6-4CF0-982A-DF3660B9ECA2}" type="presOf" srcId="{7AAFFE13-131E-4869-BC11-710FE147A5AF}" destId="{90239F6E-AAA9-4106-99B0-3A3229F6C548}" srcOrd="0" destOrd="0" presId="urn:microsoft.com/office/officeart/2005/8/layout/process4"/>
    <dgm:cxn modelId="{C356E9BE-580A-40F4-BE4C-609A0319727D}" srcId="{12DAA46E-07D4-4BD8-BA7D-D7BA0031B5E7}" destId="{33607B64-09C5-42AD-8010-C197BEDCEBE9}" srcOrd="0" destOrd="0" parTransId="{C14F5424-81F0-4066-A76F-A806FC917EA2}" sibTransId="{9E372BFF-C699-43B7-AA82-BCF5FFDAAF76}"/>
    <dgm:cxn modelId="{983029A2-3CCD-4A38-AE43-440D7ECCC0F9}" type="presOf" srcId="{2CE293EA-D2DB-41CB-B64F-90474E358CAE}" destId="{979CF1A0-4547-43A1-83B8-4C1C51677FC3}" srcOrd="0" destOrd="0" presId="urn:microsoft.com/office/officeart/2005/8/layout/process4"/>
    <dgm:cxn modelId="{12265A4C-E1FA-452B-B451-60370FABD761}" type="presOf" srcId="{5CAFC0C9-EC38-4434-BC7C-E05B691692DE}" destId="{3CEDB719-57AB-4B5D-ACCB-BFAA3A0407BD}" srcOrd="1" destOrd="0" presId="urn:microsoft.com/office/officeart/2005/8/layout/process4"/>
    <dgm:cxn modelId="{70DFC885-FD37-470A-B4D9-151A12C171DF}" type="presOf" srcId="{6D7BAA14-CB5D-411C-BA48-91A7A331BA84}" destId="{8E491C2A-AAA8-4DB0-A39A-54C7B2555D79}" srcOrd="0" destOrd="0" presId="urn:microsoft.com/office/officeart/2005/8/layout/process4"/>
    <dgm:cxn modelId="{189991DB-62A0-47A0-B05D-E3DFD9137704}" srcId="{BB2A4A23-59BF-4443-9C15-E658F80AB79F}" destId="{5CAFC0C9-EC38-4434-BC7C-E05B691692DE}" srcOrd="3" destOrd="0" parTransId="{4DDD6DB9-DA1C-4A90-80F9-C3045E056228}" sibTransId="{119BF7C8-CA62-47B7-AF9E-CDC0EA6CA455}"/>
    <dgm:cxn modelId="{6D795CE5-51B4-4AE0-A5BC-6801D620FF87}" type="presOf" srcId="{12DAA46E-07D4-4BD8-BA7D-D7BA0031B5E7}" destId="{527DE65D-61CD-47CB-BAEA-AC7239C72A76}" srcOrd="0" destOrd="0" presId="urn:microsoft.com/office/officeart/2005/8/layout/process4"/>
    <dgm:cxn modelId="{E2CF65D9-8B61-4139-A3D7-4ADB54D1172B}" type="presOf" srcId="{7AAFFE13-131E-4869-BC11-710FE147A5AF}" destId="{CC278DEF-D0BA-4813-A5DF-B75736E52CAF}" srcOrd="1" destOrd="0" presId="urn:microsoft.com/office/officeart/2005/8/layout/process4"/>
    <dgm:cxn modelId="{2F82BB5E-6F8A-43AA-B13F-B39F26AF60FB}" srcId="{BB2A4A23-59BF-4443-9C15-E658F80AB79F}" destId="{B8BE4B5C-1211-4A38-A835-4CB2D6B97AE0}" srcOrd="7" destOrd="0" parTransId="{C615BE76-0651-464F-BA27-3B268EC2A011}" sibTransId="{93BB7327-4D12-43D2-84E4-040921EDB0CD}"/>
    <dgm:cxn modelId="{DEFE331B-9429-46F5-8A35-FE68109341C9}" type="presOf" srcId="{6E34BE2B-BF5E-4C48-9460-639C6B9EA710}" destId="{0BC3A6B8-8ACA-4810-82DC-A21F7F5A48A4}" srcOrd="1" destOrd="0" presId="urn:microsoft.com/office/officeart/2005/8/layout/process4"/>
    <dgm:cxn modelId="{AAF80F5D-1B9C-4FB8-B7F5-9142EE073618}" type="presOf" srcId="{BB2A4A23-59BF-4443-9C15-E658F80AB79F}" destId="{903E54E4-9C9A-4D3F-80DE-98F80FE0E14C}" srcOrd="0" destOrd="0" presId="urn:microsoft.com/office/officeart/2005/8/layout/process4"/>
    <dgm:cxn modelId="{ECA5CF47-1196-4CC6-A039-55D9F8ADEA28}" type="presOf" srcId="{C849DCA7-0887-4DD4-BEED-C1EABDBA5B47}" destId="{7E087F14-30EA-40F5-B7AE-534BBC6DA0EF}" srcOrd="0" destOrd="0" presId="urn:microsoft.com/office/officeart/2005/8/layout/process4"/>
    <dgm:cxn modelId="{5269E808-4AD5-4F41-BED9-6FCAD6697196}" type="presOf" srcId="{DE781D84-0C83-484C-BB15-6CFB98F3E750}" destId="{00DA0313-B804-4DCE-81AB-76A3CEE86D7C}" srcOrd="0" destOrd="0" presId="urn:microsoft.com/office/officeart/2005/8/layout/process4"/>
    <dgm:cxn modelId="{AF27CA44-7ED4-427F-BA3E-6FB8164DF2AE}" srcId="{BB2A4A23-59BF-4443-9C15-E658F80AB79F}" destId="{6E34BE2B-BF5E-4C48-9460-639C6B9EA710}" srcOrd="5" destOrd="0" parTransId="{29ABDE54-9101-444E-961B-C1B9E9CEE7C9}" sibTransId="{0FF3F1B1-90AC-4CB4-86D9-E77A2593DA78}"/>
    <dgm:cxn modelId="{01825F61-459B-48FC-A9AA-5B261AEA424F}" srcId="{5CAFC0C9-EC38-4434-BC7C-E05B691692DE}" destId="{F765A73F-0C16-4170-B052-4227B02C7F7B}" srcOrd="1" destOrd="0" parTransId="{0D4D851A-D840-4D04-AADD-FFD72B9E10F3}" sibTransId="{EA54779F-DF6A-41B6-AD6D-EEDC766C9A5B}"/>
    <dgm:cxn modelId="{C8E355EC-76D7-4A24-9901-C85828D2F7DD}" srcId="{A4ED0603-CF1B-498B-9EE4-E7495669D801}" destId="{2CE293EA-D2DB-41CB-B64F-90474E358CAE}" srcOrd="0" destOrd="0" parTransId="{9377E9CD-7BD5-4E15-9A80-000488DCA56A}" sibTransId="{75746173-B84A-4A99-A6CD-B4F54294A05D}"/>
    <dgm:cxn modelId="{C0BF52BD-93F5-441D-A743-131B63AC2D81}" type="presOf" srcId="{5CAFC0C9-EC38-4434-BC7C-E05B691692DE}" destId="{453BF1DC-FC86-4006-979F-EC6CE43B97B1}" srcOrd="0" destOrd="0" presId="urn:microsoft.com/office/officeart/2005/8/layout/process4"/>
    <dgm:cxn modelId="{7621E477-6A2C-428E-A6BD-7F1CBB14F578}" srcId="{BB2A4A23-59BF-4443-9C15-E658F80AB79F}" destId="{CD956666-0667-428C-BF8D-FEDF23F779E9}" srcOrd="0" destOrd="0" parTransId="{C12BF24C-C00C-445C-8B99-99EA147992D7}" sibTransId="{D24783F4-CF03-4C2A-B305-503EAD50C2D0}"/>
    <dgm:cxn modelId="{7A398DDE-9E56-40BA-9E11-06AF6D23238A}" type="presOf" srcId="{82810ADF-F8B1-4550-8795-98C29C47A5E8}" destId="{5A059370-2573-47F4-A8E7-3057D34259AE}" srcOrd="0" destOrd="0" presId="urn:microsoft.com/office/officeart/2005/8/layout/process4"/>
    <dgm:cxn modelId="{87B1AC26-8916-4638-B86D-10691B63A31B}" type="presOf" srcId="{B8BE4B5C-1211-4A38-A835-4CB2D6B97AE0}" destId="{A20A0F20-3278-43F5-8409-38F966216B67}" srcOrd="1" destOrd="0" presId="urn:microsoft.com/office/officeart/2005/8/layout/process4"/>
    <dgm:cxn modelId="{0E07C087-30FC-4E5D-88BC-2B3B686ADAA7}" type="presOf" srcId="{B8BE4B5C-1211-4A38-A835-4CB2D6B97AE0}" destId="{8E58FCCE-58FA-4AD0-ABA7-333FD0993E17}" srcOrd="0" destOrd="0" presId="urn:microsoft.com/office/officeart/2005/8/layout/process4"/>
    <dgm:cxn modelId="{ABB7555F-A567-42C4-9613-2F73C41B0F2D}" srcId="{BB2A4A23-59BF-4443-9C15-E658F80AB79F}" destId="{12DAA46E-07D4-4BD8-BA7D-D7BA0031B5E7}" srcOrd="1" destOrd="0" parTransId="{6104A50A-525B-4B14-ACB7-5EB21033D739}" sibTransId="{11A1DE3B-7D19-4B88-937A-340DCD91D5DA}"/>
    <dgm:cxn modelId="{D1508155-F813-42CF-9C99-2E1A305A002A}" type="presOf" srcId="{6E34BE2B-BF5E-4C48-9460-639C6B9EA710}" destId="{EF9518E4-B222-4E3F-904D-69A6415E9262}" srcOrd="0" destOrd="0" presId="urn:microsoft.com/office/officeart/2005/8/layout/process4"/>
    <dgm:cxn modelId="{92E85F22-671F-4E54-80D7-2EFB7CC1DCC6}" type="presParOf" srcId="{903E54E4-9C9A-4D3F-80DE-98F80FE0E14C}" destId="{BE77CCF3-4B12-4C93-B3BD-B79BFA93A410}" srcOrd="0" destOrd="0" presId="urn:microsoft.com/office/officeart/2005/8/layout/process4"/>
    <dgm:cxn modelId="{53040988-E149-4259-9631-98CF202062C5}" type="presParOf" srcId="{BE77CCF3-4B12-4C93-B3BD-B79BFA93A410}" destId="{8E58FCCE-58FA-4AD0-ABA7-333FD0993E17}" srcOrd="0" destOrd="0" presId="urn:microsoft.com/office/officeart/2005/8/layout/process4"/>
    <dgm:cxn modelId="{30C1CC38-35F7-48C7-B30F-04D14A7A8D29}" type="presParOf" srcId="{BE77CCF3-4B12-4C93-B3BD-B79BFA93A410}" destId="{A20A0F20-3278-43F5-8409-38F966216B67}" srcOrd="1" destOrd="0" presId="urn:microsoft.com/office/officeart/2005/8/layout/process4"/>
    <dgm:cxn modelId="{F2FF761F-8AC0-4BE7-BBB4-361CFC1401A4}" type="presParOf" srcId="{BE77CCF3-4B12-4C93-B3BD-B79BFA93A410}" destId="{473F99D6-23CD-4EF9-9886-1A13D62A014F}" srcOrd="2" destOrd="0" presId="urn:microsoft.com/office/officeart/2005/8/layout/process4"/>
    <dgm:cxn modelId="{4ACDD1C2-914B-4506-8C40-BF3D169221DA}" type="presParOf" srcId="{473F99D6-23CD-4EF9-9886-1A13D62A014F}" destId="{139EE34E-13C5-4699-87FF-7F4CB976C305}" srcOrd="0" destOrd="0" presId="urn:microsoft.com/office/officeart/2005/8/layout/process4"/>
    <dgm:cxn modelId="{978EFB4F-F945-4190-A5A8-B0818BBCF3C4}" type="presParOf" srcId="{903E54E4-9C9A-4D3F-80DE-98F80FE0E14C}" destId="{ED4453D0-D26A-4C01-8861-CAF766C8A262}" srcOrd="1" destOrd="0" presId="urn:microsoft.com/office/officeart/2005/8/layout/process4"/>
    <dgm:cxn modelId="{1F5BCAE0-415D-49A7-A012-10C5C24C2521}" type="presParOf" srcId="{903E54E4-9C9A-4D3F-80DE-98F80FE0E14C}" destId="{0E004C00-07F6-4C6F-8C02-C35D972502FC}" srcOrd="2" destOrd="0" presId="urn:microsoft.com/office/officeart/2005/8/layout/process4"/>
    <dgm:cxn modelId="{118437E3-965D-4165-9458-4CDF017E6B3A}" type="presParOf" srcId="{0E004C00-07F6-4C6F-8C02-C35D972502FC}" destId="{7DCAD350-AFB8-4EF3-9025-692376EF1D3F}" srcOrd="0" destOrd="0" presId="urn:microsoft.com/office/officeart/2005/8/layout/process4"/>
    <dgm:cxn modelId="{C716F706-7EDD-4097-B06C-C3B24C184419}" type="presParOf" srcId="{0E004C00-07F6-4C6F-8C02-C35D972502FC}" destId="{119A14A8-7335-4E53-9321-B060ECB46104}" srcOrd="1" destOrd="0" presId="urn:microsoft.com/office/officeart/2005/8/layout/process4"/>
    <dgm:cxn modelId="{A95A3E1E-86F9-4993-9A60-FCFDC18855BC}" type="presParOf" srcId="{0E004C00-07F6-4C6F-8C02-C35D972502FC}" destId="{702FC7C1-ED63-47A2-9895-63644F51B447}" srcOrd="2" destOrd="0" presId="urn:microsoft.com/office/officeart/2005/8/layout/process4"/>
    <dgm:cxn modelId="{9A2438FF-9699-4922-B14A-EE832CEE6ABA}" type="presParOf" srcId="{702FC7C1-ED63-47A2-9895-63644F51B447}" destId="{7E087F14-30EA-40F5-B7AE-534BBC6DA0EF}" srcOrd="0" destOrd="0" presId="urn:microsoft.com/office/officeart/2005/8/layout/process4"/>
    <dgm:cxn modelId="{64044BC0-F421-4A28-96AA-A6236027A8E5}" type="presParOf" srcId="{903E54E4-9C9A-4D3F-80DE-98F80FE0E14C}" destId="{CC09DE93-69A4-475D-B4B0-B3C640633C53}" srcOrd="3" destOrd="0" presId="urn:microsoft.com/office/officeart/2005/8/layout/process4"/>
    <dgm:cxn modelId="{2EF400D8-047F-49A5-B419-31D8B5816949}" type="presParOf" srcId="{903E54E4-9C9A-4D3F-80DE-98F80FE0E14C}" destId="{EA71CA34-6429-4E14-B97D-D57E371FB5C7}" srcOrd="4" destOrd="0" presId="urn:microsoft.com/office/officeart/2005/8/layout/process4"/>
    <dgm:cxn modelId="{1BEF0B26-D849-42CB-AAC3-7FFC2F7DF39D}" type="presParOf" srcId="{EA71CA34-6429-4E14-B97D-D57E371FB5C7}" destId="{EF9518E4-B222-4E3F-904D-69A6415E9262}" srcOrd="0" destOrd="0" presId="urn:microsoft.com/office/officeart/2005/8/layout/process4"/>
    <dgm:cxn modelId="{5EEE78CA-88C3-46BA-88A8-8C0AE372BD00}" type="presParOf" srcId="{EA71CA34-6429-4E14-B97D-D57E371FB5C7}" destId="{0BC3A6B8-8ACA-4810-82DC-A21F7F5A48A4}" srcOrd="1" destOrd="0" presId="urn:microsoft.com/office/officeart/2005/8/layout/process4"/>
    <dgm:cxn modelId="{5B9FDB67-E1A2-44EC-BECA-5184F9ED5132}" type="presParOf" srcId="{EA71CA34-6429-4E14-B97D-D57E371FB5C7}" destId="{51B5F9FF-5273-4E59-8AB0-E24C379CCA67}" srcOrd="2" destOrd="0" presId="urn:microsoft.com/office/officeart/2005/8/layout/process4"/>
    <dgm:cxn modelId="{38EEA572-2CAC-49CB-A5E2-13929788BCFF}" type="presParOf" srcId="{51B5F9FF-5273-4E59-8AB0-E24C379CCA67}" destId="{2CD6FD58-AC38-4643-BEEB-B6F4B0258B76}" srcOrd="0" destOrd="0" presId="urn:microsoft.com/office/officeart/2005/8/layout/process4"/>
    <dgm:cxn modelId="{E1B89B80-A3A8-421C-8D95-5BA1D7C50871}" type="presParOf" srcId="{51B5F9FF-5273-4E59-8AB0-E24C379CCA67}" destId="{FC4385EE-416C-4EA7-B0F6-7D7463CC1E48}" srcOrd="1" destOrd="0" presId="urn:microsoft.com/office/officeart/2005/8/layout/process4"/>
    <dgm:cxn modelId="{1D2BCC4B-6A21-41E5-90C2-FDF0684DDE91}" type="presParOf" srcId="{903E54E4-9C9A-4D3F-80DE-98F80FE0E14C}" destId="{B072EEBF-D2F6-48E9-BC90-BB16528C3125}" srcOrd="5" destOrd="0" presId="urn:microsoft.com/office/officeart/2005/8/layout/process4"/>
    <dgm:cxn modelId="{E60738F6-249E-4FC3-BBC3-2DC57554AF5A}" type="presParOf" srcId="{903E54E4-9C9A-4D3F-80DE-98F80FE0E14C}" destId="{2111413D-27AC-496C-B9FC-C9F9B73D337B}" srcOrd="6" destOrd="0" presId="urn:microsoft.com/office/officeart/2005/8/layout/process4"/>
    <dgm:cxn modelId="{D07A2778-40D5-43DC-9BDB-7553F43C9E2F}" type="presParOf" srcId="{2111413D-27AC-496C-B9FC-C9F9B73D337B}" destId="{428A04E1-1FAF-4670-A26C-22BA825A00ED}" srcOrd="0" destOrd="0" presId="urn:microsoft.com/office/officeart/2005/8/layout/process4"/>
    <dgm:cxn modelId="{ACF7AEFF-BFB9-4746-BBB2-E1A8E89A2532}" type="presParOf" srcId="{2111413D-27AC-496C-B9FC-C9F9B73D337B}" destId="{87E49252-867F-42BE-B333-A89B9BF4728F}" srcOrd="1" destOrd="0" presId="urn:microsoft.com/office/officeart/2005/8/layout/process4"/>
    <dgm:cxn modelId="{4C42C5DD-7B30-47E7-ACC6-95B03B2FEC07}" type="presParOf" srcId="{2111413D-27AC-496C-B9FC-C9F9B73D337B}" destId="{9F3A91FB-6776-4CBF-BFE1-EDEE58D60D51}" srcOrd="2" destOrd="0" presId="urn:microsoft.com/office/officeart/2005/8/layout/process4"/>
    <dgm:cxn modelId="{E412E921-9CB1-411C-9040-7793E29DDF09}" type="presParOf" srcId="{9F3A91FB-6776-4CBF-BFE1-EDEE58D60D51}" destId="{979CF1A0-4547-43A1-83B8-4C1C51677FC3}" srcOrd="0" destOrd="0" presId="urn:microsoft.com/office/officeart/2005/8/layout/process4"/>
    <dgm:cxn modelId="{DB331F7F-2278-4407-AC12-AAEC7F80107E}" type="presParOf" srcId="{903E54E4-9C9A-4D3F-80DE-98F80FE0E14C}" destId="{94B0CC0C-C0ED-4EEB-84A5-5729D58B9F8D}" srcOrd="7" destOrd="0" presId="urn:microsoft.com/office/officeart/2005/8/layout/process4"/>
    <dgm:cxn modelId="{5E2861C4-6F60-4DD1-B965-3E5D60404E6D}" type="presParOf" srcId="{903E54E4-9C9A-4D3F-80DE-98F80FE0E14C}" destId="{DE8FB6EF-4AF7-4414-BFF3-F94EF632934C}" srcOrd="8" destOrd="0" presId="urn:microsoft.com/office/officeart/2005/8/layout/process4"/>
    <dgm:cxn modelId="{6DF4F8CE-61C5-4097-A6A6-6883D5EC312B}" type="presParOf" srcId="{DE8FB6EF-4AF7-4414-BFF3-F94EF632934C}" destId="{453BF1DC-FC86-4006-979F-EC6CE43B97B1}" srcOrd="0" destOrd="0" presId="urn:microsoft.com/office/officeart/2005/8/layout/process4"/>
    <dgm:cxn modelId="{C359B86A-5FEB-4DD3-85FB-6787C92912C9}" type="presParOf" srcId="{DE8FB6EF-4AF7-4414-BFF3-F94EF632934C}" destId="{3CEDB719-57AB-4B5D-ACCB-BFAA3A0407BD}" srcOrd="1" destOrd="0" presId="urn:microsoft.com/office/officeart/2005/8/layout/process4"/>
    <dgm:cxn modelId="{0D6EEE7B-21F9-4227-BC53-E57091868416}" type="presParOf" srcId="{DE8FB6EF-4AF7-4414-BFF3-F94EF632934C}" destId="{C07DB6E6-B183-4F20-B321-E52D6CC6A77B}" srcOrd="2" destOrd="0" presId="urn:microsoft.com/office/officeart/2005/8/layout/process4"/>
    <dgm:cxn modelId="{9ED8F836-96DB-426E-95BE-8971FDC9584A}" type="presParOf" srcId="{C07DB6E6-B183-4F20-B321-E52D6CC6A77B}" destId="{5A059370-2573-47F4-A8E7-3057D34259AE}" srcOrd="0" destOrd="0" presId="urn:microsoft.com/office/officeart/2005/8/layout/process4"/>
    <dgm:cxn modelId="{265F6781-E2C8-476C-B01D-9AD8E9C8AF47}" type="presParOf" srcId="{C07DB6E6-B183-4F20-B321-E52D6CC6A77B}" destId="{4DB0BC8E-E434-431F-A145-6DF46AC4424A}" srcOrd="1" destOrd="0" presId="urn:microsoft.com/office/officeart/2005/8/layout/process4"/>
    <dgm:cxn modelId="{28E8F2D8-F0E4-432B-92FF-451694DC7F75}" type="presParOf" srcId="{903E54E4-9C9A-4D3F-80DE-98F80FE0E14C}" destId="{220FDA9E-1414-450A-BE0F-509E2C835345}" srcOrd="9" destOrd="0" presId="urn:microsoft.com/office/officeart/2005/8/layout/process4"/>
    <dgm:cxn modelId="{5C37AFD6-1AE4-446D-8C65-D5B9D958A0F3}" type="presParOf" srcId="{903E54E4-9C9A-4D3F-80DE-98F80FE0E14C}" destId="{FB7A6E0B-45BC-49A9-BF3D-43B0D77BDAF3}" srcOrd="10" destOrd="0" presId="urn:microsoft.com/office/officeart/2005/8/layout/process4"/>
    <dgm:cxn modelId="{7530707F-518F-4505-9149-9B6415ACF294}" type="presParOf" srcId="{FB7A6E0B-45BC-49A9-BF3D-43B0D77BDAF3}" destId="{90239F6E-AAA9-4106-99B0-3A3229F6C548}" srcOrd="0" destOrd="0" presId="urn:microsoft.com/office/officeart/2005/8/layout/process4"/>
    <dgm:cxn modelId="{84004210-9B8F-4FA6-9DE6-527D6F99FD70}" type="presParOf" srcId="{FB7A6E0B-45BC-49A9-BF3D-43B0D77BDAF3}" destId="{CC278DEF-D0BA-4813-A5DF-B75736E52CAF}" srcOrd="1" destOrd="0" presId="urn:microsoft.com/office/officeart/2005/8/layout/process4"/>
    <dgm:cxn modelId="{7D394B74-65CF-4620-B17A-FF07C0FAF638}" type="presParOf" srcId="{FB7A6E0B-45BC-49A9-BF3D-43B0D77BDAF3}" destId="{76CBF2A8-91AC-473F-AA6A-EEFAD4CB6AFA}" srcOrd="2" destOrd="0" presId="urn:microsoft.com/office/officeart/2005/8/layout/process4"/>
    <dgm:cxn modelId="{235138C7-4FCF-42A7-B885-9AFB481C12F6}" type="presParOf" srcId="{76CBF2A8-91AC-473F-AA6A-EEFAD4CB6AFA}" destId="{14017704-1ECB-49B8-9BF1-147AA6477409}" srcOrd="0" destOrd="0" presId="urn:microsoft.com/office/officeart/2005/8/layout/process4"/>
    <dgm:cxn modelId="{CC64DCC3-C0D6-4AFE-AA1C-FFABDDB9B215}" type="presParOf" srcId="{903E54E4-9C9A-4D3F-80DE-98F80FE0E14C}" destId="{B30CA8D6-4794-4D25-B826-81B3D50D241C}" srcOrd="11" destOrd="0" presId="urn:microsoft.com/office/officeart/2005/8/layout/process4"/>
    <dgm:cxn modelId="{E5E68539-0F06-426F-901E-AEDA574367E0}" type="presParOf" srcId="{903E54E4-9C9A-4D3F-80DE-98F80FE0E14C}" destId="{6824FF44-CE3F-49B0-A344-0C717D5F4CAB}" srcOrd="12" destOrd="0" presId="urn:microsoft.com/office/officeart/2005/8/layout/process4"/>
    <dgm:cxn modelId="{E3E8975E-C1CF-4C90-AA96-0EABA0E6D6FB}" type="presParOf" srcId="{6824FF44-CE3F-49B0-A344-0C717D5F4CAB}" destId="{527DE65D-61CD-47CB-BAEA-AC7239C72A76}" srcOrd="0" destOrd="0" presId="urn:microsoft.com/office/officeart/2005/8/layout/process4"/>
    <dgm:cxn modelId="{C122EFF8-CB60-41A4-BBFE-690795E82314}" type="presParOf" srcId="{6824FF44-CE3F-49B0-A344-0C717D5F4CAB}" destId="{0604B1F7-C4BE-4CCB-BB44-1239DE1DD116}" srcOrd="1" destOrd="0" presId="urn:microsoft.com/office/officeart/2005/8/layout/process4"/>
    <dgm:cxn modelId="{56F79D60-7B8E-44BF-9932-8ED2A8C2957C}" type="presParOf" srcId="{6824FF44-CE3F-49B0-A344-0C717D5F4CAB}" destId="{617DEA97-345A-4171-9699-53F788094924}" srcOrd="2" destOrd="0" presId="urn:microsoft.com/office/officeart/2005/8/layout/process4"/>
    <dgm:cxn modelId="{D789564C-2BDD-4EE5-A6D0-2A28C7C2E868}" type="presParOf" srcId="{617DEA97-345A-4171-9699-53F788094924}" destId="{811F4218-EF4F-40D5-921D-7CA7F4334801}" srcOrd="0" destOrd="0" presId="urn:microsoft.com/office/officeart/2005/8/layout/process4"/>
    <dgm:cxn modelId="{4D7EE959-B227-402B-AB73-D2EB807EB9FA}" type="presParOf" srcId="{617DEA97-345A-4171-9699-53F788094924}" destId="{00DA0313-B804-4DCE-81AB-76A3CEE86D7C}" srcOrd="1" destOrd="0" presId="urn:microsoft.com/office/officeart/2005/8/layout/process4"/>
    <dgm:cxn modelId="{4D9B0CA0-CF95-4214-84E2-D39B06F557B1}" type="presParOf" srcId="{903E54E4-9C9A-4D3F-80DE-98F80FE0E14C}" destId="{74E9FD24-66D5-4493-91C1-90923499F04A}" srcOrd="13" destOrd="0" presId="urn:microsoft.com/office/officeart/2005/8/layout/process4"/>
    <dgm:cxn modelId="{8F29A14F-F51B-44A4-B838-B90A4FC4CBEC}" type="presParOf" srcId="{903E54E4-9C9A-4D3F-80DE-98F80FE0E14C}" destId="{64752A51-E42C-4FE2-9C4B-736B93A60FBE}" srcOrd="14" destOrd="0" presId="urn:microsoft.com/office/officeart/2005/8/layout/process4"/>
    <dgm:cxn modelId="{CA070058-A3A7-4CF4-B87D-D886A81C7EB4}" type="presParOf" srcId="{64752A51-E42C-4FE2-9C4B-736B93A60FBE}" destId="{1519D46A-BACB-45FF-828A-EF480D6677E8}" srcOrd="0" destOrd="0" presId="urn:microsoft.com/office/officeart/2005/8/layout/process4"/>
    <dgm:cxn modelId="{B08FD403-E90F-47AF-B535-B42826AA368B}" type="presParOf" srcId="{64752A51-E42C-4FE2-9C4B-736B93A60FBE}" destId="{254B91C6-F177-4611-8665-261029986DF9}" srcOrd="1" destOrd="0" presId="urn:microsoft.com/office/officeart/2005/8/layout/process4"/>
    <dgm:cxn modelId="{13F9BE69-8AD6-4029-946E-DE2D1A13CE99}" type="presParOf" srcId="{64752A51-E42C-4FE2-9C4B-736B93A60FBE}" destId="{F740E238-7E00-40D1-A368-EBDCFDF2BD19}" srcOrd="2" destOrd="0" presId="urn:microsoft.com/office/officeart/2005/8/layout/process4"/>
    <dgm:cxn modelId="{BF2A9E26-93F9-405F-AFDE-49CA6D84E81F}" type="presParOf" srcId="{F740E238-7E00-40D1-A368-EBDCFDF2BD19}" destId="{8E491C2A-AAA8-4DB0-A39A-54C7B2555D7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2A4A23-59BF-4443-9C15-E658F80AB79F}" type="doc">
      <dgm:prSet loTypeId="urn:microsoft.com/office/officeart/2005/8/layout/process4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12DAA46E-07D4-4BD8-BA7D-D7BA0031B5E7}">
      <dgm:prSet phldrT="[Text]"/>
      <dgm:spPr/>
      <dgm:t>
        <a:bodyPr/>
        <a:lstStyle/>
        <a:p>
          <a:r>
            <a:rPr lang="en-GB" b="0" dirty="0" smtClean="0"/>
            <a:t>Is your taxable income greater than £150,000?</a:t>
          </a:r>
          <a:endParaRPr lang="en-US" dirty="0"/>
        </a:p>
      </dgm:t>
    </dgm:pt>
    <dgm:pt modelId="{6104A50A-525B-4B14-ACB7-5EB21033D739}" type="parTrans" cxnId="{ABB7555F-A567-42C4-9613-2F73C41B0F2D}">
      <dgm:prSet/>
      <dgm:spPr/>
      <dgm:t>
        <a:bodyPr/>
        <a:lstStyle/>
        <a:p>
          <a:endParaRPr lang="en-US"/>
        </a:p>
      </dgm:t>
    </dgm:pt>
    <dgm:pt modelId="{11A1DE3B-7D19-4B88-937A-340DCD91D5DA}" type="sibTrans" cxnId="{ABB7555F-A567-42C4-9613-2F73C41B0F2D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33607B64-09C5-42AD-8010-C197BEDCEBE9}">
          <dgm:prSet phldrT="[Text]"/>
          <dgm:spPr/>
          <dgm:t>
            <a:bodyPr/>
            <a:lstStyle/>
            <a:p>
              <a:r>
                <a:rPr lang="en-US" dirty="0" smtClean="0"/>
                <a:t>If yes, </a:t>
              </a:r>
              <a14:m>
                <m:oMath xmlns:m="http://schemas.openxmlformats.org/officeDocument/2006/math">
                  <m:r>
                    <a:rPr lang="en-GB" smtClean="0">
                      <a:latin typeface="Cambria Math" panose="02040503050406030204" pitchFamily="18" charset="0"/>
                    </a:rPr>
                    <m:t>£50,730+</m:t>
                  </m:r>
                  <m:d>
                    <m:dPr>
                      <m:ctrlPr>
                        <a:rPr lang="en-GB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GB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mtClean="0">
                          <a:latin typeface="Cambria Math" panose="02040503050406030204" pitchFamily="18" charset="0"/>
                        </a:rPr>
                        <m:t>−150,000</m:t>
                      </m:r>
                    </m:e>
                  </m:d>
                  <m:r>
                    <a:rPr lang="en-GB" smtClean="0">
                      <a:latin typeface="Cambria Math" panose="02040503050406030204" pitchFamily="18" charset="0"/>
                    </a:rPr>
                    <m:t>×0.45</m:t>
                  </m:r>
                </m:oMath>
              </a14:m>
              <a:endParaRPr lang="en-US" dirty="0"/>
            </a:p>
          </dgm:t>
        </dgm:pt>
      </mc:Choice>
      <mc:Fallback>
        <dgm:pt modelId="{33607B64-09C5-42AD-8010-C197BEDCEBE9}">
          <dgm:prSet phldrT="[Text]"/>
          <dgm:spPr/>
          <dgm:t>
            <a:bodyPr/>
            <a:lstStyle/>
            <a:p>
              <a:r>
                <a:rPr lang="en-US" dirty="0" smtClean="0"/>
                <a:t>If yes, </a:t>
              </a:r>
              <a:r>
                <a:rPr lang="en-GB" i="0" smtClean="0">
                  <a:latin typeface="Cambria Math" panose="02040503050406030204" pitchFamily="18" charset="0"/>
                </a:rPr>
                <a:t>£50,730+(𝐴−150,000)×0.45</a:t>
              </a:r>
              <a:endParaRPr lang="en-US" dirty="0"/>
            </a:p>
          </dgm:t>
        </dgm:pt>
      </mc:Fallback>
    </mc:AlternateContent>
    <dgm:pt modelId="{C14F5424-81F0-4066-A76F-A806FC917EA2}" type="parTrans" cxnId="{C356E9BE-580A-40F4-BE4C-609A0319727D}">
      <dgm:prSet/>
      <dgm:spPr/>
      <dgm:t>
        <a:bodyPr/>
        <a:lstStyle/>
        <a:p>
          <a:endParaRPr lang="en-US"/>
        </a:p>
      </dgm:t>
    </dgm:pt>
    <dgm:pt modelId="{9E372BFF-C699-43B7-AA82-BCF5FFDAAF76}" type="sibTrans" cxnId="{C356E9BE-580A-40F4-BE4C-609A0319727D}">
      <dgm:prSet/>
      <dgm:spPr/>
      <dgm:t>
        <a:bodyPr/>
        <a:lstStyle/>
        <a:p>
          <a:endParaRPr lang="en-US"/>
        </a:p>
      </dgm:t>
    </dgm:pt>
    <dgm:pt modelId="{DE781D84-0C83-484C-BB15-6CFB98F3E750}">
      <dgm:prSet phldrT="[Text]"/>
      <dgm:spPr/>
      <dgm:t>
        <a:bodyPr/>
        <a:lstStyle/>
        <a:p>
          <a:r>
            <a:rPr lang="en-US" dirty="0" smtClean="0"/>
            <a:t>If no, see below.</a:t>
          </a:r>
          <a:endParaRPr lang="en-US" dirty="0"/>
        </a:p>
      </dgm:t>
    </dgm:pt>
    <dgm:pt modelId="{7DD2449B-E04F-4AEF-99E1-3186C8389774}" type="parTrans" cxnId="{02B1F8F1-DEE6-4A62-B5C7-F75BA2EE4078}">
      <dgm:prSet/>
      <dgm:spPr/>
      <dgm:t>
        <a:bodyPr/>
        <a:lstStyle/>
        <a:p>
          <a:endParaRPr lang="en-US"/>
        </a:p>
      </dgm:t>
    </dgm:pt>
    <dgm:pt modelId="{586195DA-8B83-4F01-9E46-77DE259AC7BB}" type="sibTrans" cxnId="{02B1F8F1-DEE6-4A62-B5C7-F75BA2EE4078}">
      <dgm:prSet/>
      <dgm:spPr/>
      <dgm:t>
        <a:bodyPr/>
        <a:lstStyle/>
        <a:p>
          <a:endParaRPr lang="en-US"/>
        </a:p>
      </dgm:t>
    </dgm:pt>
    <dgm:pt modelId="{7AAFFE13-131E-4869-BC11-710FE147A5AF}">
      <dgm:prSet phldrT="[Text]"/>
      <dgm:spPr/>
      <dgm:t>
        <a:bodyPr/>
        <a:lstStyle/>
        <a:p>
          <a:r>
            <a:rPr lang="en-GB" b="0" dirty="0" smtClean="0"/>
            <a:t>Is your taxable income greater than £100,000?</a:t>
          </a:r>
          <a:r>
            <a:rPr lang="en-US" dirty="0" smtClean="0"/>
            <a:t>  </a:t>
          </a:r>
          <a:endParaRPr lang="en-US" dirty="0"/>
        </a:p>
      </dgm:t>
    </dgm:pt>
    <dgm:pt modelId="{6D0DEAE3-6AEC-424A-9EAD-6B4726B714E5}" type="parTrans" cxnId="{98E9908F-2053-477F-9DD6-CD4199E083AC}">
      <dgm:prSet/>
      <dgm:spPr/>
      <dgm:t>
        <a:bodyPr/>
        <a:lstStyle/>
        <a:p>
          <a:endParaRPr lang="en-US"/>
        </a:p>
      </dgm:t>
    </dgm:pt>
    <dgm:pt modelId="{5B871329-1A55-4A64-8D0A-C90A7AB41F4C}" type="sibTrans" cxnId="{98E9908F-2053-477F-9DD6-CD4199E083AC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2F99DF59-92A2-4975-8E80-E0CF8896CF29}">
          <dgm:prSet phldrT="[Text]"/>
          <dgm:spPr/>
          <dgm:t>
            <a:bodyPr/>
            <a:lstStyle/>
            <a:p>
              <a:r>
                <a:rPr lang="en-US" dirty="0" smtClean="0"/>
                <a:t>If yes, </a:t>
              </a:r>
              <a14:m>
                <m:oMath xmlns:m="http://schemas.openxmlformats.org/officeDocument/2006/math">
                  <m:r>
                    <a:rPr lang="en-GB" b="0" i="1" smtClean="0">
                      <a:latin typeface="Cambria Math" panose="02040503050406030204" pitchFamily="18" charset="0"/>
                    </a:rPr>
                    <m:t>£28,360+</m:t>
                  </m:r>
                  <m:d>
                    <m:dPr>
                      <m:ctrlPr>
                        <a:rPr lang="en-GB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−100,0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00</m:t>
                      </m:r>
                    </m:e>
                  </m:d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×0.</m:t>
                  </m:r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50</m:t>
                  </m:r>
                </m:oMath>
              </a14:m>
              <a:endParaRPr lang="en-US" dirty="0"/>
            </a:p>
          </dgm:t>
        </dgm:pt>
      </mc:Choice>
      <mc:Fallback>
        <dgm:pt modelId="{2F99DF59-92A2-4975-8E80-E0CF8896CF29}">
          <dgm:prSet phldrT="[Text]"/>
          <dgm:spPr/>
          <dgm:t>
            <a:bodyPr/>
            <a:lstStyle/>
            <a:p>
              <a:r>
                <a:rPr lang="en-US" dirty="0" smtClean="0"/>
                <a:t>If yes, </a:t>
              </a:r>
              <a:r>
                <a:rPr lang="en-GB" b="0" i="0" smtClean="0">
                  <a:latin typeface="Cambria Math" panose="02040503050406030204" pitchFamily="18" charset="0"/>
                </a:rPr>
                <a:t>£28,360+</a:t>
              </a:r>
              <a:r>
                <a:rPr lang="en-GB" b="0" i="0" smtClean="0">
                  <a:latin typeface="Cambria Math" panose="02040503050406030204" pitchFamily="18" charset="0"/>
                </a:rPr>
                <a:t>(𝐴−1</a:t>
              </a:r>
              <a:r>
                <a:rPr lang="en-GB" b="0" i="0" smtClean="0">
                  <a:latin typeface="Cambria Math" panose="02040503050406030204" pitchFamily="18" charset="0"/>
                </a:rPr>
                <a:t>00</a:t>
              </a:r>
              <a:r>
                <a:rPr lang="en-GB" b="0" i="0" smtClean="0">
                  <a:latin typeface="Cambria Math" panose="02040503050406030204" pitchFamily="18" charset="0"/>
                </a:rPr>
                <a:t>,000)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×0.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50</a:t>
              </a:r>
              <a:endParaRPr lang="en-US" dirty="0"/>
            </a:p>
          </dgm:t>
        </dgm:pt>
      </mc:Fallback>
    </mc:AlternateContent>
    <dgm:pt modelId="{54A62E79-D7CB-4B7A-A15A-5F0CC099C28C}" type="parTrans" cxnId="{8D9BFAAE-5C6E-4EEB-9477-CB02CEFF2D04}">
      <dgm:prSet/>
      <dgm:spPr/>
      <dgm:t>
        <a:bodyPr/>
        <a:lstStyle/>
        <a:p>
          <a:endParaRPr lang="en-US"/>
        </a:p>
      </dgm:t>
    </dgm:pt>
    <dgm:pt modelId="{3047E090-FB73-40EF-B16A-A4F7F7BBFBE1}" type="sibTrans" cxnId="{8D9BFAAE-5C6E-4EEB-9477-CB02CEFF2D04}">
      <dgm:prSet/>
      <dgm:spPr/>
      <dgm:t>
        <a:bodyPr/>
        <a:lstStyle/>
        <a:p>
          <a:endParaRPr lang="en-US"/>
        </a:p>
      </dgm:t>
    </dgm:pt>
    <dgm:pt modelId="{5CAFC0C9-EC38-4434-BC7C-E05B691692DE}">
      <dgm:prSet/>
      <dgm:spPr/>
      <dgm:t>
        <a:bodyPr/>
        <a:lstStyle/>
        <a:p>
          <a:r>
            <a:rPr lang="en-GB" b="0" dirty="0" smtClean="0"/>
            <a:t>Is your taxable income greater than £46,350?</a:t>
          </a:r>
          <a:r>
            <a:rPr lang="en-US" dirty="0" smtClean="0"/>
            <a:t> </a:t>
          </a:r>
          <a:endParaRPr lang="en-US" dirty="0"/>
        </a:p>
      </dgm:t>
    </dgm:pt>
    <dgm:pt modelId="{4DDD6DB9-DA1C-4A90-80F9-C3045E056228}" type="parTrans" cxnId="{189991DB-62A0-47A0-B05D-E3DFD9137704}">
      <dgm:prSet/>
      <dgm:spPr/>
      <dgm:t>
        <a:bodyPr/>
        <a:lstStyle/>
        <a:p>
          <a:endParaRPr lang="en-US"/>
        </a:p>
      </dgm:t>
    </dgm:pt>
    <dgm:pt modelId="{119BF7C8-CA62-47B7-AF9E-CDC0EA6CA455}" type="sibTrans" cxnId="{189991DB-62A0-47A0-B05D-E3DFD9137704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82810ADF-F8B1-4550-8795-98C29C47A5E8}">
          <dgm:prSet/>
          <dgm:spPr/>
          <dgm:t>
            <a:bodyPr/>
            <a:lstStyle/>
            <a:p>
              <a:r>
                <a:rPr lang="en-US" dirty="0" smtClean="0"/>
                <a:t>If yes, </a:t>
              </a:r>
              <a14:m>
                <m:oMath xmlns:m="http://schemas.openxmlformats.org/officeDocument/2006/math">
                  <m:r>
                    <a:rPr lang="en-GB" b="0" i="1" smtClean="0">
                      <a:latin typeface="Cambria Math" panose="02040503050406030204" pitchFamily="18" charset="0"/>
                    </a:rPr>
                    <m:t>£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6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,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90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0+</m:t>
                  </m:r>
                  <m:d>
                    <m:dPr>
                      <m:ctrlPr>
                        <a:rPr lang="en-GB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−46,3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50</m:t>
                      </m:r>
                    </m:e>
                  </m:d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×0.40</m:t>
                  </m:r>
                </m:oMath>
              </a14:m>
              <a:endParaRPr lang="en-US" dirty="0"/>
            </a:p>
          </dgm:t>
        </dgm:pt>
      </mc:Choice>
      <mc:Fallback>
        <dgm:pt modelId="{82810ADF-F8B1-4550-8795-98C29C47A5E8}">
          <dgm:prSet/>
          <dgm:spPr/>
          <dgm:t>
            <a:bodyPr/>
            <a:lstStyle/>
            <a:p>
              <a:r>
                <a:rPr lang="en-US" dirty="0" smtClean="0"/>
                <a:t>If yes, </a:t>
              </a:r>
              <a:r>
                <a:rPr lang="en-GB" b="0" i="0" smtClean="0">
                  <a:latin typeface="Cambria Math" panose="02040503050406030204" pitchFamily="18" charset="0"/>
                </a:rPr>
                <a:t>£</a:t>
              </a:r>
              <a:r>
                <a:rPr lang="en-GB" b="0" i="0" smtClean="0">
                  <a:latin typeface="Cambria Math" panose="02040503050406030204" pitchFamily="18" charset="0"/>
                </a:rPr>
                <a:t>6</a:t>
              </a:r>
              <a:r>
                <a:rPr lang="en-GB" b="0" i="0" smtClean="0">
                  <a:latin typeface="Cambria Math" panose="02040503050406030204" pitchFamily="18" charset="0"/>
                </a:rPr>
                <a:t>,</a:t>
              </a:r>
              <a:r>
                <a:rPr lang="en-GB" b="0" i="0" smtClean="0">
                  <a:latin typeface="Cambria Math" panose="02040503050406030204" pitchFamily="18" charset="0"/>
                </a:rPr>
                <a:t>90</a:t>
              </a:r>
              <a:r>
                <a:rPr lang="en-GB" b="0" i="0" smtClean="0">
                  <a:latin typeface="Cambria Math" panose="02040503050406030204" pitchFamily="18" charset="0"/>
                </a:rPr>
                <a:t>0+(𝐴−</a:t>
              </a:r>
              <a:r>
                <a:rPr lang="en-GB" b="0" i="0" smtClean="0">
                  <a:latin typeface="Cambria Math" panose="02040503050406030204" pitchFamily="18" charset="0"/>
                </a:rPr>
                <a:t>46,350)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×0.40</a:t>
              </a:r>
              <a:endParaRPr lang="en-US" dirty="0"/>
            </a:p>
          </dgm:t>
        </dgm:pt>
      </mc:Fallback>
    </mc:AlternateContent>
    <dgm:pt modelId="{668A14B5-9ADB-42D0-96B1-98E42813194E}" type="parTrans" cxnId="{DCC595B2-9C86-4810-85CF-535031AC426D}">
      <dgm:prSet/>
      <dgm:spPr/>
      <dgm:t>
        <a:bodyPr/>
        <a:lstStyle/>
        <a:p>
          <a:endParaRPr lang="en-US"/>
        </a:p>
      </dgm:t>
    </dgm:pt>
    <dgm:pt modelId="{173621E0-849C-4452-9EE0-32F31C023482}" type="sibTrans" cxnId="{DCC595B2-9C86-4810-85CF-535031AC426D}">
      <dgm:prSet/>
      <dgm:spPr/>
      <dgm:t>
        <a:bodyPr/>
        <a:lstStyle/>
        <a:p>
          <a:endParaRPr lang="en-US"/>
        </a:p>
      </dgm:t>
    </dgm:pt>
    <dgm:pt modelId="{F765A73F-0C16-4170-B052-4227B02C7F7B}">
      <dgm:prSet/>
      <dgm:spPr/>
      <dgm:t>
        <a:bodyPr/>
        <a:lstStyle/>
        <a:p>
          <a:r>
            <a:rPr lang="en-US" dirty="0" smtClean="0"/>
            <a:t>If no, see below.</a:t>
          </a:r>
          <a:endParaRPr lang="en-US" dirty="0"/>
        </a:p>
      </dgm:t>
    </dgm:pt>
    <dgm:pt modelId="{0D4D851A-D840-4D04-AADD-FFD72B9E10F3}" type="parTrans" cxnId="{01825F61-459B-48FC-A9AA-5B261AEA424F}">
      <dgm:prSet/>
      <dgm:spPr/>
      <dgm:t>
        <a:bodyPr/>
        <a:lstStyle/>
        <a:p>
          <a:endParaRPr lang="en-US"/>
        </a:p>
      </dgm:t>
    </dgm:pt>
    <dgm:pt modelId="{EA54779F-DF6A-41B6-AD6D-EEDC766C9A5B}" type="sibTrans" cxnId="{01825F61-459B-48FC-A9AA-5B261AEA424F}">
      <dgm:prSet/>
      <dgm:spPr/>
      <dgm:t>
        <a:bodyPr/>
        <a:lstStyle/>
        <a:p>
          <a:endParaRPr lang="en-US"/>
        </a:p>
      </dgm:t>
    </dgm:pt>
    <dgm:pt modelId="{A4ED0603-CF1B-498B-9EE4-E7495669D801}">
      <dgm:prSet/>
      <dgm:spPr/>
      <dgm:t>
        <a:bodyPr/>
        <a:lstStyle/>
        <a:p>
          <a:r>
            <a:rPr lang="en-GB" b="0" dirty="0" smtClean="0"/>
            <a:t>Is your taxable income greater than £11,850?</a:t>
          </a:r>
          <a:r>
            <a:rPr lang="en-US" dirty="0" smtClean="0"/>
            <a:t> </a:t>
          </a:r>
          <a:endParaRPr lang="en-US" dirty="0"/>
        </a:p>
      </dgm:t>
    </dgm:pt>
    <dgm:pt modelId="{267E7EDF-53B0-4331-B5AA-0490F6D09BFD}" type="parTrans" cxnId="{B068E4F1-8BF4-47AE-9D15-6F8832257804}">
      <dgm:prSet/>
      <dgm:spPr/>
      <dgm:t>
        <a:bodyPr/>
        <a:lstStyle/>
        <a:p>
          <a:endParaRPr lang="en-US"/>
        </a:p>
      </dgm:t>
    </dgm:pt>
    <dgm:pt modelId="{5CD7692F-289A-4685-8E1A-A3C7548D24F4}" type="sibTrans" cxnId="{B068E4F1-8BF4-47AE-9D15-6F8832257804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2CE293EA-D2DB-41CB-B64F-90474E358CAE}">
          <dgm:prSet/>
          <dgm:spPr/>
          <dgm:t>
            <a:bodyPr/>
            <a:lstStyle/>
            <a:p>
              <a:r>
                <a:rPr lang="en-US" dirty="0" smtClean="0"/>
                <a:t>If yes, </a:t>
              </a:r>
              <a14:m>
                <m:oMath xmlns:m="http://schemas.openxmlformats.org/officeDocument/2006/math">
                  <m:d>
                    <m:dPr>
                      <m:ctrlPr>
                        <a:rPr lang="en-GB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−11,85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</m:t>
                      </m:r>
                    </m:e>
                  </m:d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×0.</m:t>
                  </m:r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2</m:t>
                  </m:r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0</m:t>
                  </m:r>
                </m:oMath>
              </a14:m>
              <a:endParaRPr lang="en-US" dirty="0"/>
            </a:p>
          </dgm:t>
        </dgm:pt>
      </mc:Choice>
      <mc:Fallback>
        <dgm:pt modelId="{2CE293EA-D2DB-41CB-B64F-90474E358CAE}">
          <dgm:prSet/>
          <dgm:spPr/>
          <dgm:t>
            <a:bodyPr/>
            <a:lstStyle/>
            <a:p>
              <a:r>
                <a:rPr lang="en-US" dirty="0" smtClean="0"/>
                <a:t>If yes, </a:t>
              </a:r>
              <a:r>
                <a:rPr lang="en-GB" b="0" i="0" smtClean="0">
                  <a:latin typeface="Cambria Math" panose="02040503050406030204" pitchFamily="18" charset="0"/>
                </a:rPr>
                <a:t>(𝐴−1</a:t>
              </a:r>
              <a:r>
                <a:rPr lang="en-GB" b="0" i="0" smtClean="0">
                  <a:latin typeface="Cambria Math" panose="02040503050406030204" pitchFamily="18" charset="0"/>
                </a:rPr>
                <a:t>1,85</a:t>
              </a:r>
              <a:r>
                <a:rPr lang="en-GB" b="0" i="0" smtClean="0">
                  <a:latin typeface="Cambria Math" panose="02040503050406030204" pitchFamily="18" charset="0"/>
                </a:rPr>
                <a:t>0)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×0.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  <a:endParaRPr lang="en-US" dirty="0"/>
            </a:p>
          </dgm:t>
        </dgm:pt>
      </mc:Fallback>
    </mc:AlternateContent>
    <dgm:pt modelId="{9377E9CD-7BD5-4E15-9A80-000488DCA56A}" type="parTrans" cxnId="{C8E355EC-76D7-4A24-9901-C85828D2F7DD}">
      <dgm:prSet/>
      <dgm:spPr/>
      <dgm:t>
        <a:bodyPr/>
        <a:lstStyle/>
        <a:p>
          <a:endParaRPr lang="en-US"/>
        </a:p>
      </dgm:t>
    </dgm:pt>
    <dgm:pt modelId="{75746173-B84A-4A99-A6CD-B4F54294A05D}" type="sibTrans" cxnId="{C8E355EC-76D7-4A24-9901-C85828D2F7DD}">
      <dgm:prSet/>
      <dgm:spPr/>
      <dgm:t>
        <a:bodyPr/>
        <a:lstStyle/>
        <a:p>
          <a:endParaRPr lang="en-US"/>
        </a:p>
      </dgm:t>
    </dgm:pt>
    <dgm:pt modelId="{6D7BAA14-CB5D-411C-BA48-91A7A331BA84}">
      <dgm:prSet/>
      <dgm:spPr/>
      <dgm:t>
        <a:bodyPr/>
        <a:lstStyle/>
        <a:p>
          <a:r>
            <a:rPr lang="en-US" dirty="0" smtClean="0"/>
            <a:t>This is your taxable income</a:t>
          </a:r>
          <a:endParaRPr lang="en-US" dirty="0"/>
        </a:p>
      </dgm:t>
    </dgm:pt>
    <dgm:pt modelId="{5111AC3C-692C-46DA-A4CB-8923F7E48D7D}" type="parTrans" cxnId="{F825F01C-C856-4657-ABB9-18A938F36887}">
      <dgm:prSet/>
      <dgm:spPr/>
      <dgm:t>
        <a:bodyPr/>
        <a:lstStyle/>
        <a:p>
          <a:endParaRPr lang="en-US"/>
        </a:p>
      </dgm:t>
    </dgm:pt>
    <dgm:pt modelId="{8314F069-D479-4E5B-BB2A-B5D169674ACB}" type="sibTrans" cxnId="{F825F01C-C856-4657-ABB9-18A938F36887}">
      <dgm:prSet/>
      <dgm:spPr/>
      <dgm:t>
        <a:bodyPr/>
        <a:lstStyle/>
        <a:p>
          <a:endParaRPr lang="en-US"/>
        </a:p>
      </dgm:t>
    </dgm:pt>
    <dgm:pt modelId="{CD956666-0667-428C-BF8D-FEDF23F779E9}">
      <dgm:prSet/>
      <dgm:spPr/>
      <dgm:t>
        <a:bodyPr/>
        <a:lstStyle/>
        <a:p>
          <a:r>
            <a:rPr lang="en-US" dirty="0" smtClean="0"/>
            <a:t>Your total income minus your pension contributions.</a:t>
          </a:r>
          <a:endParaRPr lang="en-US" dirty="0"/>
        </a:p>
      </dgm:t>
    </dgm:pt>
    <dgm:pt modelId="{C12BF24C-C00C-445C-8B99-99EA147992D7}" type="parTrans" cxnId="{7621E477-6A2C-428E-A6BD-7F1CBB14F578}">
      <dgm:prSet/>
      <dgm:spPr/>
      <dgm:t>
        <a:bodyPr/>
        <a:lstStyle/>
        <a:p>
          <a:endParaRPr lang="en-US"/>
        </a:p>
      </dgm:t>
    </dgm:pt>
    <dgm:pt modelId="{D24783F4-CF03-4C2A-B305-503EAD50C2D0}" type="sibTrans" cxnId="{7621E477-6A2C-428E-A6BD-7F1CBB14F578}">
      <dgm:prSet/>
      <dgm:spPr/>
      <dgm:t>
        <a:bodyPr/>
        <a:lstStyle/>
        <a:p>
          <a:endParaRPr lang="en-US"/>
        </a:p>
      </dgm:t>
    </dgm:pt>
    <dgm:pt modelId="{752CF6C3-7AAF-4BAE-A553-BE14DE81D14F}">
      <dgm:prSet/>
      <dgm:spPr/>
      <dgm:t>
        <a:bodyPr/>
        <a:lstStyle/>
        <a:p>
          <a:r>
            <a:rPr lang="en-US" dirty="0" smtClean="0"/>
            <a:t>If no, see below.</a:t>
          </a:r>
          <a:endParaRPr lang="en-US" dirty="0"/>
        </a:p>
      </dgm:t>
    </dgm:pt>
    <dgm:pt modelId="{46494833-62E8-4A8C-8EB6-F641F4A4FD95}" type="parTrans" cxnId="{C77AB46A-20D1-4DA3-8114-7DB892CB14D5}">
      <dgm:prSet/>
      <dgm:spPr/>
      <dgm:t>
        <a:bodyPr/>
        <a:lstStyle/>
        <a:p>
          <a:endParaRPr lang="en-US"/>
        </a:p>
      </dgm:t>
    </dgm:pt>
    <dgm:pt modelId="{8279B7D2-E926-4208-95BC-1AA568BDB242}" type="sibTrans" cxnId="{C77AB46A-20D1-4DA3-8114-7DB892CB14D5}">
      <dgm:prSet/>
      <dgm:spPr/>
      <dgm:t>
        <a:bodyPr/>
        <a:lstStyle/>
        <a:p>
          <a:endParaRPr lang="en-US"/>
        </a:p>
      </dgm:t>
    </dgm:pt>
    <dgm:pt modelId="{424E26F2-C702-4713-A0F8-07876BB1AD40}">
      <dgm:prSet/>
      <dgm:spPr/>
      <dgm:t>
        <a:bodyPr/>
        <a:lstStyle/>
        <a:p>
          <a:r>
            <a:rPr lang="en-US" dirty="0" smtClean="0"/>
            <a:t>If no, you pay zero income tax.</a:t>
          </a:r>
          <a:endParaRPr lang="en-US" dirty="0"/>
        </a:p>
      </dgm:t>
    </dgm:pt>
    <dgm:pt modelId="{FE992950-45F1-4E85-859B-5C222E4B412D}" type="parTrans" cxnId="{16EF9F1D-AF8A-45BC-8815-8E050E40D378}">
      <dgm:prSet/>
      <dgm:spPr/>
      <dgm:t>
        <a:bodyPr/>
        <a:lstStyle/>
        <a:p>
          <a:endParaRPr lang="en-US"/>
        </a:p>
      </dgm:t>
    </dgm:pt>
    <dgm:pt modelId="{B2A3851C-6454-4AA4-9851-477C3F09A2A8}" type="sibTrans" cxnId="{16EF9F1D-AF8A-45BC-8815-8E050E40D378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509CE511-73B7-46CF-A7BA-481A1893BAA0}">
          <dgm:prSet/>
          <dgm:spPr/>
          <dgm:t>
            <a:bodyPr/>
            <a:lstStyle/>
            <a:p>
              <a:r>
                <a:rPr lang="en-US" dirty="0" smtClean="0"/>
                <a:t>If yes, </a:t>
              </a:r>
              <a14:m>
                <m:oMath xmlns:m="http://schemas.openxmlformats.org/officeDocument/2006/math">
                  <m:r>
                    <a:rPr lang="en-GB" b="0" i="1" smtClean="0">
                      <a:latin typeface="Cambria Math" panose="02040503050406030204" pitchFamily="18" charset="0"/>
                    </a:rPr>
                    <m:t>£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40,210</m:t>
                  </m:r>
                  <m:r>
                    <a:rPr lang="en-GB" b="0" i="1" smtClean="0">
                      <a:latin typeface="Cambria Math" panose="02040503050406030204" pitchFamily="18" charset="0"/>
                    </a:rPr>
                    <m:t>+</m:t>
                  </m:r>
                  <m:d>
                    <m:dPr>
                      <m:ctrlPr>
                        <a:rPr lang="en-GB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−123,7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00</m:t>
                      </m:r>
                    </m:e>
                  </m:d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×0.4</m:t>
                  </m:r>
                  <m:r>
                    <a:rPr lang="en-GB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0</m:t>
                  </m:r>
                </m:oMath>
              </a14:m>
              <a:endParaRPr lang="en-US" dirty="0"/>
            </a:p>
          </dgm:t>
        </dgm:pt>
      </mc:Choice>
      <mc:Fallback>
        <dgm:pt modelId="{509CE511-73B7-46CF-A7BA-481A1893BAA0}">
          <dgm:prSet/>
          <dgm:spPr/>
          <dgm:t>
            <a:bodyPr/>
            <a:lstStyle/>
            <a:p>
              <a:r>
                <a:rPr lang="en-US" dirty="0" smtClean="0"/>
                <a:t>If yes, </a:t>
              </a:r>
              <a:r>
                <a:rPr lang="en-GB" b="0" i="0" smtClean="0">
                  <a:latin typeface="Cambria Math" panose="02040503050406030204" pitchFamily="18" charset="0"/>
                </a:rPr>
                <a:t>£</a:t>
              </a:r>
              <a:r>
                <a:rPr lang="en-GB" b="0" i="0" smtClean="0">
                  <a:latin typeface="Cambria Math" panose="02040503050406030204" pitchFamily="18" charset="0"/>
                </a:rPr>
                <a:t>40,210</a:t>
              </a:r>
              <a:r>
                <a:rPr lang="en-GB" b="0" i="0" smtClean="0">
                  <a:latin typeface="Cambria Math" panose="02040503050406030204" pitchFamily="18" charset="0"/>
                </a:rPr>
                <a:t>+(𝐴−1</a:t>
              </a:r>
              <a:r>
                <a:rPr lang="en-GB" b="0" i="0" smtClean="0">
                  <a:latin typeface="Cambria Math" panose="02040503050406030204" pitchFamily="18" charset="0"/>
                </a:rPr>
                <a:t>23</a:t>
              </a:r>
              <a:r>
                <a:rPr lang="en-GB" b="0" i="0" smtClean="0">
                  <a:latin typeface="Cambria Math" panose="02040503050406030204" pitchFamily="18" charset="0"/>
                </a:rPr>
                <a:t>,</a:t>
              </a:r>
              <a:r>
                <a:rPr lang="en-GB" b="0" i="0" smtClean="0">
                  <a:latin typeface="Cambria Math" panose="02040503050406030204" pitchFamily="18" charset="0"/>
                </a:rPr>
                <a:t>7</a:t>
              </a:r>
              <a:r>
                <a:rPr lang="en-GB" b="0" i="0" smtClean="0">
                  <a:latin typeface="Cambria Math" panose="02040503050406030204" pitchFamily="18" charset="0"/>
                </a:rPr>
                <a:t>00)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×0.4</a:t>
              </a:r>
              <a:r>
                <a:rPr lang="en-GB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  <a:endParaRPr lang="en-US" dirty="0"/>
            </a:p>
          </dgm:t>
        </dgm:pt>
      </mc:Fallback>
    </mc:AlternateContent>
    <dgm:pt modelId="{EB6A9BC3-B6AF-4C62-B40C-066D0035850E}" type="parTrans" cxnId="{8F11666A-3193-49B5-B23E-487ACAF72310}">
      <dgm:prSet/>
      <dgm:spPr/>
      <dgm:t>
        <a:bodyPr/>
        <a:lstStyle/>
        <a:p>
          <a:endParaRPr lang="en-US"/>
        </a:p>
      </dgm:t>
    </dgm:pt>
    <dgm:pt modelId="{F5944DCD-0C9B-4A59-B7CB-1DFC1949DDE7}" type="sibTrans" cxnId="{8F11666A-3193-49B5-B23E-487ACAF72310}">
      <dgm:prSet/>
      <dgm:spPr/>
      <dgm:t>
        <a:bodyPr/>
        <a:lstStyle/>
        <a:p>
          <a:endParaRPr lang="en-US"/>
        </a:p>
      </dgm:t>
    </dgm:pt>
    <dgm:pt modelId="{2D67132E-D693-449C-843E-84232A36C8FA}">
      <dgm:prSet/>
      <dgm:spPr/>
      <dgm:t>
        <a:bodyPr/>
        <a:lstStyle/>
        <a:p>
          <a:r>
            <a:rPr lang="en-GB" b="0" dirty="0" smtClean="0"/>
            <a:t>Is your taxable income greater than £123,700?</a:t>
          </a:r>
          <a:endParaRPr lang="en-US" dirty="0"/>
        </a:p>
      </dgm:t>
    </dgm:pt>
    <dgm:pt modelId="{0FE4B542-1B26-4CAD-9143-055CCB5EF2EA}" type="parTrans" cxnId="{30F1A022-2C91-453C-A559-C349FA9837F0}">
      <dgm:prSet/>
      <dgm:spPr/>
      <dgm:t>
        <a:bodyPr/>
        <a:lstStyle/>
        <a:p>
          <a:endParaRPr lang="en-US"/>
        </a:p>
      </dgm:t>
    </dgm:pt>
    <dgm:pt modelId="{3E6C1CD0-DB55-46FE-A95C-299BBF003005}" type="sibTrans" cxnId="{30F1A022-2C91-453C-A559-C349FA9837F0}">
      <dgm:prSet/>
      <dgm:spPr/>
      <dgm:t>
        <a:bodyPr/>
        <a:lstStyle/>
        <a:p>
          <a:endParaRPr lang="en-US"/>
        </a:p>
      </dgm:t>
    </dgm:pt>
    <dgm:pt modelId="{9830349B-4C86-4738-9D94-4D296F2EBA0F}">
      <dgm:prSet/>
      <dgm:spPr/>
      <dgm:t>
        <a:bodyPr/>
        <a:lstStyle/>
        <a:p>
          <a:r>
            <a:rPr lang="en-US" dirty="0" smtClean="0"/>
            <a:t>If no, see below</a:t>
          </a:r>
          <a:endParaRPr lang="en-US" dirty="0"/>
        </a:p>
      </dgm:t>
    </dgm:pt>
    <dgm:pt modelId="{559CE2A3-E293-479A-9E8F-0428B019FA4F}" type="parTrans" cxnId="{629AD364-E298-41A4-A012-EF13132EE0F8}">
      <dgm:prSet/>
      <dgm:spPr/>
      <dgm:t>
        <a:bodyPr/>
        <a:lstStyle/>
        <a:p>
          <a:endParaRPr lang="en-US"/>
        </a:p>
      </dgm:t>
    </dgm:pt>
    <dgm:pt modelId="{7C78CC99-82F3-4FDD-9522-D28EDD4F7AD4}" type="sibTrans" cxnId="{629AD364-E298-41A4-A012-EF13132EE0F8}">
      <dgm:prSet/>
      <dgm:spPr/>
      <dgm:t>
        <a:bodyPr/>
        <a:lstStyle/>
        <a:p>
          <a:endParaRPr lang="en-US"/>
        </a:p>
      </dgm:t>
    </dgm:pt>
    <dgm:pt modelId="{903E54E4-9C9A-4D3F-80DE-98F80FE0E14C}" type="pres">
      <dgm:prSet presAssocID="{BB2A4A23-59BF-4443-9C15-E658F80AB79F}" presName="Name0" presStyleCnt="0">
        <dgm:presLayoutVars>
          <dgm:dir/>
          <dgm:animLvl val="lvl"/>
          <dgm:resizeHandles val="exact"/>
        </dgm:presLayoutVars>
      </dgm:prSet>
      <dgm:spPr/>
    </dgm:pt>
    <dgm:pt modelId="{7FD1DFFD-928B-44AA-A303-3661A86D6DFE}" type="pres">
      <dgm:prSet presAssocID="{A4ED0603-CF1B-498B-9EE4-E7495669D801}" presName="boxAndChildren" presStyleCnt="0"/>
      <dgm:spPr/>
    </dgm:pt>
    <dgm:pt modelId="{B8283845-333B-404B-A667-5DE10FA9CCBC}" type="pres">
      <dgm:prSet presAssocID="{A4ED0603-CF1B-498B-9EE4-E7495669D801}" presName="parentTextBox" presStyleLbl="node1" presStyleIdx="0" presStyleCnt="6"/>
      <dgm:spPr/>
      <dgm:t>
        <a:bodyPr/>
        <a:lstStyle/>
        <a:p>
          <a:endParaRPr lang="en-US"/>
        </a:p>
      </dgm:t>
    </dgm:pt>
    <dgm:pt modelId="{B084E131-04B8-4D37-BF37-48D42C3C3878}" type="pres">
      <dgm:prSet presAssocID="{A4ED0603-CF1B-498B-9EE4-E7495669D801}" presName="entireBox" presStyleLbl="node1" presStyleIdx="0" presStyleCnt="6"/>
      <dgm:spPr/>
      <dgm:t>
        <a:bodyPr/>
        <a:lstStyle/>
        <a:p>
          <a:endParaRPr lang="en-US"/>
        </a:p>
      </dgm:t>
    </dgm:pt>
    <dgm:pt modelId="{444148AD-252F-4346-98E9-E0683B9A35E2}" type="pres">
      <dgm:prSet presAssocID="{A4ED0603-CF1B-498B-9EE4-E7495669D801}" presName="descendantBox" presStyleCnt="0"/>
      <dgm:spPr/>
    </dgm:pt>
    <dgm:pt modelId="{5FA77FDF-1426-4F8E-B384-F50815EA63D6}" type="pres">
      <dgm:prSet presAssocID="{2CE293EA-D2DB-41CB-B64F-90474E358CAE}" presName="childTextBox" presStyleLbl="fgAccFollowNode1" presStyleIdx="0" presStyleCnt="11">
        <dgm:presLayoutVars>
          <dgm:bulletEnabled val="1"/>
        </dgm:presLayoutVars>
      </dgm:prSet>
      <dgm:spPr/>
    </dgm:pt>
    <dgm:pt modelId="{1A3BE74F-21AF-4FB0-A654-3289E588D9FF}" type="pres">
      <dgm:prSet presAssocID="{424E26F2-C702-4713-A0F8-07876BB1AD40}" presName="childTextBox" presStyleLbl="fgAccFollowNode1" presStyleIdx="1" presStyleCnt="11">
        <dgm:presLayoutVars>
          <dgm:bulletEnabled val="1"/>
        </dgm:presLayoutVars>
      </dgm:prSet>
      <dgm:spPr/>
    </dgm:pt>
    <dgm:pt modelId="{94B0CC0C-C0ED-4EEB-84A5-5729D58B9F8D}" type="pres">
      <dgm:prSet presAssocID="{119BF7C8-CA62-47B7-AF9E-CDC0EA6CA455}" presName="sp" presStyleCnt="0"/>
      <dgm:spPr/>
    </dgm:pt>
    <dgm:pt modelId="{DE8FB6EF-4AF7-4414-BFF3-F94EF632934C}" type="pres">
      <dgm:prSet presAssocID="{5CAFC0C9-EC38-4434-BC7C-E05B691692DE}" presName="arrowAndChildren" presStyleCnt="0"/>
      <dgm:spPr/>
    </dgm:pt>
    <dgm:pt modelId="{453BF1DC-FC86-4006-979F-EC6CE43B97B1}" type="pres">
      <dgm:prSet presAssocID="{5CAFC0C9-EC38-4434-BC7C-E05B691692DE}" presName="parentTextArrow" presStyleLbl="node1" presStyleIdx="0" presStyleCnt="6"/>
      <dgm:spPr/>
      <dgm:t>
        <a:bodyPr/>
        <a:lstStyle/>
        <a:p>
          <a:endParaRPr lang="en-US"/>
        </a:p>
      </dgm:t>
    </dgm:pt>
    <dgm:pt modelId="{3CEDB719-57AB-4B5D-ACCB-BFAA3A0407BD}" type="pres">
      <dgm:prSet presAssocID="{5CAFC0C9-EC38-4434-BC7C-E05B691692DE}" presName="arrow" presStyleLbl="node1" presStyleIdx="1" presStyleCnt="6"/>
      <dgm:spPr/>
      <dgm:t>
        <a:bodyPr/>
        <a:lstStyle/>
        <a:p>
          <a:endParaRPr lang="en-US"/>
        </a:p>
      </dgm:t>
    </dgm:pt>
    <dgm:pt modelId="{C07DB6E6-B183-4F20-B321-E52D6CC6A77B}" type="pres">
      <dgm:prSet presAssocID="{5CAFC0C9-EC38-4434-BC7C-E05B691692DE}" presName="descendantArrow" presStyleCnt="0"/>
      <dgm:spPr/>
    </dgm:pt>
    <dgm:pt modelId="{5A059370-2573-47F4-A8E7-3057D34259AE}" type="pres">
      <dgm:prSet presAssocID="{82810ADF-F8B1-4550-8795-98C29C47A5E8}" presName="childTextArrow" presStyleLbl="fgAccFollowNode1" presStyleIdx="2" presStyleCnt="11" custScaleX="1272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0BC8E-E434-431F-A145-6DF46AC4424A}" type="pres">
      <dgm:prSet presAssocID="{F765A73F-0C16-4170-B052-4227B02C7F7B}" presName="childTextArrow" presStyleLbl="fg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FDA9E-1414-450A-BE0F-509E2C835345}" type="pres">
      <dgm:prSet presAssocID="{5B871329-1A55-4A64-8D0A-C90A7AB41F4C}" presName="sp" presStyleCnt="0"/>
      <dgm:spPr/>
    </dgm:pt>
    <dgm:pt modelId="{FB7A6E0B-45BC-49A9-BF3D-43B0D77BDAF3}" type="pres">
      <dgm:prSet presAssocID="{7AAFFE13-131E-4869-BC11-710FE147A5AF}" presName="arrowAndChildren" presStyleCnt="0"/>
      <dgm:spPr/>
    </dgm:pt>
    <dgm:pt modelId="{90239F6E-AAA9-4106-99B0-3A3229F6C548}" type="pres">
      <dgm:prSet presAssocID="{7AAFFE13-131E-4869-BC11-710FE147A5AF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CC278DEF-D0BA-4813-A5DF-B75736E52CAF}" type="pres">
      <dgm:prSet presAssocID="{7AAFFE13-131E-4869-BC11-710FE147A5AF}" presName="arrow" presStyleLbl="node1" presStyleIdx="2" presStyleCnt="6"/>
      <dgm:spPr/>
      <dgm:t>
        <a:bodyPr/>
        <a:lstStyle/>
        <a:p>
          <a:endParaRPr lang="en-US"/>
        </a:p>
      </dgm:t>
    </dgm:pt>
    <dgm:pt modelId="{76CBF2A8-91AC-473F-AA6A-EEFAD4CB6AFA}" type="pres">
      <dgm:prSet presAssocID="{7AAFFE13-131E-4869-BC11-710FE147A5AF}" presName="descendantArrow" presStyleCnt="0"/>
      <dgm:spPr/>
    </dgm:pt>
    <dgm:pt modelId="{14017704-1ECB-49B8-9BF1-147AA6477409}" type="pres">
      <dgm:prSet presAssocID="{2F99DF59-92A2-4975-8E80-E0CF8896CF29}" presName="childTextArrow" presStyleLbl="fgAccFollowNode1" presStyleIdx="4" presStyleCnt="11" custScaleX="126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BEE25F-DEFE-4FD5-B779-2E18B358EE29}" type="pres">
      <dgm:prSet presAssocID="{752CF6C3-7AAF-4BAE-A553-BE14DE81D14F}" presName="childTextArrow" presStyleLbl="fg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251E7-FCE0-4424-B496-018D9D66F485}" type="pres">
      <dgm:prSet presAssocID="{3E6C1CD0-DB55-46FE-A95C-299BBF003005}" presName="sp" presStyleCnt="0"/>
      <dgm:spPr/>
    </dgm:pt>
    <dgm:pt modelId="{70142B1C-8713-48EE-BAE3-D168C649F981}" type="pres">
      <dgm:prSet presAssocID="{2D67132E-D693-449C-843E-84232A36C8FA}" presName="arrowAndChildren" presStyleCnt="0"/>
      <dgm:spPr/>
    </dgm:pt>
    <dgm:pt modelId="{C580A7DA-BF66-4F24-934D-4696E0D02988}" type="pres">
      <dgm:prSet presAssocID="{2D67132E-D693-449C-843E-84232A36C8FA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9ABE9274-1C77-4CEC-91DD-C9A7B30B4FF8}" type="pres">
      <dgm:prSet presAssocID="{2D67132E-D693-449C-843E-84232A36C8FA}" presName="arrow" presStyleLbl="node1" presStyleIdx="3" presStyleCnt="6"/>
      <dgm:spPr/>
      <dgm:t>
        <a:bodyPr/>
        <a:lstStyle/>
        <a:p>
          <a:endParaRPr lang="en-US"/>
        </a:p>
      </dgm:t>
    </dgm:pt>
    <dgm:pt modelId="{C2EF0D0A-286E-48D4-AE30-A14C4AAFEECA}" type="pres">
      <dgm:prSet presAssocID="{2D67132E-D693-449C-843E-84232A36C8FA}" presName="descendantArrow" presStyleCnt="0"/>
      <dgm:spPr/>
    </dgm:pt>
    <dgm:pt modelId="{A4EE0F2D-AAA3-4CCF-849A-586B3D4515A4}" type="pres">
      <dgm:prSet presAssocID="{509CE511-73B7-46CF-A7BA-481A1893BAA0}" presName="childTextArrow" presStyleLbl="fgAccFollowNode1" presStyleIdx="6" presStyleCnt="11" custScaleX="126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1618F-D6DC-44E8-A8E1-435460FBBE89}" type="pres">
      <dgm:prSet presAssocID="{9830349B-4C86-4738-9D94-4D296F2EBA0F}" presName="childTextArrow" presStyleLbl="fg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CA8D6-4794-4D25-B826-81B3D50D241C}" type="pres">
      <dgm:prSet presAssocID="{11A1DE3B-7D19-4B88-937A-340DCD91D5DA}" presName="sp" presStyleCnt="0"/>
      <dgm:spPr/>
    </dgm:pt>
    <dgm:pt modelId="{6824FF44-CE3F-49B0-A344-0C717D5F4CAB}" type="pres">
      <dgm:prSet presAssocID="{12DAA46E-07D4-4BD8-BA7D-D7BA0031B5E7}" presName="arrowAndChildren" presStyleCnt="0"/>
      <dgm:spPr/>
    </dgm:pt>
    <dgm:pt modelId="{527DE65D-61CD-47CB-BAEA-AC7239C72A76}" type="pres">
      <dgm:prSet presAssocID="{12DAA46E-07D4-4BD8-BA7D-D7BA0031B5E7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0604B1F7-C4BE-4CCB-BB44-1239DE1DD116}" type="pres">
      <dgm:prSet presAssocID="{12DAA46E-07D4-4BD8-BA7D-D7BA0031B5E7}" presName="arrow" presStyleLbl="node1" presStyleIdx="4" presStyleCnt="6"/>
      <dgm:spPr/>
      <dgm:t>
        <a:bodyPr/>
        <a:lstStyle/>
        <a:p>
          <a:endParaRPr lang="en-US"/>
        </a:p>
      </dgm:t>
    </dgm:pt>
    <dgm:pt modelId="{617DEA97-345A-4171-9699-53F788094924}" type="pres">
      <dgm:prSet presAssocID="{12DAA46E-07D4-4BD8-BA7D-D7BA0031B5E7}" presName="descendantArrow" presStyleCnt="0"/>
      <dgm:spPr/>
    </dgm:pt>
    <dgm:pt modelId="{811F4218-EF4F-40D5-921D-7CA7F4334801}" type="pres">
      <dgm:prSet presAssocID="{33607B64-09C5-42AD-8010-C197BEDCEBE9}" presName="childTextArrow" presStyleLbl="fgAccFollowNode1" presStyleIdx="8" presStyleCnt="11" custScaleX="126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A0313-B804-4DCE-81AB-76A3CEE86D7C}" type="pres">
      <dgm:prSet presAssocID="{DE781D84-0C83-484C-BB15-6CFB98F3E750}" presName="childTextArrow" presStyleLbl="fg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9FD24-66D5-4493-91C1-90923499F04A}" type="pres">
      <dgm:prSet presAssocID="{D24783F4-CF03-4C2A-B305-503EAD50C2D0}" presName="sp" presStyleCnt="0"/>
      <dgm:spPr/>
    </dgm:pt>
    <dgm:pt modelId="{64752A51-E42C-4FE2-9C4B-736B93A60FBE}" type="pres">
      <dgm:prSet presAssocID="{CD956666-0667-428C-BF8D-FEDF23F779E9}" presName="arrowAndChildren" presStyleCnt="0"/>
      <dgm:spPr/>
    </dgm:pt>
    <dgm:pt modelId="{1519D46A-BACB-45FF-828A-EF480D6677E8}" type="pres">
      <dgm:prSet presAssocID="{CD956666-0667-428C-BF8D-FEDF23F779E9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254B91C6-F177-4611-8665-261029986DF9}" type="pres">
      <dgm:prSet presAssocID="{CD956666-0667-428C-BF8D-FEDF23F779E9}" presName="arrow" presStyleLbl="node1" presStyleIdx="5" presStyleCnt="6"/>
      <dgm:spPr/>
      <dgm:t>
        <a:bodyPr/>
        <a:lstStyle/>
        <a:p>
          <a:endParaRPr lang="en-US"/>
        </a:p>
      </dgm:t>
    </dgm:pt>
    <dgm:pt modelId="{F740E238-7E00-40D1-A368-EBDCFDF2BD19}" type="pres">
      <dgm:prSet presAssocID="{CD956666-0667-428C-BF8D-FEDF23F779E9}" presName="descendantArrow" presStyleCnt="0"/>
      <dgm:spPr/>
    </dgm:pt>
    <dgm:pt modelId="{8E491C2A-AAA8-4DB0-A39A-54C7B2555D79}" type="pres">
      <dgm:prSet presAssocID="{6D7BAA14-CB5D-411C-BA48-91A7A331BA84}" presName="childTextArrow" presStyleLbl="fgAccFollowNode1" presStyleIdx="10" presStyleCnt="11">
        <dgm:presLayoutVars>
          <dgm:bulletEnabled val="1"/>
        </dgm:presLayoutVars>
      </dgm:prSet>
      <dgm:spPr/>
    </dgm:pt>
  </dgm:ptLst>
  <dgm:cxnLst>
    <dgm:cxn modelId="{7621E477-6A2C-428E-A6BD-7F1CBB14F578}" srcId="{BB2A4A23-59BF-4443-9C15-E658F80AB79F}" destId="{CD956666-0667-428C-BF8D-FEDF23F779E9}" srcOrd="0" destOrd="0" parTransId="{C12BF24C-C00C-445C-8B99-99EA147992D7}" sibTransId="{D24783F4-CF03-4C2A-B305-503EAD50C2D0}"/>
    <dgm:cxn modelId="{B2BBC667-1177-40BB-8F3C-24CB5CC65C91}" type="presOf" srcId="{2CE293EA-D2DB-41CB-B64F-90474E358CAE}" destId="{5FA77FDF-1426-4F8E-B384-F50815EA63D6}" srcOrd="0" destOrd="0" presId="urn:microsoft.com/office/officeart/2005/8/layout/process4"/>
    <dgm:cxn modelId="{48021294-7366-472D-BEC4-24D86E8382D2}" type="presOf" srcId="{A4ED0603-CF1B-498B-9EE4-E7495669D801}" destId="{B084E131-04B8-4D37-BF37-48D42C3C3878}" srcOrd="1" destOrd="0" presId="urn:microsoft.com/office/officeart/2005/8/layout/process4"/>
    <dgm:cxn modelId="{C77AB46A-20D1-4DA3-8114-7DB892CB14D5}" srcId="{7AAFFE13-131E-4869-BC11-710FE147A5AF}" destId="{752CF6C3-7AAF-4BAE-A553-BE14DE81D14F}" srcOrd="1" destOrd="0" parTransId="{46494833-62E8-4A8C-8EB6-F641F4A4FD95}" sibTransId="{8279B7D2-E926-4208-95BC-1AA568BDB242}"/>
    <dgm:cxn modelId="{E2CF65D9-8B61-4139-A3D7-4ADB54D1172B}" type="presOf" srcId="{7AAFFE13-131E-4869-BC11-710FE147A5AF}" destId="{CC278DEF-D0BA-4813-A5DF-B75736E52CAF}" srcOrd="1" destOrd="0" presId="urn:microsoft.com/office/officeart/2005/8/layout/process4"/>
    <dgm:cxn modelId="{8D9BFAAE-5C6E-4EEB-9477-CB02CEFF2D04}" srcId="{7AAFFE13-131E-4869-BC11-710FE147A5AF}" destId="{2F99DF59-92A2-4975-8E80-E0CF8896CF29}" srcOrd="0" destOrd="0" parTransId="{54A62E79-D7CB-4B7A-A15A-5F0CC099C28C}" sibTransId="{3047E090-FB73-40EF-B16A-A4F7F7BBFBE1}"/>
    <dgm:cxn modelId="{17BDF271-A91A-4812-9909-497FB15641E2}" type="presOf" srcId="{9830349B-4C86-4738-9D94-4D296F2EBA0F}" destId="{98A1618F-D6DC-44E8-A8E1-435460FBBE89}" srcOrd="0" destOrd="0" presId="urn:microsoft.com/office/officeart/2005/8/layout/process4"/>
    <dgm:cxn modelId="{29666BD2-F13C-47F8-BE31-C49087B9D9BC}" type="presOf" srcId="{A4ED0603-CF1B-498B-9EE4-E7495669D801}" destId="{B8283845-333B-404B-A667-5DE10FA9CCBC}" srcOrd="0" destOrd="0" presId="urn:microsoft.com/office/officeart/2005/8/layout/process4"/>
    <dgm:cxn modelId="{629AD364-E298-41A4-A012-EF13132EE0F8}" srcId="{2D67132E-D693-449C-843E-84232A36C8FA}" destId="{9830349B-4C86-4738-9D94-4D296F2EBA0F}" srcOrd="1" destOrd="0" parTransId="{559CE2A3-E293-479A-9E8F-0428B019FA4F}" sibTransId="{7C78CC99-82F3-4FDD-9522-D28EDD4F7AD4}"/>
    <dgm:cxn modelId="{C356E9BE-580A-40F4-BE4C-609A0319727D}" srcId="{12DAA46E-07D4-4BD8-BA7D-D7BA0031B5E7}" destId="{33607B64-09C5-42AD-8010-C197BEDCEBE9}" srcOrd="0" destOrd="0" parTransId="{C14F5424-81F0-4066-A76F-A806FC917EA2}" sibTransId="{9E372BFF-C699-43B7-AA82-BCF5FFDAAF76}"/>
    <dgm:cxn modelId="{8E75131F-E628-4C60-BFF2-AF498CFA7886}" type="presOf" srcId="{12DAA46E-07D4-4BD8-BA7D-D7BA0031B5E7}" destId="{0604B1F7-C4BE-4CCB-BB44-1239DE1DD116}" srcOrd="1" destOrd="0" presId="urn:microsoft.com/office/officeart/2005/8/layout/process4"/>
    <dgm:cxn modelId="{5269E808-4AD5-4F41-BED9-6FCAD6697196}" type="presOf" srcId="{DE781D84-0C83-484C-BB15-6CFB98F3E750}" destId="{00DA0313-B804-4DCE-81AB-76A3CEE86D7C}" srcOrd="0" destOrd="0" presId="urn:microsoft.com/office/officeart/2005/8/layout/process4"/>
    <dgm:cxn modelId="{A52018BD-01B5-4D5B-B496-5F3C38ED4482}" type="presOf" srcId="{2D67132E-D693-449C-843E-84232A36C8FA}" destId="{C580A7DA-BF66-4F24-934D-4696E0D02988}" srcOrd="0" destOrd="0" presId="urn:microsoft.com/office/officeart/2005/8/layout/process4"/>
    <dgm:cxn modelId="{70DFC885-FD37-470A-B4D9-151A12C171DF}" type="presOf" srcId="{6D7BAA14-CB5D-411C-BA48-91A7A331BA84}" destId="{8E491C2A-AAA8-4DB0-A39A-54C7B2555D79}" srcOrd="0" destOrd="0" presId="urn:microsoft.com/office/officeart/2005/8/layout/process4"/>
    <dgm:cxn modelId="{0F8AC66E-7DF6-43B2-9371-04F1FEA8EEBC}" type="presOf" srcId="{424E26F2-C702-4713-A0F8-07876BB1AD40}" destId="{1A3BE74F-21AF-4FB0-A654-3289E588D9FF}" srcOrd="0" destOrd="0" presId="urn:microsoft.com/office/officeart/2005/8/layout/process4"/>
    <dgm:cxn modelId="{9AF711C5-EAC6-4CF0-982A-DF3660B9ECA2}" type="presOf" srcId="{7AAFFE13-131E-4869-BC11-710FE147A5AF}" destId="{90239F6E-AAA9-4106-99B0-3A3229F6C548}" srcOrd="0" destOrd="0" presId="urn:microsoft.com/office/officeart/2005/8/layout/process4"/>
    <dgm:cxn modelId="{98E9908F-2053-477F-9DD6-CD4199E083AC}" srcId="{BB2A4A23-59BF-4443-9C15-E658F80AB79F}" destId="{7AAFFE13-131E-4869-BC11-710FE147A5AF}" srcOrd="3" destOrd="0" parTransId="{6D0DEAE3-6AEC-424A-9EAD-6B4726B714E5}" sibTransId="{5B871329-1A55-4A64-8D0A-C90A7AB41F4C}"/>
    <dgm:cxn modelId="{189991DB-62A0-47A0-B05D-E3DFD9137704}" srcId="{BB2A4A23-59BF-4443-9C15-E658F80AB79F}" destId="{5CAFC0C9-EC38-4434-BC7C-E05B691692DE}" srcOrd="4" destOrd="0" parTransId="{4DDD6DB9-DA1C-4A90-80F9-C3045E056228}" sibTransId="{119BF7C8-CA62-47B7-AF9E-CDC0EA6CA455}"/>
    <dgm:cxn modelId="{12265A4C-E1FA-452B-B451-60370FABD761}" type="presOf" srcId="{5CAFC0C9-EC38-4434-BC7C-E05B691692DE}" destId="{3CEDB719-57AB-4B5D-ACCB-BFAA3A0407BD}" srcOrd="1" destOrd="0" presId="urn:microsoft.com/office/officeart/2005/8/layout/process4"/>
    <dgm:cxn modelId="{192FDBF1-BC58-4901-8F29-F01ECE775A32}" type="presOf" srcId="{CD956666-0667-428C-BF8D-FEDF23F779E9}" destId="{1519D46A-BACB-45FF-828A-EF480D6677E8}" srcOrd="0" destOrd="0" presId="urn:microsoft.com/office/officeart/2005/8/layout/process4"/>
    <dgm:cxn modelId="{30F1A022-2C91-453C-A559-C349FA9837F0}" srcId="{BB2A4A23-59BF-4443-9C15-E658F80AB79F}" destId="{2D67132E-D693-449C-843E-84232A36C8FA}" srcOrd="2" destOrd="0" parTransId="{0FE4B542-1B26-4CAD-9143-055CCB5EF2EA}" sibTransId="{3E6C1CD0-DB55-46FE-A95C-299BBF003005}"/>
    <dgm:cxn modelId="{EACC4D84-C2BC-4BBA-9A64-2D3067C2D7FB}" type="presOf" srcId="{33607B64-09C5-42AD-8010-C197BEDCEBE9}" destId="{811F4218-EF4F-40D5-921D-7CA7F4334801}" srcOrd="0" destOrd="0" presId="urn:microsoft.com/office/officeart/2005/8/layout/process4"/>
    <dgm:cxn modelId="{01825F61-459B-48FC-A9AA-5B261AEA424F}" srcId="{5CAFC0C9-EC38-4434-BC7C-E05B691692DE}" destId="{F765A73F-0C16-4170-B052-4227B02C7F7B}" srcOrd="1" destOrd="0" parTransId="{0D4D851A-D840-4D04-AADD-FFD72B9E10F3}" sibTransId="{EA54779F-DF6A-41B6-AD6D-EEDC766C9A5B}"/>
    <dgm:cxn modelId="{7A398DDE-9E56-40BA-9E11-06AF6D23238A}" type="presOf" srcId="{82810ADF-F8B1-4550-8795-98C29C47A5E8}" destId="{5A059370-2573-47F4-A8E7-3057D34259AE}" srcOrd="0" destOrd="0" presId="urn:microsoft.com/office/officeart/2005/8/layout/process4"/>
    <dgm:cxn modelId="{AAF80F5D-1B9C-4FB8-B7F5-9142EE073618}" type="presOf" srcId="{BB2A4A23-59BF-4443-9C15-E658F80AB79F}" destId="{903E54E4-9C9A-4D3F-80DE-98F80FE0E14C}" srcOrd="0" destOrd="0" presId="urn:microsoft.com/office/officeart/2005/8/layout/process4"/>
    <dgm:cxn modelId="{02B1F8F1-DEE6-4A62-B5C7-F75BA2EE4078}" srcId="{12DAA46E-07D4-4BD8-BA7D-D7BA0031B5E7}" destId="{DE781D84-0C83-484C-BB15-6CFB98F3E750}" srcOrd="1" destOrd="0" parTransId="{7DD2449B-E04F-4AEF-99E1-3186C8389774}" sibTransId="{586195DA-8B83-4F01-9E46-77DE259AC7BB}"/>
    <dgm:cxn modelId="{B334EFEA-2597-4173-83C3-24122BE0C50B}" type="presOf" srcId="{509CE511-73B7-46CF-A7BA-481A1893BAA0}" destId="{A4EE0F2D-AAA3-4CCF-849A-586B3D4515A4}" srcOrd="0" destOrd="0" presId="urn:microsoft.com/office/officeart/2005/8/layout/process4"/>
    <dgm:cxn modelId="{A384A64A-FFAA-4F1F-A4A8-7F7D620CDFD6}" type="presOf" srcId="{752CF6C3-7AAF-4BAE-A553-BE14DE81D14F}" destId="{D5BEE25F-DEFE-4FD5-B779-2E18B358EE29}" srcOrd="0" destOrd="0" presId="urn:microsoft.com/office/officeart/2005/8/layout/process4"/>
    <dgm:cxn modelId="{ABB7555F-A567-42C4-9613-2F73C41B0F2D}" srcId="{BB2A4A23-59BF-4443-9C15-E658F80AB79F}" destId="{12DAA46E-07D4-4BD8-BA7D-D7BA0031B5E7}" srcOrd="1" destOrd="0" parTransId="{6104A50A-525B-4B14-ACB7-5EB21033D739}" sibTransId="{11A1DE3B-7D19-4B88-937A-340DCD91D5DA}"/>
    <dgm:cxn modelId="{16EF9F1D-AF8A-45BC-8815-8E050E40D378}" srcId="{A4ED0603-CF1B-498B-9EE4-E7495669D801}" destId="{424E26F2-C702-4713-A0F8-07876BB1AD40}" srcOrd="1" destOrd="0" parTransId="{FE992950-45F1-4E85-859B-5C222E4B412D}" sibTransId="{B2A3851C-6454-4AA4-9851-477C3F09A2A8}"/>
    <dgm:cxn modelId="{D0751AB9-AD23-484A-8DA9-FFD647C13CA6}" type="presOf" srcId="{2F99DF59-92A2-4975-8E80-E0CF8896CF29}" destId="{14017704-1ECB-49B8-9BF1-147AA6477409}" srcOrd="0" destOrd="0" presId="urn:microsoft.com/office/officeart/2005/8/layout/process4"/>
    <dgm:cxn modelId="{D3EE4572-E48E-427D-A331-5FCE4AEBEB64}" type="presOf" srcId="{F765A73F-0C16-4170-B052-4227B02C7F7B}" destId="{4DB0BC8E-E434-431F-A145-6DF46AC4424A}" srcOrd="0" destOrd="0" presId="urn:microsoft.com/office/officeart/2005/8/layout/process4"/>
    <dgm:cxn modelId="{F825F01C-C856-4657-ABB9-18A938F36887}" srcId="{CD956666-0667-428C-BF8D-FEDF23F779E9}" destId="{6D7BAA14-CB5D-411C-BA48-91A7A331BA84}" srcOrd="0" destOrd="0" parTransId="{5111AC3C-692C-46DA-A4CB-8923F7E48D7D}" sibTransId="{8314F069-D479-4E5B-BB2A-B5D169674ACB}"/>
    <dgm:cxn modelId="{DCC595B2-9C86-4810-85CF-535031AC426D}" srcId="{5CAFC0C9-EC38-4434-BC7C-E05B691692DE}" destId="{82810ADF-F8B1-4550-8795-98C29C47A5E8}" srcOrd="0" destOrd="0" parTransId="{668A14B5-9ADB-42D0-96B1-98E42813194E}" sibTransId="{173621E0-849C-4452-9EE0-32F31C023482}"/>
    <dgm:cxn modelId="{B068E4F1-8BF4-47AE-9D15-6F8832257804}" srcId="{BB2A4A23-59BF-4443-9C15-E658F80AB79F}" destId="{A4ED0603-CF1B-498B-9EE4-E7495669D801}" srcOrd="5" destOrd="0" parTransId="{267E7EDF-53B0-4331-B5AA-0490F6D09BFD}" sibTransId="{5CD7692F-289A-4685-8E1A-A3C7548D24F4}"/>
    <dgm:cxn modelId="{C0BF52BD-93F5-441D-A743-131B63AC2D81}" type="presOf" srcId="{5CAFC0C9-EC38-4434-BC7C-E05B691692DE}" destId="{453BF1DC-FC86-4006-979F-EC6CE43B97B1}" srcOrd="0" destOrd="0" presId="urn:microsoft.com/office/officeart/2005/8/layout/process4"/>
    <dgm:cxn modelId="{28F93853-32A5-4BF4-8914-4C7090CF8381}" type="presOf" srcId="{CD956666-0667-428C-BF8D-FEDF23F779E9}" destId="{254B91C6-F177-4611-8665-261029986DF9}" srcOrd="1" destOrd="0" presId="urn:microsoft.com/office/officeart/2005/8/layout/process4"/>
    <dgm:cxn modelId="{6D795CE5-51B4-4AE0-A5BC-6801D620FF87}" type="presOf" srcId="{12DAA46E-07D4-4BD8-BA7D-D7BA0031B5E7}" destId="{527DE65D-61CD-47CB-BAEA-AC7239C72A76}" srcOrd="0" destOrd="0" presId="urn:microsoft.com/office/officeart/2005/8/layout/process4"/>
    <dgm:cxn modelId="{C8E355EC-76D7-4A24-9901-C85828D2F7DD}" srcId="{A4ED0603-CF1B-498B-9EE4-E7495669D801}" destId="{2CE293EA-D2DB-41CB-B64F-90474E358CAE}" srcOrd="0" destOrd="0" parTransId="{9377E9CD-7BD5-4E15-9A80-000488DCA56A}" sibTransId="{75746173-B84A-4A99-A6CD-B4F54294A05D}"/>
    <dgm:cxn modelId="{8F11666A-3193-49B5-B23E-487ACAF72310}" srcId="{2D67132E-D693-449C-843E-84232A36C8FA}" destId="{509CE511-73B7-46CF-A7BA-481A1893BAA0}" srcOrd="0" destOrd="0" parTransId="{EB6A9BC3-B6AF-4C62-B40C-066D0035850E}" sibTransId="{F5944DCD-0C9B-4A59-B7CB-1DFC1949DDE7}"/>
    <dgm:cxn modelId="{18D4FC69-4249-43C7-A70F-97D6211047B6}" type="presOf" srcId="{2D67132E-D693-449C-843E-84232A36C8FA}" destId="{9ABE9274-1C77-4CEC-91DD-C9A7B30B4FF8}" srcOrd="1" destOrd="0" presId="urn:microsoft.com/office/officeart/2005/8/layout/process4"/>
    <dgm:cxn modelId="{A0FB3FEA-3804-4AEA-B382-8FD41B28DD6E}" type="presParOf" srcId="{903E54E4-9C9A-4D3F-80DE-98F80FE0E14C}" destId="{7FD1DFFD-928B-44AA-A303-3661A86D6DFE}" srcOrd="0" destOrd="0" presId="urn:microsoft.com/office/officeart/2005/8/layout/process4"/>
    <dgm:cxn modelId="{A5B0F796-B610-48A2-BAB6-1A5F7E88F09A}" type="presParOf" srcId="{7FD1DFFD-928B-44AA-A303-3661A86D6DFE}" destId="{B8283845-333B-404B-A667-5DE10FA9CCBC}" srcOrd="0" destOrd="0" presId="urn:microsoft.com/office/officeart/2005/8/layout/process4"/>
    <dgm:cxn modelId="{D0CFBBB2-6ECA-4CA3-AD58-D2D3C5E2FAB2}" type="presParOf" srcId="{7FD1DFFD-928B-44AA-A303-3661A86D6DFE}" destId="{B084E131-04B8-4D37-BF37-48D42C3C3878}" srcOrd="1" destOrd="0" presId="urn:microsoft.com/office/officeart/2005/8/layout/process4"/>
    <dgm:cxn modelId="{EA333B79-280F-4093-BABF-638714BAA7B0}" type="presParOf" srcId="{7FD1DFFD-928B-44AA-A303-3661A86D6DFE}" destId="{444148AD-252F-4346-98E9-E0683B9A35E2}" srcOrd="2" destOrd="0" presId="urn:microsoft.com/office/officeart/2005/8/layout/process4"/>
    <dgm:cxn modelId="{89CA1FEA-BD07-439F-BEBA-C6DD69069F04}" type="presParOf" srcId="{444148AD-252F-4346-98E9-E0683B9A35E2}" destId="{5FA77FDF-1426-4F8E-B384-F50815EA63D6}" srcOrd="0" destOrd="0" presId="urn:microsoft.com/office/officeart/2005/8/layout/process4"/>
    <dgm:cxn modelId="{5BF0600D-B8BB-45F4-BA01-6656E7664D55}" type="presParOf" srcId="{444148AD-252F-4346-98E9-E0683B9A35E2}" destId="{1A3BE74F-21AF-4FB0-A654-3289E588D9FF}" srcOrd="1" destOrd="0" presId="urn:microsoft.com/office/officeart/2005/8/layout/process4"/>
    <dgm:cxn modelId="{DB331F7F-2278-4407-AC12-AAEC7F80107E}" type="presParOf" srcId="{903E54E4-9C9A-4D3F-80DE-98F80FE0E14C}" destId="{94B0CC0C-C0ED-4EEB-84A5-5729D58B9F8D}" srcOrd="1" destOrd="0" presId="urn:microsoft.com/office/officeart/2005/8/layout/process4"/>
    <dgm:cxn modelId="{5E2861C4-6F60-4DD1-B965-3E5D60404E6D}" type="presParOf" srcId="{903E54E4-9C9A-4D3F-80DE-98F80FE0E14C}" destId="{DE8FB6EF-4AF7-4414-BFF3-F94EF632934C}" srcOrd="2" destOrd="0" presId="urn:microsoft.com/office/officeart/2005/8/layout/process4"/>
    <dgm:cxn modelId="{6DF4F8CE-61C5-4097-A6A6-6883D5EC312B}" type="presParOf" srcId="{DE8FB6EF-4AF7-4414-BFF3-F94EF632934C}" destId="{453BF1DC-FC86-4006-979F-EC6CE43B97B1}" srcOrd="0" destOrd="0" presId="urn:microsoft.com/office/officeart/2005/8/layout/process4"/>
    <dgm:cxn modelId="{C359B86A-5FEB-4DD3-85FB-6787C92912C9}" type="presParOf" srcId="{DE8FB6EF-4AF7-4414-BFF3-F94EF632934C}" destId="{3CEDB719-57AB-4B5D-ACCB-BFAA3A0407BD}" srcOrd="1" destOrd="0" presId="urn:microsoft.com/office/officeart/2005/8/layout/process4"/>
    <dgm:cxn modelId="{0D6EEE7B-21F9-4227-BC53-E57091868416}" type="presParOf" srcId="{DE8FB6EF-4AF7-4414-BFF3-F94EF632934C}" destId="{C07DB6E6-B183-4F20-B321-E52D6CC6A77B}" srcOrd="2" destOrd="0" presId="urn:microsoft.com/office/officeart/2005/8/layout/process4"/>
    <dgm:cxn modelId="{9ED8F836-96DB-426E-95BE-8971FDC9584A}" type="presParOf" srcId="{C07DB6E6-B183-4F20-B321-E52D6CC6A77B}" destId="{5A059370-2573-47F4-A8E7-3057D34259AE}" srcOrd="0" destOrd="0" presId="urn:microsoft.com/office/officeart/2005/8/layout/process4"/>
    <dgm:cxn modelId="{265F6781-E2C8-476C-B01D-9AD8E9C8AF47}" type="presParOf" srcId="{C07DB6E6-B183-4F20-B321-E52D6CC6A77B}" destId="{4DB0BC8E-E434-431F-A145-6DF46AC4424A}" srcOrd="1" destOrd="0" presId="urn:microsoft.com/office/officeart/2005/8/layout/process4"/>
    <dgm:cxn modelId="{28E8F2D8-F0E4-432B-92FF-451694DC7F75}" type="presParOf" srcId="{903E54E4-9C9A-4D3F-80DE-98F80FE0E14C}" destId="{220FDA9E-1414-450A-BE0F-509E2C835345}" srcOrd="3" destOrd="0" presId="urn:microsoft.com/office/officeart/2005/8/layout/process4"/>
    <dgm:cxn modelId="{5C37AFD6-1AE4-446D-8C65-D5B9D958A0F3}" type="presParOf" srcId="{903E54E4-9C9A-4D3F-80DE-98F80FE0E14C}" destId="{FB7A6E0B-45BC-49A9-BF3D-43B0D77BDAF3}" srcOrd="4" destOrd="0" presId="urn:microsoft.com/office/officeart/2005/8/layout/process4"/>
    <dgm:cxn modelId="{7530707F-518F-4505-9149-9B6415ACF294}" type="presParOf" srcId="{FB7A6E0B-45BC-49A9-BF3D-43B0D77BDAF3}" destId="{90239F6E-AAA9-4106-99B0-3A3229F6C548}" srcOrd="0" destOrd="0" presId="urn:microsoft.com/office/officeart/2005/8/layout/process4"/>
    <dgm:cxn modelId="{84004210-9B8F-4FA6-9DE6-527D6F99FD70}" type="presParOf" srcId="{FB7A6E0B-45BC-49A9-BF3D-43B0D77BDAF3}" destId="{CC278DEF-D0BA-4813-A5DF-B75736E52CAF}" srcOrd="1" destOrd="0" presId="urn:microsoft.com/office/officeart/2005/8/layout/process4"/>
    <dgm:cxn modelId="{7D394B74-65CF-4620-B17A-FF07C0FAF638}" type="presParOf" srcId="{FB7A6E0B-45BC-49A9-BF3D-43B0D77BDAF3}" destId="{76CBF2A8-91AC-473F-AA6A-EEFAD4CB6AFA}" srcOrd="2" destOrd="0" presId="urn:microsoft.com/office/officeart/2005/8/layout/process4"/>
    <dgm:cxn modelId="{235138C7-4FCF-42A7-B885-9AFB481C12F6}" type="presParOf" srcId="{76CBF2A8-91AC-473F-AA6A-EEFAD4CB6AFA}" destId="{14017704-1ECB-49B8-9BF1-147AA6477409}" srcOrd="0" destOrd="0" presId="urn:microsoft.com/office/officeart/2005/8/layout/process4"/>
    <dgm:cxn modelId="{7B3E54BB-37FB-44F9-B3D0-C3A552E60272}" type="presParOf" srcId="{76CBF2A8-91AC-473F-AA6A-EEFAD4CB6AFA}" destId="{D5BEE25F-DEFE-4FD5-B779-2E18B358EE29}" srcOrd="1" destOrd="0" presId="urn:microsoft.com/office/officeart/2005/8/layout/process4"/>
    <dgm:cxn modelId="{96AABA45-FAB3-4822-8889-433415E7C5F6}" type="presParOf" srcId="{903E54E4-9C9A-4D3F-80DE-98F80FE0E14C}" destId="{781251E7-FCE0-4424-B496-018D9D66F485}" srcOrd="5" destOrd="0" presId="urn:microsoft.com/office/officeart/2005/8/layout/process4"/>
    <dgm:cxn modelId="{A1086C3E-83D4-46F2-94E3-FC339EE1208D}" type="presParOf" srcId="{903E54E4-9C9A-4D3F-80DE-98F80FE0E14C}" destId="{70142B1C-8713-48EE-BAE3-D168C649F981}" srcOrd="6" destOrd="0" presId="urn:microsoft.com/office/officeart/2005/8/layout/process4"/>
    <dgm:cxn modelId="{742755EF-39D5-408C-9115-547F0F177A03}" type="presParOf" srcId="{70142B1C-8713-48EE-BAE3-D168C649F981}" destId="{C580A7DA-BF66-4F24-934D-4696E0D02988}" srcOrd="0" destOrd="0" presId="urn:microsoft.com/office/officeart/2005/8/layout/process4"/>
    <dgm:cxn modelId="{EEC60388-E3BC-4A6F-B4DA-243075655113}" type="presParOf" srcId="{70142B1C-8713-48EE-BAE3-D168C649F981}" destId="{9ABE9274-1C77-4CEC-91DD-C9A7B30B4FF8}" srcOrd="1" destOrd="0" presId="urn:microsoft.com/office/officeart/2005/8/layout/process4"/>
    <dgm:cxn modelId="{C584A277-AD7F-4A6F-A682-D56D4DE2CD03}" type="presParOf" srcId="{70142B1C-8713-48EE-BAE3-D168C649F981}" destId="{C2EF0D0A-286E-48D4-AE30-A14C4AAFEECA}" srcOrd="2" destOrd="0" presId="urn:microsoft.com/office/officeart/2005/8/layout/process4"/>
    <dgm:cxn modelId="{22CF929F-25C5-4E93-8DFF-892B9FFF9F5A}" type="presParOf" srcId="{C2EF0D0A-286E-48D4-AE30-A14C4AAFEECA}" destId="{A4EE0F2D-AAA3-4CCF-849A-586B3D4515A4}" srcOrd="0" destOrd="0" presId="urn:microsoft.com/office/officeart/2005/8/layout/process4"/>
    <dgm:cxn modelId="{A270525F-673B-41CD-881F-BF937CCCAC7D}" type="presParOf" srcId="{C2EF0D0A-286E-48D4-AE30-A14C4AAFEECA}" destId="{98A1618F-D6DC-44E8-A8E1-435460FBBE89}" srcOrd="1" destOrd="0" presId="urn:microsoft.com/office/officeart/2005/8/layout/process4"/>
    <dgm:cxn modelId="{CC64DCC3-C0D6-4AFE-AA1C-FFABDDB9B215}" type="presParOf" srcId="{903E54E4-9C9A-4D3F-80DE-98F80FE0E14C}" destId="{B30CA8D6-4794-4D25-B826-81B3D50D241C}" srcOrd="7" destOrd="0" presId="urn:microsoft.com/office/officeart/2005/8/layout/process4"/>
    <dgm:cxn modelId="{E5E68539-0F06-426F-901E-AEDA574367E0}" type="presParOf" srcId="{903E54E4-9C9A-4D3F-80DE-98F80FE0E14C}" destId="{6824FF44-CE3F-49B0-A344-0C717D5F4CAB}" srcOrd="8" destOrd="0" presId="urn:microsoft.com/office/officeart/2005/8/layout/process4"/>
    <dgm:cxn modelId="{E3E8975E-C1CF-4C90-AA96-0EABA0E6D6FB}" type="presParOf" srcId="{6824FF44-CE3F-49B0-A344-0C717D5F4CAB}" destId="{527DE65D-61CD-47CB-BAEA-AC7239C72A76}" srcOrd="0" destOrd="0" presId="urn:microsoft.com/office/officeart/2005/8/layout/process4"/>
    <dgm:cxn modelId="{C122EFF8-CB60-41A4-BBFE-690795E82314}" type="presParOf" srcId="{6824FF44-CE3F-49B0-A344-0C717D5F4CAB}" destId="{0604B1F7-C4BE-4CCB-BB44-1239DE1DD116}" srcOrd="1" destOrd="0" presId="urn:microsoft.com/office/officeart/2005/8/layout/process4"/>
    <dgm:cxn modelId="{56F79D60-7B8E-44BF-9932-8ED2A8C2957C}" type="presParOf" srcId="{6824FF44-CE3F-49B0-A344-0C717D5F4CAB}" destId="{617DEA97-345A-4171-9699-53F788094924}" srcOrd="2" destOrd="0" presId="urn:microsoft.com/office/officeart/2005/8/layout/process4"/>
    <dgm:cxn modelId="{D789564C-2BDD-4EE5-A6D0-2A28C7C2E868}" type="presParOf" srcId="{617DEA97-345A-4171-9699-53F788094924}" destId="{811F4218-EF4F-40D5-921D-7CA7F4334801}" srcOrd="0" destOrd="0" presId="urn:microsoft.com/office/officeart/2005/8/layout/process4"/>
    <dgm:cxn modelId="{4D7EE959-B227-402B-AB73-D2EB807EB9FA}" type="presParOf" srcId="{617DEA97-345A-4171-9699-53F788094924}" destId="{00DA0313-B804-4DCE-81AB-76A3CEE86D7C}" srcOrd="1" destOrd="0" presId="urn:microsoft.com/office/officeart/2005/8/layout/process4"/>
    <dgm:cxn modelId="{4D9B0CA0-CF95-4214-84E2-D39B06F557B1}" type="presParOf" srcId="{903E54E4-9C9A-4D3F-80DE-98F80FE0E14C}" destId="{74E9FD24-66D5-4493-91C1-90923499F04A}" srcOrd="9" destOrd="0" presId="urn:microsoft.com/office/officeart/2005/8/layout/process4"/>
    <dgm:cxn modelId="{8F29A14F-F51B-44A4-B838-B90A4FC4CBEC}" type="presParOf" srcId="{903E54E4-9C9A-4D3F-80DE-98F80FE0E14C}" destId="{64752A51-E42C-4FE2-9C4B-736B93A60FBE}" srcOrd="10" destOrd="0" presId="urn:microsoft.com/office/officeart/2005/8/layout/process4"/>
    <dgm:cxn modelId="{CA070058-A3A7-4CF4-B87D-D886A81C7EB4}" type="presParOf" srcId="{64752A51-E42C-4FE2-9C4B-736B93A60FBE}" destId="{1519D46A-BACB-45FF-828A-EF480D6677E8}" srcOrd="0" destOrd="0" presId="urn:microsoft.com/office/officeart/2005/8/layout/process4"/>
    <dgm:cxn modelId="{B08FD403-E90F-47AF-B535-B42826AA368B}" type="presParOf" srcId="{64752A51-E42C-4FE2-9C4B-736B93A60FBE}" destId="{254B91C6-F177-4611-8665-261029986DF9}" srcOrd="1" destOrd="0" presId="urn:microsoft.com/office/officeart/2005/8/layout/process4"/>
    <dgm:cxn modelId="{13F9BE69-8AD6-4029-946E-DE2D1A13CE99}" type="presParOf" srcId="{64752A51-E42C-4FE2-9C4B-736B93A60FBE}" destId="{F740E238-7E00-40D1-A368-EBDCFDF2BD19}" srcOrd="2" destOrd="0" presId="urn:microsoft.com/office/officeart/2005/8/layout/process4"/>
    <dgm:cxn modelId="{BF2A9E26-93F9-405F-AFDE-49CA6D84E81F}" type="presParOf" srcId="{F740E238-7E00-40D1-A368-EBDCFDF2BD19}" destId="{8E491C2A-AAA8-4DB0-A39A-54C7B2555D7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2A4A23-59BF-4443-9C15-E658F80AB79F}" type="doc">
      <dgm:prSet loTypeId="urn:microsoft.com/office/officeart/2005/8/layout/process4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12DAA46E-07D4-4BD8-BA7D-D7BA0031B5E7}">
      <dgm:prSet phldrT="[Text]"/>
      <dgm:spPr/>
      <dgm:t>
        <a:bodyPr/>
        <a:lstStyle/>
        <a:p>
          <a:r>
            <a:rPr lang="en-GB" b="0" dirty="0" smtClean="0"/>
            <a:t>Is your taxable income greater than £150,000?</a:t>
          </a:r>
          <a:endParaRPr lang="en-US" dirty="0"/>
        </a:p>
      </dgm:t>
    </dgm:pt>
    <dgm:pt modelId="{6104A50A-525B-4B14-ACB7-5EB21033D739}" type="parTrans" cxnId="{ABB7555F-A567-42C4-9613-2F73C41B0F2D}">
      <dgm:prSet/>
      <dgm:spPr/>
      <dgm:t>
        <a:bodyPr/>
        <a:lstStyle/>
        <a:p>
          <a:endParaRPr lang="en-US"/>
        </a:p>
      </dgm:t>
    </dgm:pt>
    <dgm:pt modelId="{11A1DE3B-7D19-4B88-937A-340DCD91D5DA}" type="sibTrans" cxnId="{ABB7555F-A567-42C4-9613-2F73C41B0F2D}">
      <dgm:prSet/>
      <dgm:spPr/>
      <dgm:t>
        <a:bodyPr/>
        <a:lstStyle/>
        <a:p>
          <a:endParaRPr lang="en-US"/>
        </a:p>
      </dgm:t>
    </dgm:pt>
    <dgm:pt modelId="{33607B64-09C5-42AD-8010-C197BEDCEBE9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14F5424-81F0-4066-A76F-A806FC917EA2}" type="parTrans" cxnId="{C356E9BE-580A-40F4-BE4C-609A0319727D}">
      <dgm:prSet/>
      <dgm:spPr/>
      <dgm:t>
        <a:bodyPr/>
        <a:lstStyle/>
        <a:p>
          <a:endParaRPr lang="en-US"/>
        </a:p>
      </dgm:t>
    </dgm:pt>
    <dgm:pt modelId="{9E372BFF-C699-43B7-AA82-BCF5FFDAAF76}" type="sibTrans" cxnId="{C356E9BE-580A-40F4-BE4C-609A0319727D}">
      <dgm:prSet/>
      <dgm:spPr/>
      <dgm:t>
        <a:bodyPr/>
        <a:lstStyle/>
        <a:p>
          <a:endParaRPr lang="en-US"/>
        </a:p>
      </dgm:t>
    </dgm:pt>
    <dgm:pt modelId="{DE781D84-0C83-484C-BB15-6CFB98F3E750}">
      <dgm:prSet phldrT="[Text]"/>
      <dgm:spPr/>
      <dgm:t>
        <a:bodyPr/>
        <a:lstStyle/>
        <a:p>
          <a:r>
            <a:rPr lang="en-US" dirty="0" smtClean="0"/>
            <a:t>If no, see below.</a:t>
          </a:r>
          <a:endParaRPr lang="en-US" dirty="0"/>
        </a:p>
      </dgm:t>
    </dgm:pt>
    <dgm:pt modelId="{7DD2449B-E04F-4AEF-99E1-3186C8389774}" type="parTrans" cxnId="{02B1F8F1-DEE6-4A62-B5C7-F75BA2EE4078}">
      <dgm:prSet/>
      <dgm:spPr/>
      <dgm:t>
        <a:bodyPr/>
        <a:lstStyle/>
        <a:p>
          <a:endParaRPr lang="en-US"/>
        </a:p>
      </dgm:t>
    </dgm:pt>
    <dgm:pt modelId="{586195DA-8B83-4F01-9E46-77DE259AC7BB}" type="sibTrans" cxnId="{02B1F8F1-DEE6-4A62-B5C7-F75BA2EE4078}">
      <dgm:prSet/>
      <dgm:spPr/>
      <dgm:t>
        <a:bodyPr/>
        <a:lstStyle/>
        <a:p>
          <a:endParaRPr lang="en-US"/>
        </a:p>
      </dgm:t>
    </dgm:pt>
    <dgm:pt modelId="{7AAFFE13-131E-4869-BC11-710FE147A5AF}">
      <dgm:prSet phldrT="[Text]"/>
      <dgm:spPr/>
      <dgm:t>
        <a:bodyPr/>
        <a:lstStyle/>
        <a:p>
          <a:r>
            <a:rPr lang="en-GB" b="0" dirty="0" smtClean="0"/>
            <a:t>Is your taxable income greater than £100,000?</a:t>
          </a:r>
          <a:r>
            <a:rPr lang="en-US" dirty="0" smtClean="0"/>
            <a:t>  </a:t>
          </a:r>
          <a:endParaRPr lang="en-US" dirty="0"/>
        </a:p>
      </dgm:t>
    </dgm:pt>
    <dgm:pt modelId="{6D0DEAE3-6AEC-424A-9EAD-6B4726B714E5}" type="parTrans" cxnId="{98E9908F-2053-477F-9DD6-CD4199E083AC}">
      <dgm:prSet/>
      <dgm:spPr/>
      <dgm:t>
        <a:bodyPr/>
        <a:lstStyle/>
        <a:p>
          <a:endParaRPr lang="en-US"/>
        </a:p>
      </dgm:t>
    </dgm:pt>
    <dgm:pt modelId="{5B871329-1A55-4A64-8D0A-C90A7AB41F4C}" type="sibTrans" cxnId="{98E9908F-2053-477F-9DD6-CD4199E083AC}">
      <dgm:prSet/>
      <dgm:spPr/>
      <dgm:t>
        <a:bodyPr/>
        <a:lstStyle/>
        <a:p>
          <a:endParaRPr lang="en-US"/>
        </a:p>
      </dgm:t>
    </dgm:pt>
    <dgm:pt modelId="{2F99DF59-92A2-4975-8E80-E0CF8896CF29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4A62E79-D7CB-4B7A-A15A-5F0CC099C28C}" type="parTrans" cxnId="{8D9BFAAE-5C6E-4EEB-9477-CB02CEFF2D04}">
      <dgm:prSet/>
      <dgm:spPr/>
      <dgm:t>
        <a:bodyPr/>
        <a:lstStyle/>
        <a:p>
          <a:endParaRPr lang="en-US"/>
        </a:p>
      </dgm:t>
    </dgm:pt>
    <dgm:pt modelId="{3047E090-FB73-40EF-B16A-A4F7F7BBFBE1}" type="sibTrans" cxnId="{8D9BFAAE-5C6E-4EEB-9477-CB02CEFF2D04}">
      <dgm:prSet/>
      <dgm:spPr/>
      <dgm:t>
        <a:bodyPr/>
        <a:lstStyle/>
        <a:p>
          <a:endParaRPr lang="en-US"/>
        </a:p>
      </dgm:t>
    </dgm:pt>
    <dgm:pt modelId="{5CAFC0C9-EC38-4434-BC7C-E05B691692DE}">
      <dgm:prSet/>
      <dgm:spPr/>
      <dgm:t>
        <a:bodyPr/>
        <a:lstStyle/>
        <a:p>
          <a:r>
            <a:rPr lang="en-GB" b="0" dirty="0" smtClean="0"/>
            <a:t>Is your taxable income greater than £46,350?</a:t>
          </a:r>
          <a:r>
            <a:rPr lang="en-US" dirty="0" smtClean="0"/>
            <a:t> </a:t>
          </a:r>
          <a:endParaRPr lang="en-US" dirty="0"/>
        </a:p>
      </dgm:t>
    </dgm:pt>
    <dgm:pt modelId="{4DDD6DB9-DA1C-4A90-80F9-C3045E056228}" type="parTrans" cxnId="{189991DB-62A0-47A0-B05D-E3DFD9137704}">
      <dgm:prSet/>
      <dgm:spPr/>
      <dgm:t>
        <a:bodyPr/>
        <a:lstStyle/>
        <a:p>
          <a:endParaRPr lang="en-US"/>
        </a:p>
      </dgm:t>
    </dgm:pt>
    <dgm:pt modelId="{119BF7C8-CA62-47B7-AF9E-CDC0EA6CA455}" type="sibTrans" cxnId="{189991DB-62A0-47A0-B05D-E3DFD9137704}">
      <dgm:prSet/>
      <dgm:spPr/>
      <dgm:t>
        <a:bodyPr/>
        <a:lstStyle/>
        <a:p>
          <a:endParaRPr lang="en-US"/>
        </a:p>
      </dgm:t>
    </dgm:pt>
    <dgm:pt modelId="{82810ADF-F8B1-4550-8795-98C29C47A5E8}">
      <dgm:prSet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68A14B5-9ADB-42D0-96B1-98E42813194E}" type="parTrans" cxnId="{DCC595B2-9C86-4810-85CF-535031AC426D}">
      <dgm:prSet/>
      <dgm:spPr/>
      <dgm:t>
        <a:bodyPr/>
        <a:lstStyle/>
        <a:p>
          <a:endParaRPr lang="en-US"/>
        </a:p>
      </dgm:t>
    </dgm:pt>
    <dgm:pt modelId="{173621E0-849C-4452-9EE0-32F31C023482}" type="sibTrans" cxnId="{DCC595B2-9C86-4810-85CF-535031AC426D}">
      <dgm:prSet/>
      <dgm:spPr/>
      <dgm:t>
        <a:bodyPr/>
        <a:lstStyle/>
        <a:p>
          <a:endParaRPr lang="en-US"/>
        </a:p>
      </dgm:t>
    </dgm:pt>
    <dgm:pt modelId="{F765A73F-0C16-4170-B052-4227B02C7F7B}">
      <dgm:prSet/>
      <dgm:spPr/>
      <dgm:t>
        <a:bodyPr/>
        <a:lstStyle/>
        <a:p>
          <a:r>
            <a:rPr lang="en-US" dirty="0" smtClean="0"/>
            <a:t>If no, see below.</a:t>
          </a:r>
          <a:endParaRPr lang="en-US" dirty="0"/>
        </a:p>
      </dgm:t>
    </dgm:pt>
    <dgm:pt modelId="{0D4D851A-D840-4D04-AADD-FFD72B9E10F3}" type="parTrans" cxnId="{01825F61-459B-48FC-A9AA-5B261AEA424F}">
      <dgm:prSet/>
      <dgm:spPr/>
      <dgm:t>
        <a:bodyPr/>
        <a:lstStyle/>
        <a:p>
          <a:endParaRPr lang="en-US"/>
        </a:p>
      </dgm:t>
    </dgm:pt>
    <dgm:pt modelId="{EA54779F-DF6A-41B6-AD6D-EEDC766C9A5B}" type="sibTrans" cxnId="{01825F61-459B-48FC-A9AA-5B261AEA424F}">
      <dgm:prSet/>
      <dgm:spPr/>
      <dgm:t>
        <a:bodyPr/>
        <a:lstStyle/>
        <a:p>
          <a:endParaRPr lang="en-US"/>
        </a:p>
      </dgm:t>
    </dgm:pt>
    <dgm:pt modelId="{A4ED0603-CF1B-498B-9EE4-E7495669D801}">
      <dgm:prSet/>
      <dgm:spPr/>
      <dgm:t>
        <a:bodyPr/>
        <a:lstStyle/>
        <a:p>
          <a:r>
            <a:rPr lang="en-GB" b="0" dirty="0" smtClean="0"/>
            <a:t>Is your taxable income greater than £11,850?</a:t>
          </a:r>
          <a:r>
            <a:rPr lang="en-US" dirty="0" smtClean="0"/>
            <a:t> </a:t>
          </a:r>
          <a:endParaRPr lang="en-US" dirty="0"/>
        </a:p>
      </dgm:t>
    </dgm:pt>
    <dgm:pt modelId="{267E7EDF-53B0-4331-B5AA-0490F6D09BFD}" type="parTrans" cxnId="{B068E4F1-8BF4-47AE-9D15-6F8832257804}">
      <dgm:prSet/>
      <dgm:spPr/>
      <dgm:t>
        <a:bodyPr/>
        <a:lstStyle/>
        <a:p>
          <a:endParaRPr lang="en-US"/>
        </a:p>
      </dgm:t>
    </dgm:pt>
    <dgm:pt modelId="{5CD7692F-289A-4685-8E1A-A3C7548D24F4}" type="sibTrans" cxnId="{B068E4F1-8BF4-47AE-9D15-6F8832257804}">
      <dgm:prSet/>
      <dgm:spPr/>
      <dgm:t>
        <a:bodyPr/>
        <a:lstStyle/>
        <a:p>
          <a:endParaRPr lang="en-US"/>
        </a:p>
      </dgm:t>
    </dgm:pt>
    <dgm:pt modelId="{2CE293EA-D2DB-41CB-B64F-90474E358CAE}">
      <dgm:prSet/>
      <dgm:spPr>
        <a:blipFill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377E9CD-7BD5-4E15-9A80-000488DCA56A}" type="parTrans" cxnId="{C8E355EC-76D7-4A24-9901-C85828D2F7DD}">
      <dgm:prSet/>
      <dgm:spPr/>
      <dgm:t>
        <a:bodyPr/>
        <a:lstStyle/>
        <a:p>
          <a:endParaRPr lang="en-US"/>
        </a:p>
      </dgm:t>
    </dgm:pt>
    <dgm:pt modelId="{75746173-B84A-4A99-A6CD-B4F54294A05D}" type="sibTrans" cxnId="{C8E355EC-76D7-4A24-9901-C85828D2F7DD}">
      <dgm:prSet/>
      <dgm:spPr/>
      <dgm:t>
        <a:bodyPr/>
        <a:lstStyle/>
        <a:p>
          <a:endParaRPr lang="en-US"/>
        </a:p>
      </dgm:t>
    </dgm:pt>
    <dgm:pt modelId="{6D7BAA14-CB5D-411C-BA48-91A7A331BA84}">
      <dgm:prSet/>
      <dgm:spPr/>
      <dgm:t>
        <a:bodyPr/>
        <a:lstStyle/>
        <a:p>
          <a:r>
            <a:rPr lang="en-US" dirty="0" smtClean="0"/>
            <a:t>This is your taxable income</a:t>
          </a:r>
          <a:endParaRPr lang="en-US" dirty="0"/>
        </a:p>
      </dgm:t>
    </dgm:pt>
    <dgm:pt modelId="{5111AC3C-692C-46DA-A4CB-8923F7E48D7D}" type="parTrans" cxnId="{F825F01C-C856-4657-ABB9-18A938F36887}">
      <dgm:prSet/>
      <dgm:spPr/>
      <dgm:t>
        <a:bodyPr/>
        <a:lstStyle/>
        <a:p>
          <a:endParaRPr lang="en-US"/>
        </a:p>
      </dgm:t>
    </dgm:pt>
    <dgm:pt modelId="{8314F069-D479-4E5B-BB2A-B5D169674ACB}" type="sibTrans" cxnId="{F825F01C-C856-4657-ABB9-18A938F36887}">
      <dgm:prSet/>
      <dgm:spPr/>
      <dgm:t>
        <a:bodyPr/>
        <a:lstStyle/>
        <a:p>
          <a:endParaRPr lang="en-US"/>
        </a:p>
      </dgm:t>
    </dgm:pt>
    <dgm:pt modelId="{CD956666-0667-428C-BF8D-FEDF23F779E9}">
      <dgm:prSet/>
      <dgm:spPr/>
      <dgm:t>
        <a:bodyPr/>
        <a:lstStyle/>
        <a:p>
          <a:r>
            <a:rPr lang="en-US" dirty="0" smtClean="0"/>
            <a:t>Your total income minus your pension contributions.</a:t>
          </a:r>
          <a:endParaRPr lang="en-US" dirty="0"/>
        </a:p>
      </dgm:t>
    </dgm:pt>
    <dgm:pt modelId="{C12BF24C-C00C-445C-8B99-99EA147992D7}" type="parTrans" cxnId="{7621E477-6A2C-428E-A6BD-7F1CBB14F578}">
      <dgm:prSet/>
      <dgm:spPr/>
      <dgm:t>
        <a:bodyPr/>
        <a:lstStyle/>
        <a:p>
          <a:endParaRPr lang="en-US"/>
        </a:p>
      </dgm:t>
    </dgm:pt>
    <dgm:pt modelId="{D24783F4-CF03-4C2A-B305-503EAD50C2D0}" type="sibTrans" cxnId="{7621E477-6A2C-428E-A6BD-7F1CBB14F578}">
      <dgm:prSet/>
      <dgm:spPr/>
      <dgm:t>
        <a:bodyPr/>
        <a:lstStyle/>
        <a:p>
          <a:endParaRPr lang="en-US"/>
        </a:p>
      </dgm:t>
    </dgm:pt>
    <dgm:pt modelId="{752CF6C3-7AAF-4BAE-A553-BE14DE81D14F}">
      <dgm:prSet/>
      <dgm:spPr/>
      <dgm:t>
        <a:bodyPr/>
        <a:lstStyle/>
        <a:p>
          <a:r>
            <a:rPr lang="en-US" dirty="0" smtClean="0"/>
            <a:t>If no, see below.</a:t>
          </a:r>
          <a:endParaRPr lang="en-US" dirty="0"/>
        </a:p>
      </dgm:t>
    </dgm:pt>
    <dgm:pt modelId="{46494833-62E8-4A8C-8EB6-F641F4A4FD95}" type="parTrans" cxnId="{C77AB46A-20D1-4DA3-8114-7DB892CB14D5}">
      <dgm:prSet/>
      <dgm:spPr/>
      <dgm:t>
        <a:bodyPr/>
        <a:lstStyle/>
        <a:p>
          <a:endParaRPr lang="en-US"/>
        </a:p>
      </dgm:t>
    </dgm:pt>
    <dgm:pt modelId="{8279B7D2-E926-4208-95BC-1AA568BDB242}" type="sibTrans" cxnId="{C77AB46A-20D1-4DA3-8114-7DB892CB14D5}">
      <dgm:prSet/>
      <dgm:spPr/>
      <dgm:t>
        <a:bodyPr/>
        <a:lstStyle/>
        <a:p>
          <a:endParaRPr lang="en-US"/>
        </a:p>
      </dgm:t>
    </dgm:pt>
    <dgm:pt modelId="{424E26F2-C702-4713-A0F8-07876BB1AD40}">
      <dgm:prSet/>
      <dgm:spPr/>
      <dgm:t>
        <a:bodyPr/>
        <a:lstStyle/>
        <a:p>
          <a:r>
            <a:rPr lang="en-US" dirty="0" smtClean="0"/>
            <a:t>If no, you pay zero income tax.</a:t>
          </a:r>
          <a:endParaRPr lang="en-US" dirty="0"/>
        </a:p>
      </dgm:t>
    </dgm:pt>
    <dgm:pt modelId="{FE992950-45F1-4E85-859B-5C222E4B412D}" type="parTrans" cxnId="{16EF9F1D-AF8A-45BC-8815-8E050E40D378}">
      <dgm:prSet/>
      <dgm:spPr/>
      <dgm:t>
        <a:bodyPr/>
        <a:lstStyle/>
        <a:p>
          <a:endParaRPr lang="en-US"/>
        </a:p>
      </dgm:t>
    </dgm:pt>
    <dgm:pt modelId="{B2A3851C-6454-4AA4-9851-477C3F09A2A8}" type="sibTrans" cxnId="{16EF9F1D-AF8A-45BC-8815-8E050E40D378}">
      <dgm:prSet/>
      <dgm:spPr/>
      <dgm:t>
        <a:bodyPr/>
        <a:lstStyle/>
        <a:p>
          <a:endParaRPr lang="en-US"/>
        </a:p>
      </dgm:t>
    </dgm:pt>
    <dgm:pt modelId="{509CE511-73B7-46CF-A7BA-481A1893BAA0}">
      <dgm:prSet/>
      <dgm:spPr>
        <a:blipFill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B6A9BC3-B6AF-4C62-B40C-066D0035850E}" type="parTrans" cxnId="{8F11666A-3193-49B5-B23E-487ACAF72310}">
      <dgm:prSet/>
      <dgm:spPr/>
      <dgm:t>
        <a:bodyPr/>
        <a:lstStyle/>
        <a:p>
          <a:endParaRPr lang="en-US"/>
        </a:p>
      </dgm:t>
    </dgm:pt>
    <dgm:pt modelId="{F5944DCD-0C9B-4A59-B7CB-1DFC1949DDE7}" type="sibTrans" cxnId="{8F11666A-3193-49B5-B23E-487ACAF72310}">
      <dgm:prSet/>
      <dgm:spPr/>
      <dgm:t>
        <a:bodyPr/>
        <a:lstStyle/>
        <a:p>
          <a:endParaRPr lang="en-US"/>
        </a:p>
      </dgm:t>
    </dgm:pt>
    <dgm:pt modelId="{2D67132E-D693-449C-843E-84232A36C8FA}">
      <dgm:prSet/>
      <dgm:spPr/>
      <dgm:t>
        <a:bodyPr/>
        <a:lstStyle/>
        <a:p>
          <a:r>
            <a:rPr lang="en-GB" b="0" dirty="0" smtClean="0"/>
            <a:t>Is your taxable income greater than £123,700?</a:t>
          </a:r>
          <a:endParaRPr lang="en-US" dirty="0"/>
        </a:p>
      </dgm:t>
    </dgm:pt>
    <dgm:pt modelId="{0FE4B542-1B26-4CAD-9143-055CCB5EF2EA}" type="parTrans" cxnId="{30F1A022-2C91-453C-A559-C349FA9837F0}">
      <dgm:prSet/>
      <dgm:spPr/>
      <dgm:t>
        <a:bodyPr/>
        <a:lstStyle/>
        <a:p>
          <a:endParaRPr lang="en-US"/>
        </a:p>
      </dgm:t>
    </dgm:pt>
    <dgm:pt modelId="{3E6C1CD0-DB55-46FE-A95C-299BBF003005}" type="sibTrans" cxnId="{30F1A022-2C91-453C-A559-C349FA9837F0}">
      <dgm:prSet/>
      <dgm:spPr/>
      <dgm:t>
        <a:bodyPr/>
        <a:lstStyle/>
        <a:p>
          <a:endParaRPr lang="en-US"/>
        </a:p>
      </dgm:t>
    </dgm:pt>
    <dgm:pt modelId="{9830349B-4C86-4738-9D94-4D296F2EBA0F}">
      <dgm:prSet/>
      <dgm:spPr/>
      <dgm:t>
        <a:bodyPr/>
        <a:lstStyle/>
        <a:p>
          <a:r>
            <a:rPr lang="en-US" dirty="0" smtClean="0"/>
            <a:t>If no, see below</a:t>
          </a:r>
          <a:endParaRPr lang="en-US" dirty="0"/>
        </a:p>
      </dgm:t>
    </dgm:pt>
    <dgm:pt modelId="{559CE2A3-E293-479A-9E8F-0428B019FA4F}" type="parTrans" cxnId="{629AD364-E298-41A4-A012-EF13132EE0F8}">
      <dgm:prSet/>
      <dgm:spPr/>
      <dgm:t>
        <a:bodyPr/>
        <a:lstStyle/>
        <a:p>
          <a:endParaRPr lang="en-US"/>
        </a:p>
      </dgm:t>
    </dgm:pt>
    <dgm:pt modelId="{7C78CC99-82F3-4FDD-9522-D28EDD4F7AD4}" type="sibTrans" cxnId="{629AD364-E298-41A4-A012-EF13132EE0F8}">
      <dgm:prSet/>
      <dgm:spPr/>
      <dgm:t>
        <a:bodyPr/>
        <a:lstStyle/>
        <a:p>
          <a:endParaRPr lang="en-US"/>
        </a:p>
      </dgm:t>
    </dgm:pt>
    <dgm:pt modelId="{903E54E4-9C9A-4D3F-80DE-98F80FE0E14C}" type="pres">
      <dgm:prSet presAssocID="{BB2A4A23-59BF-4443-9C15-E658F80AB79F}" presName="Name0" presStyleCnt="0">
        <dgm:presLayoutVars>
          <dgm:dir/>
          <dgm:animLvl val="lvl"/>
          <dgm:resizeHandles val="exact"/>
        </dgm:presLayoutVars>
      </dgm:prSet>
      <dgm:spPr/>
    </dgm:pt>
    <dgm:pt modelId="{7FD1DFFD-928B-44AA-A303-3661A86D6DFE}" type="pres">
      <dgm:prSet presAssocID="{A4ED0603-CF1B-498B-9EE4-E7495669D801}" presName="boxAndChildren" presStyleCnt="0"/>
      <dgm:spPr/>
    </dgm:pt>
    <dgm:pt modelId="{B8283845-333B-404B-A667-5DE10FA9CCBC}" type="pres">
      <dgm:prSet presAssocID="{A4ED0603-CF1B-498B-9EE4-E7495669D801}" presName="parentTextBox" presStyleLbl="node1" presStyleIdx="0" presStyleCnt="6"/>
      <dgm:spPr/>
      <dgm:t>
        <a:bodyPr/>
        <a:lstStyle/>
        <a:p>
          <a:endParaRPr lang="en-US"/>
        </a:p>
      </dgm:t>
    </dgm:pt>
    <dgm:pt modelId="{B084E131-04B8-4D37-BF37-48D42C3C3878}" type="pres">
      <dgm:prSet presAssocID="{A4ED0603-CF1B-498B-9EE4-E7495669D801}" presName="entireBox" presStyleLbl="node1" presStyleIdx="0" presStyleCnt="6"/>
      <dgm:spPr/>
      <dgm:t>
        <a:bodyPr/>
        <a:lstStyle/>
        <a:p>
          <a:endParaRPr lang="en-US"/>
        </a:p>
      </dgm:t>
    </dgm:pt>
    <dgm:pt modelId="{444148AD-252F-4346-98E9-E0683B9A35E2}" type="pres">
      <dgm:prSet presAssocID="{A4ED0603-CF1B-498B-9EE4-E7495669D801}" presName="descendantBox" presStyleCnt="0"/>
      <dgm:spPr/>
    </dgm:pt>
    <dgm:pt modelId="{5FA77FDF-1426-4F8E-B384-F50815EA63D6}" type="pres">
      <dgm:prSet presAssocID="{2CE293EA-D2DB-41CB-B64F-90474E358CAE}" presName="childTextBox" presStyleLbl="fgAccFollowNode1" presStyleIdx="0" presStyleCnt="11">
        <dgm:presLayoutVars>
          <dgm:bulletEnabled val="1"/>
        </dgm:presLayoutVars>
      </dgm:prSet>
      <dgm:spPr/>
    </dgm:pt>
    <dgm:pt modelId="{1A3BE74F-21AF-4FB0-A654-3289E588D9FF}" type="pres">
      <dgm:prSet presAssocID="{424E26F2-C702-4713-A0F8-07876BB1AD40}" presName="childTextBox" presStyleLbl="fgAccFollowNode1" presStyleIdx="1" presStyleCnt="11">
        <dgm:presLayoutVars>
          <dgm:bulletEnabled val="1"/>
        </dgm:presLayoutVars>
      </dgm:prSet>
      <dgm:spPr/>
    </dgm:pt>
    <dgm:pt modelId="{94B0CC0C-C0ED-4EEB-84A5-5729D58B9F8D}" type="pres">
      <dgm:prSet presAssocID="{119BF7C8-CA62-47B7-AF9E-CDC0EA6CA455}" presName="sp" presStyleCnt="0"/>
      <dgm:spPr/>
    </dgm:pt>
    <dgm:pt modelId="{DE8FB6EF-4AF7-4414-BFF3-F94EF632934C}" type="pres">
      <dgm:prSet presAssocID="{5CAFC0C9-EC38-4434-BC7C-E05B691692DE}" presName="arrowAndChildren" presStyleCnt="0"/>
      <dgm:spPr/>
    </dgm:pt>
    <dgm:pt modelId="{453BF1DC-FC86-4006-979F-EC6CE43B97B1}" type="pres">
      <dgm:prSet presAssocID="{5CAFC0C9-EC38-4434-BC7C-E05B691692DE}" presName="parentTextArrow" presStyleLbl="node1" presStyleIdx="0" presStyleCnt="6"/>
      <dgm:spPr/>
      <dgm:t>
        <a:bodyPr/>
        <a:lstStyle/>
        <a:p>
          <a:endParaRPr lang="en-US"/>
        </a:p>
      </dgm:t>
    </dgm:pt>
    <dgm:pt modelId="{3CEDB719-57AB-4B5D-ACCB-BFAA3A0407BD}" type="pres">
      <dgm:prSet presAssocID="{5CAFC0C9-EC38-4434-BC7C-E05B691692DE}" presName="arrow" presStyleLbl="node1" presStyleIdx="1" presStyleCnt="6"/>
      <dgm:spPr/>
      <dgm:t>
        <a:bodyPr/>
        <a:lstStyle/>
        <a:p>
          <a:endParaRPr lang="en-US"/>
        </a:p>
      </dgm:t>
    </dgm:pt>
    <dgm:pt modelId="{C07DB6E6-B183-4F20-B321-E52D6CC6A77B}" type="pres">
      <dgm:prSet presAssocID="{5CAFC0C9-EC38-4434-BC7C-E05B691692DE}" presName="descendantArrow" presStyleCnt="0"/>
      <dgm:spPr/>
    </dgm:pt>
    <dgm:pt modelId="{5A059370-2573-47F4-A8E7-3057D34259AE}" type="pres">
      <dgm:prSet presAssocID="{82810ADF-F8B1-4550-8795-98C29C47A5E8}" presName="childTextArrow" presStyleLbl="fgAccFollowNode1" presStyleIdx="2" presStyleCnt="11" custScaleX="1272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0BC8E-E434-431F-A145-6DF46AC4424A}" type="pres">
      <dgm:prSet presAssocID="{F765A73F-0C16-4170-B052-4227B02C7F7B}" presName="childTextArrow" presStyleLbl="fg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FDA9E-1414-450A-BE0F-509E2C835345}" type="pres">
      <dgm:prSet presAssocID="{5B871329-1A55-4A64-8D0A-C90A7AB41F4C}" presName="sp" presStyleCnt="0"/>
      <dgm:spPr/>
    </dgm:pt>
    <dgm:pt modelId="{FB7A6E0B-45BC-49A9-BF3D-43B0D77BDAF3}" type="pres">
      <dgm:prSet presAssocID="{7AAFFE13-131E-4869-BC11-710FE147A5AF}" presName="arrowAndChildren" presStyleCnt="0"/>
      <dgm:spPr/>
    </dgm:pt>
    <dgm:pt modelId="{90239F6E-AAA9-4106-99B0-3A3229F6C548}" type="pres">
      <dgm:prSet presAssocID="{7AAFFE13-131E-4869-BC11-710FE147A5AF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CC278DEF-D0BA-4813-A5DF-B75736E52CAF}" type="pres">
      <dgm:prSet presAssocID="{7AAFFE13-131E-4869-BC11-710FE147A5AF}" presName="arrow" presStyleLbl="node1" presStyleIdx="2" presStyleCnt="6"/>
      <dgm:spPr/>
      <dgm:t>
        <a:bodyPr/>
        <a:lstStyle/>
        <a:p>
          <a:endParaRPr lang="en-US"/>
        </a:p>
      </dgm:t>
    </dgm:pt>
    <dgm:pt modelId="{76CBF2A8-91AC-473F-AA6A-EEFAD4CB6AFA}" type="pres">
      <dgm:prSet presAssocID="{7AAFFE13-131E-4869-BC11-710FE147A5AF}" presName="descendantArrow" presStyleCnt="0"/>
      <dgm:spPr/>
    </dgm:pt>
    <dgm:pt modelId="{14017704-1ECB-49B8-9BF1-147AA6477409}" type="pres">
      <dgm:prSet presAssocID="{2F99DF59-92A2-4975-8E80-E0CF8896CF29}" presName="childTextArrow" presStyleLbl="fgAccFollowNode1" presStyleIdx="4" presStyleCnt="11" custScaleX="126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BEE25F-DEFE-4FD5-B779-2E18B358EE29}" type="pres">
      <dgm:prSet presAssocID="{752CF6C3-7AAF-4BAE-A553-BE14DE81D14F}" presName="childTextArrow" presStyleLbl="fg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251E7-FCE0-4424-B496-018D9D66F485}" type="pres">
      <dgm:prSet presAssocID="{3E6C1CD0-DB55-46FE-A95C-299BBF003005}" presName="sp" presStyleCnt="0"/>
      <dgm:spPr/>
    </dgm:pt>
    <dgm:pt modelId="{70142B1C-8713-48EE-BAE3-D168C649F981}" type="pres">
      <dgm:prSet presAssocID="{2D67132E-D693-449C-843E-84232A36C8FA}" presName="arrowAndChildren" presStyleCnt="0"/>
      <dgm:spPr/>
    </dgm:pt>
    <dgm:pt modelId="{C580A7DA-BF66-4F24-934D-4696E0D02988}" type="pres">
      <dgm:prSet presAssocID="{2D67132E-D693-449C-843E-84232A36C8FA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9ABE9274-1C77-4CEC-91DD-C9A7B30B4FF8}" type="pres">
      <dgm:prSet presAssocID="{2D67132E-D693-449C-843E-84232A36C8FA}" presName="arrow" presStyleLbl="node1" presStyleIdx="3" presStyleCnt="6"/>
      <dgm:spPr/>
      <dgm:t>
        <a:bodyPr/>
        <a:lstStyle/>
        <a:p>
          <a:endParaRPr lang="en-US"/>
        </a:p>
      </dgm:t>
    </dgm:pt>
    <dgm:pt modelId="{C2EF0D0A-286E-48D4-AE30-A14C4AAFEECA}" type="pres">
      <dgm:prSet presAssocID="{2D67132E-D693-449C-843E-84232A36C8FA}" presName="descendantArrow" presStyleCnt="0"/>
      <dgm:spPr/>
    </dgm:pt>
    <dgm:pt modelId="{A4EE0F2D-AAA3-4CCF-849A-586B3D4515A4}" type="pres">
      <dgm:prSet presAssocID="{509CE511-73B7-46CF-A7BA-481A1893BAA0}" presName="childTextArrow" presStyleLbl="fgAccFollowNode1" presStyleIdx="6" presStyleCnt="11" custScaleX="126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1618F-D6DC-44E8-A8E1-435460FBBE89}" type="pres">
      <dgm:prSet presAssocID="{9830349B-4C86-4738-9D94-4D296F2EBA0F}" presName="childTextArrow" presStyleLbl="fg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CA8D6-4794-4D25-B826-81B3D50D241C}" type="pres">
      <dgm:prSet presAssocID="{11A1DE3B-7D19-4B88-937A-340DCD91D5DA}" presName="sp" presStyleCnt="0"/>
      <dgm:spPr/>
    </dgm:pt>
    <dgm:pt modelId="{6824FF44-CE3F-49B0-A344-0C717D5F4CAB}" type="pres">
      <dgm:prSet presAssocID="{12DAA46E-07D4-4BD8-BA7D-D7BA0031B5E7}" presName="arrowAndChildren" presStyleCnt="0"/>
      <dgm:spPr/>
    </dgm:pt>
    <dgm:pt modelId="{527DE65D-61CD-47CB-BAEA-AC7239C72A76}" type="pres">
      <dgm:prSet presAssocID="{12DAA46E-07D4-4BD8-BA7D-D7BA0031B5E7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0604B1F7-C4BE-4CCB-BB44-1239DE1DD116}" type="pres">
      <dgm:prSet presAssocID="{12DAA46E-07D4-4BD8-BA7D-D7BA0031B5E7}" presName="arrow" presStyleLbl="node1" presStyleIdx="4" presStyleCnt="6"/>
      <dgm:spPr/>
      <dgm:t>
        <a:bodyPr/>
        <a:lstStyle/>
        <a:p>
          <a:endParaRPr lang="en-US"/>
        </a:p>
      </dgm:t>
    </dgm:pt>
    <dgm:pt modelId="{617DEA97-345A-4171-9699-53F788094924}" type="pres">
      <dgm:prSet presAssocID="{12DAA46E-07D4-4BD8-BA7D-D7BA0031B5E7}" presName="descendantArrow" presStyleCnt="0"/>
      <dgm:spPr/>
    </dgm:pt>
    <dgm:pt modelId="{811F4218-EF4F-40D5-921D-7CA7F4334801}" type="pres">
      <dgm:prSet presAssocID="{33607B64-09C5-42AD-8010-C197BEDCEBE9}" presName="childTextArrow" presStyleLbl="fgAccFollowNode1" presStyleIdx="8" presStyleCnt="11" custScaleX="126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A0313-B804-4DCE-81AB-76A3CEE86D7C}" type="pres">
      <dgm:prSet presAssocID="{DE781D84-0C83-484C-BB15-6CFB98F3E750}" presName="childTextArrow" presStyleLbl="fg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9FD24-66D5-4493-91C1-90923499F04A}" type="pres">
      <dgm:prSet presAssocID="{D24783F4-CF03-4C2A-B305-503EAD50C2D0}" presName="sp" presStyleCnt="0"/>
      <dgm:spPr/>
    </dgm:pt>
    <dgm:pt modelId="{64752A51-E42C-4FE2-9C4B-736B93A60FBE}" type="pres">
      <dgm:prSet presAssocID="{CD956666-0667-428C-BF8D-FEDF23F779E9}" presName="arrowAndChildren" presStyleCnt="0"/>
      <dgm:spPr/>
    </dgm:pt>
    <dgm:pt modelId="{1519D46A-BACB-45FF-828A-EF480D6677E8}" type="pres">
      <dgm:prSet presAssocID="{CD956666-0667-428C-BF8D-FEDF23F779E9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254B91C6-F177-4611-8665-261029986DF9}" type="pres">
      <dgm:prSet presAssocID="{CD956666-0667-428C-BF8D-FEDF23F779E9}" presName="arrow" presStyleLbl="node1" presStyleIdx="5" presStyleCnt="6"/>
      <dgm:spPr/>
      <dgm:t>
        <a:bodyPr/>
        <a:lstStyle/>
        <a:p>
          <a:endParaRPr lang="en-US"/>
        </a:p>
      </dgm:t>
    </dgm:pt>
    <dgm:pt modelId="{F740E238-7E00-40D1-A368-EBDCFDF2BD19}" type="pres">
      <dgm:prSet presAssocID="{CD956666-0667-428C-BF8D-FEDF23F779E9}" presName="descendantArrow" presStyleCnt="0"/>
      <dgm:spPr/>
    </dgm:pt>
    <dgm:pt modelId="{8E491C2A-AAA8-4DB0-A39A-54C7B2555D79}" type="pres">
      <dgm:prSet presAssocID="{6D7BAA14-CB5D-411C-BA48-91A7A331BA84}" presName="childTextArrow" presStyleLbl="fgAccFollowNode1" presStyleIdx="10" presStyleCnt="11">
        <dgm:presLayoutVars>
          <dgm:bulletEnabled val="1"/>
        </dgm:presLayoutVars>
      </dgm:prSet>
      <dgm:spPr/>
    </dgm:pt>
  </dgm:ptLst>
  <dgm:cxnLst>
    <dgm:cxn modelId="{7621E477-6A2C-428E-A6BD-7F1CBB14F578}" srcId="{BB2A4A23-59BF-4443-9C15-E658F80AB79F}" destId="{CD956666-0667-428C-BF8D-FEDF23F779E9}" srcOrd="0" destOrd="0" parTransId="{C12BF24C-C00C-445C-8B99-99EA147992D7}" sibTransId="{D24783F4-CF03-4C2A-B305-503EAD50C2D0}"/>
    <dgm:cxn modelId="{B2BBC667-1177-40BB-8F3C-24CB5CC65C91}" type="presOf" srcId="{2CE293EA-D2DB-41CB-B64F-90474E358CAE}" destId="{5FA77FDF-1426-4F8E-B384-F50815EA63D6}" srcOrd="0" destOrd="0" presId="urn:microsoft.com/office/officeart/2005/8/layout/process4"/>
    <dgm:cxn modelId="{48021294-7366-472D-BEC4-24D86E8382D2}" type="presOf" srcId="{A4ED0603-CF1B-498B-9EE4-E7495669D801}" destId="{B084E131-04B8-4D37-BF37-48D42C3C3878}" srcOrd="1" destOrd="0" presId="urn:microsoft.com/office/officeart/2005/8/layout/process4"/>
    <dgm:cxn modelId="{C77AB46A-20D1-4DA3-8114-7DB892CB14D5}" srcId="{7AAFFE13-131E-4869-BC11-710FE147A5AF}" destId="{752CF6C3-7AAF-4BAE-A553-BE14DE81D14F}" srcOrd="1" destOrd="0" parTransId="{46494833-62E8-4A8C-8EB6-F641F4A4FD95}" sibTransId="{8279B7D2-E926-4208-95BC-1AA568BDB242}"/>
    <dgm:cxn modelId="{E2CF65D9-8B61-4139-A3D7-4ADB54D1172B}" type="presOf" srcId="{7AAFFE13-131E-4869-BC11-710FE147A5AF}" destId="{CC278DEF-D0BA-4813-A5DF-B75736E52CAF}" srcOrd="1" destOrd="0" presId="urn:microsoft.com/office/officeart/2005/8/layout/process4"/>
    <dgm:cxn modelId="{8D9BFAAE-5C6E-4EEB-9477-CB02CEFF2D04}" srcId="{7AAFFE13-131E-4869-BC11-710FE147A5AF}" destId="{2F99DF59-92A2-4975-8E80-E0CF8896CF29}" srcOrd="0" destOrd="0" parTransId="{54A62E79-D7CB-4B7A-A15A-5F0CC099C28C}" sibTransId="{3047E090-FB73-40EF-B16A-A4F7F7BBFBE1}"/>
    <dgm:cxn modelId="{17BDF271-A91A-4812-9909-497FB15641E2}" type="presOf" srcId="{9830349B-4C86-4738-9D94-4D296F2EBA0F}" destId="{98A1618F-D6DC-44E8-A8E1-435460FBBE89}" srcOrd="0" destOrd="0" presId="urn:microsoft.com/office/officeart/2005/8/layout/process4"/>
    <dgm:cxn modelId="{29666BD2-F13C-47F8-BE31-C49087B9D9BC}" type="presOf" srcId="{A4ED0603-CF1B-498B-9EE4-E7495669D801}" destId="{B8283845-333B-404B-A667-5DE10FA9CCBC}" srcOrd="0" destOrd="0" presId="urn:microsoft.com/office/officeart/2005/8/layout/process4"/>
    <dgm:cxn modelId="{629AD364-E298-41A4-A012-EF13132EE0F8}" srcId="{2D67132E-D693-449C-843E-84232A36C8FA}" destId="{9830349B-4C86-4738-9D94-4D296F2EBA0F}" srcOrd="1" destOrd="0" parTransId="{559CE2A3-E293-479A-9E8F-0428B019FA4F}" sibTransId="{7C78CC99-82F3-4FDD-9522-D28EDD4F7AD4}"/>
    <dgm:cxn modelId="{C356E9BE-580A-40F4-BE4C-609A0319727D}" srcId="{12DAA46E-07D4-4BD8-BA7D-D7BA0031B5E7}" destId="{33607B64-09C5-42AD-8010-C197BEDCEBE9}" srcOrd="0" destOrd="0" parTransId="{C14F5424-81F0-4066-A76F-A806FC917EA2}" sibTransId="{9E372BFF-C699-43B7-AA82-BCF5FFDAAF76}"/>
    <dgm:cxn modelId="{8E75131F-E628-4C60-BFF2-AF498CFA7886}" type="presOf" srcId="{12DAA46E-07D4-4BD8-BA7D-D7BA0031B5E7}" destId="{0604B1F7-C4BE-4CCB-BB44-1239DE1DD116}" srcOrd="1" destOrd="0" presId="urn:microsoft.com/office/officeart/2005/8/layout/process4"/>
    <dgm:cxn modelId="{5269E808-4AD5-4F41-BED9-6FCAD6697196}" type="presOf" srcId="{DE781D84-0C83-484C-BB15-6CFB98F3E750}" destId="{00DA0313-B804-4DCE-81AB-76A3CEE86D7C}" srcOrd="0" destOrd="0" presId="urn:microsoft.com/office/officeart/2005/8/layout/process4"/>
    <dgm:cxn modelId="{A52018BD-01B5-4D5B-B496-5F3C38ED4482}" type="presOf" srcId="{2D67132E-D693-449C-843E-84232A36C8FA}" destId="{C580A7DA-BF66-4F24-934D-4696E0D02988}" srcOrd="0" destOrd="0" presId="urn:microsoft.com/office/officeart/2005/8/layout/process4"/>
    <dgm:cxn modelId="{70DFC885-FD37-470A-B4D9-151A12C171DF}" type="presOf" srcId="{6D7BAA14-CB5D-411C-BA48-91A7A331BA84}" destId="{8E491C2A-AAA8-4DB0-A39A-54C7B2555D79}" srcOrd="0" destOrd="0" presId="urn:microsoft.com/office/officeart/2005/8/layout/process4"/>
    <dgm:cxn modelId="{0F8AC66E-7DF6-43B2-9371-04F1FEA8EEBC}" type="presOf" srcId="{424E26F2-C702-4713-A0F8-07876BB1AD40}" destId="{1A3BE74F-21AF-4FB0-A654-3289E588D9FF}" srcOrd="0" destOrd="0" presId="urn:microsoft.com/office/officeart/2005/8/layout/process4"/>
    <dgm:cxn modelId="{9AF711C5-EAC6-4CF0-982A-DF3660B9ECA2}" type="presOf" srcId="{7AAFFE13-131E-4869-BC11-710FE147A5AF}" destId="{90239F6E-AAA9-4106-99B0-3A3229F6C548}" srcOrd="0" destOrd="0" presId="urn:microsoft.com/office/officeart/2005/8/layout/process4"/>
    <dgm:cxn modelId="{98E9908F-2053-477F-9DD6-CD4199E083AC}" srcId="{BB2A4A23-59BF-4443-9C15-E658F80AB79F}" destId="{7AAFFE13-131E-4869-BC11-710FE147A5AF}" srcOrd="3" destOrd="0" parTransId="{6D0DEAE3-6AEC-424A-9EAD-6B4726B714E5}" sibTransId="{5B871329-1A55-4A64-8D0A-C90A7AB41F4C}"/>
    <dgm:cxn modelId="{189991DB-62A0-47A0-B05D-E3DFD9137704}" srcId="{BB2A4A23-59BF-4443-9C15-E658F80AB79F}" destId="{5CAFC0C9-EC38-4434-BC7C-E05B691692DE}" srcOrd="4" destOrd="0" parTransId="{4DDD6DB9-DA1C-4A90-80F9-C3045E056228}" sibTransId="{119BF7C8-CA62-47B7-AF9E-CDC0EA6CA455}"/>
    <dgm:cxn modelId="{12265A4C-E1FA-452B-B451-60370FABD761}" type="presOf" srcId="{5CAFC0C9-EC38-4434-BC7C-E05B691692DE}" destId="{3CEDB719-57AB-4B5D-ACCB-BFAA3A0407BD}" srcOrd="1" destOrd="0" presId="urn:microsoft.com/office/officeart/2005/8/layout/process4"/>
    <dgm:cxn modelId="{192FDBF1-BC58-4901-8F29-F01ECE775A32}" type="presOf" srcId="{CD956666-0667-428C-BF8D-FEDF23F779E9}" destId="{1519D46A-BACB-45FF-828A-EF480D6677E8}" srcOrd="0" destOrd="0" presId="urn:microsoft.com/office/officeart/2005/8/layout/process4"/>
    <dgm:cxn modelId="{30F1A022-2C91-453C-A559-C349FA9837F0}" srcId="{BB2A4A23-59BF-4443-9C15-E658F80AB79F}" destId="{2D67132E-D693-449C-843E-84232A36C8FA}" srcOrd="2" destOrd="0" parTransId="{0FE4B542-1B26-4CAD-9143-055CCB5EF2EA}" sibTransId="{3E6C1CD0-DB55-46FE-A95C-299BBF003005}"/>
    <dgm:cxn modelId="{EACC4D84-C2BC-4BBA-9A64-2D3067C2D7FB}" type="presOf" srcId="{33607B64-09C5-42AD-8010-C197BEDCEBE9}" destId="{811F4218-EF4F-40D5-921D-7CA7F4334801}" srcOrd="0" destOrd="0" presId="urn:microsoft.com/office/officeart/2005/8/layout/process4"/>
    <dgm:cxn modelId="{01825F61-459B-48FC-A9AA-5B261AEA424F}" srcId="{5CAFC0C9-EC38-4434-BC7C-E05B691692DE}" destId="{F765A73F-0C16-4170-B052-4227B02C7F7B}" srcOrd="1" destOrd="0" parTransId="{0D4D851A-D840-4D04-AADD-FFD72B9E10F3}" sibTransId="{EA54779F-DF6A-41B6-AD6D-EEDC766C9A5B}"/>
    <dgm:cxn modelId="{7A398DDE-9E56-40BA-9E11-06AF6D23238A}" type="presOf" srcId="{82810ADF-F8B1-4550-8795-98C29C47A5E8}" destId="{5A059370-2573-47F4-A8E7-3057D34259AE}" srcOrd="0" destOrd="0" presId="urn:microsoft.com/office/officeart/2005/8/layout/process4"/>
    <dgm:cxn modelId="{AAF80F5D-1B9C-4FB8-B7F5-9142EE073618}" type="presOf" srcId="{BB2A4A23-59BF-4443-9C15-E658F80AB79F}" destId="{903E54E4-9C9A-4D3F-80DE-98F80FE0E14C}" srcOrd="0" destOrd="0" presId="urn:microsoft.com/office/officeart/2005/8/layout/process4"/>
    <dgm:cxn modelId="{02B1F8F1-DEE6-4A62-B5C7-F75BA2EE4078}" srcId="{12DAA46E-07D4-4BD8-BA7D-D7BA0031B5E7}" destId="{DE781D84-0C83-484C-BB15-6CFB98F3E750}" srcOrd="1" destOrd="0" parTransId="{7DD2449B-E04F-4AEF-99E1-3186C8389774}" sibTransId="{586195DA-8B83-4F01-9E46-77DE259AC7BB}"/>
    <dgm:cxn modelId="{B334EFEA-2597-4173-83C3-24122BE0C50B}" type="presOf" srcId="{509CE511-73B7-46CF-A7BA-481A1893BAA0}" destId="{A4EE0F2D-AAA3-4CCF-849A-586B3D4515A4}" srcOrd="0" destOrd="0" presId="urn:microsoft.com/office/officeart/2005/8/layout/process4"/>
    <dgm:cxn modelId="{A384A64A-FFAA-4F1F-A4A8-7F7D620CDFD6}" type="presOf" srcId="{752CF6C3-7AAF-4BAE-A553-BE14DE81D14F}" destId="{D5BEE25F-DEFE-4FD5-B779-2E18B358EE29}" srcOrd="0" destOrd="0" presId="urn:microsoft.com/office/officeart/2005/8/layout/process4"/>
    <dgm:cxn modelId="{ABB7555F-A567-42C4-9613-2F73C41B0F2D}" srcId="{BB2A4A23-59BF-4443-9C15-E658F80AB79F}" destId="{12DAA46E-07D4-4BD8-BA7D-D7BA0031B5E7}" srcOrd="1" destOrd="0" parTransId="{6104A50A-525B-4B14-ACB7-5EB21033D739}" sibTransId="{11A1DE3B-7D19-4B88-937A-340DCD91D5DA}"/>
    <dgm:cxn modelId="{16EF9F1D-AF8A-45BC-8815-8E050E40D378}" srcId="{A4ED0603-CF1B-498B-9EE4-E7495669D801}" destId="{424E26F2-C702-4713-A0F8-07876BB1AD40}" srcOrd="1" destOrd="0" parTransId="{FE992950-45F1-4E85-859B-5C222E4B412D}" sibTransId="{B2A3851C-6454-4AA4-9851-477C3F09A2A8}"/>
    <dgm:cxn modelId="{D0751AB9-AD23-484A-8DA9-FFD647C13CA6}" type="presOf" srcId="{2F99DF59-92A2-4975-8E80-E0CF8896CF29}" destId="{14017704-1ECB-49B8-9BF1-147AA6477409}" srcOrd="0" destOrd="0" presId="urn:microsoft.com/office/officeart/2005/8/layout/process4"/>
    <dgm:cxn modelId="{D3EE4572-E48E-427D-A331-5FCE4AEBEB64}" type="presOf" srcId="{F765A73F-0C16-4170-B052-4227B02C7F7B}" destId="{4DB0BC8E-E434-431F-A145-6DF46AC4424A}" srcOrd="0" destOrd="0" presId="urn:microsoft.com/office/officeart/2005/8/layout/process4"/>
    <dgm:cxn modelId="{F825F01C-C856-4657-ABB9-18A938F36887}" srcId="{CD956666-0667-428C-BF8D-FEDF23F779E9}" destId="{6D7BAA14-CB5D-411C-BA48-91A7A331BA84}" srcOrd="0" destOrd="0" parTransId="{5111AC3C-692C-46DA-A4CB-8923F7E48D7D}" sibTransId="{8314F069-D479-4E5B-BB2A-B5D169674ACB}"/>
    <dgm:cxn modelId="{DCC595B2-9C86-4810-85CF-535031AC426D}" srcId="{5CAFC0C9-EC38-4434-BC7C-E05B691692DE}" destId="{82810ADF-F8B1-4550-8795-98C29C47A5E8}" srcOrd="0" destOrd="0" parTransId="{668A14B5-9ADB-42D0-96B1-98E42813194E}" sibTransId="{173621E0-849C-4452-9EE0-32F31C023482}"/>
    <dgm:cxn modelId="{B068E4F1-8BF4-47AE-9D15-6F8832257804}" srcId="{BB2A4A23-59BF-4443-9C15-E658F80AB79F}" destId="{A4ED0603-CF1B-498B-9EE4-E7495669D801}" srcOrd="5" destOrd="0" parTransId="{267E7EDF-53B0-4331-B5AA-0490F6D09BFD}" sibTransId="{5CD7692F-289A-4685-8E1A-A3C7548D24F4}"/>
    <dgm:cxn modelId="{C0BF52BD-93F5-441D-A743-131B63AC2D81}" type="presOf" srcId="{5CAFC0C9-EC38-4434-BC7C-E05B691692DE}" destId="{453BF1DC-FC86-4006-979F-EC6CE43B97B1}" srcOrd="0" destOrd="0" presId="urn:microsoft.com/office/officeart/2005/8/layout/process4"/>
    <dgm:cxn modelId="{28F93853-32A5-4BF4-8914-4C7090CF8381}" type="presOf" srcId="{CD956666-0667-428C-BF8D-FEDF23F779E9}" destId="{254B91C6-F177-4611-8665-261029986DF9}" srcOrd="1" destOrd="0" presId="urn:microsoft.com/office/officeart/2005/8/layout/process4"/>
    <dgm:cxn modelId="{6D795CE5-51B4-4AE0-A5BC-6801D620FF87}" type="presOf" srcId="{12DAA46E-07D4-4BD8-BA7D-D7BA0031B5E7}" destId="{527DE65D-61CD-47CB-BAEA-AC7239C72A76}" srcOrd="0" destOrd="0" presId="urn:microsoft.com/office/officeart/2005/8/layout/process4"/>
    <dgm:cxn modelId="{C8E355EC-76D7-4A24-9901-C85828D2F7DD}" srcId="{A4ED0603-CF1B-498B-9EE4-E7495669D801}" destId="{2CE293EA-D2DB-41CB-B64F-90474E358CAE}" srcOrd="0" destOrd="0" parTransId="{9377E9CD-7BD5-4E15-9A80-000488DCA56A}" sibTransId="{75746173-B84A-4A99-A6CD-B4F54294A05D}"/>
    <dgm:cxn modelId="{8F11666A-3193-49B5-B23E-487ACAF72310}" srcId="{2D67132E-D693-449C-843E-84232A36C8FA}" destId="{509CE511-73B7-46CF-A7BA-481A1893BAA0}" srcOrd="0" destOrd="0" parTransId="{EB6A9BC3-B6AF-4C62-B40C-066D0035850E}" sibTransId="{F5944DCD-0C9B-4A59-B7CB-1DFC1949DDE7}"/>
    <dgm:cxn modelId="{18D4FC69-4249-43C7-A70F-97D6211047B6}" type="presOf" srcId="{2D67132E-D693-449C-843E-84232A36C8FA}" destId="{9ABE9274-1C77-4CEC-91DD-C9A7B30B4FF8}" srcOrd="1" destOrd="0" presId="urn:microsoft.com/office/officeart/2005/8/layout/process4"/>
    <dgm:cxn modelId="{A0FB3FEA-3804-4AEA-B382-8FD41B28DD6E}" type="presParOf" srcId="{903E54E4-9C9A-4D3F-80DE-98F80FE0E14C}" destId="{7FD1DFFD-928B-44AA-A303-3661A86D6DFE}" srcOrd="0" destOrd="0" presId="urn:microsoft.com/office/officeart/2005/8/layout/process4"/>
    <dgm:cxn modelId="{A5B0F796-B610-48A2-BAB6-1A5F7E88F09A}" type="presParOf" srcId="{7FD1DFFD-928B-44AA-A303-3661A86D6DFE}" destId="{B8283845-333B-404B-A667-5DE10FA9CCBC}" srcOrd="0" destOrd="0" presId="urn:microsoft.com/office/officeart/2005/8/layout/process4"/>
    <dgm:cxn modelId="{D0CFBBB2-6ECA-4CA3-AD58-D2D3C5E2FAB2}" type="presParOf" srcId="{7FD1DFFD-928B-44AA-A303-3661A86D6DFE}" destId="{B084E131-04B8-4D37-BF37-48D42C3C3878}" srcOrd="1" destOrd="0" presId="urn:microsoft.com/office/officeart/2005/8/layout/process4"/>
    <dgm:cxn modelId="{EA333B79-280F-4093-BABF-638714BAA7B0}" type="presParOf" srcId="{7FD1DFFD-928B-44AA-A303-3661A86D6DFE}" destId="{444148AD-252F-4346-98E9-E0683B9A35E2}" srcOrd="2" destOrd="0" presId="urn:microsoft.com/office/officeart/2005/8/layout/process4"/>
    <dgm:cxn modelId="{89CA1FEA-BD07-439F-BEBA-C6DD69069F04}" type="presParOf" srcId="{444148AD-252F-4346-98E9-E0683B9A35E2}" destId="{5FA77FDF-1426-4F8E-B384-F50815EA63D6}" srcOrd="0" destOrd="0" presId="urn:microsoft.com/office/officeart/2005/8/layout/process4"/>
    <dgm:cxn modelId="{5BF0600D-B8BB-45F4-BA01-6656E7664D55}" type="presParOf" srcId="{444148AD-252F-4346-98E9-E0683B9A35E2}" destId="{1A3BE74F-21AF-4FB0-A654-3289E588D9FF}" srcOrd="1" destOrd="0" presId="urn:microsoft.com/office/officeart/2005/8/layout/process4"/>
    <dgm:cxn modelId="{DB331F7F-2278-4407-AC12-AAEC7F80107E}" type="presParOf" srcId="{903E54E4-9C9A-4D3F-80DE-98F80FE0E14C}" destId="{94B0CC0C-C0ED-4EEB-84A5-5729D58B9F8D}" srcOrd="1" destOrd="0" presId="urn:microsoft.com/office/officeart/2005/8/layout/process4"/>
    <dgm:cxn modelId="{5E2861C4-6F60-4DD1-B965-3E5D60404E6D}" type="presParOf" srcId="{903E54E4-9C9A-4D3F-80DE-98F80FE0E14C}" destId="{DE8FB6EF-4AF7-4414-BFF3-F94EF632934C}" srcOrd="2" destOrd="0" presId="urn:microsoft.com/office/officeart/2005/8/layout/process4"/>
    <dgm:cxn modelId="{6DF4F8CE-61C5-4097-A6A6-6883D5EC312B}" type="presParOf" srcId="{DE8FB6EF-4AF7-4414-BFF3-F94EF632934C}" destId="{453BF1DC-FC86-4006-979F-EC6CE43B97B1}" srcOrd="0" destOrd="0" presId="urn:microsoft.com/office/officeart/2005/8/layout/process4"/>
    <dgm:cxn modelId="{C359B86A-5FEB-4DD3-85FB-6787C92912C9}" type="presParOf" srcId="{DE8FB6EF-4AF7-4414-BFF3-F94EF632934C}" destId="{3CEDB719-57AB-4B5D-ACCB-BFAA3A0407BD}" srcOrd="1" destOrd="0" presId="urn:microsoft.com/office/officeart/2005/8/layout/process4"/>
    <dgm:cxn modelId="{0D6EEE7B-21F9-4227-BC53-E57091868416}" type="presParOf" srcId="{DE8FB6EF-4AF7-4414-BFF3-F94EF632934C}" destId="{C07DB6E6-B183-4F20-B321-E52D6CC6A77B}" srcOrd="2" destOrd="0" presId="urn:microsoft.com/office/officeart/2005/8/layout/process4"/>
    <dgm:cxn modelId="{9ED8F836-96DB-426E-95BE-8971FDC9584A}" type="presParOf" srcId="{C07DB6E6-B183-4F20-B321-E52D6CC6A77B}" destId="{5A059370-2573-47F4-A8E7-3057D34259AE}" srcOrd="0" destOrd="0" presId="urn:microsoft.com/office/officeart/2005/8/layout/process4"/>
    <dgm:cxn modelId="{265F6781-E2C8-476C-B01D-9AD8E9C8AF47}" type="presParOf" srcId="{C07DB6E6-B183-4F20-B321-E52D6CC6A77B}" destId="{4DB0BC8E-E434-431F-A145-6DF46AC4424A}" srcOrd="1" destOrd="0" presId="urn:microsoft.com/office/officeart/2005/8/layout/process4"/>
    <dgm:cxn modelId="{28E8F2D8-F0E4-432B-92FF-451694DC7F75}" type="presParOf" srcId="{903E54E4-9C9A-4D3F-80DE-98F80FE0E14C}" destId="{220FDA9E-1414-450A-BE0F-509E2C835345}" srcOrd="3" destOrd="0" presId="urn:microsoft.com/office/officeart/2005/8/layout/process4"/>
    <dgm:cxn modelId="{5C37AFD6-1AE4-446D-8C65-D5B9D958A0F3}" type="presParOf" srcId="{903E54E4-9C9A-4D3F-80DE-98F80FE0E14C}" destId="{FB7A6E0B-45BC-49A9-BF3D-43B0D77BDAF3}" srcOrd="4" destOrd="0" presId="urn:microsoft.com/office/officeart/2005/8/layout/process4"/>
    <dgm:cxn modelId="{7530707F-518F-4505-9149-9B6415ACF294}" type="presParOf" srcId="{FB7A6E0B-45BC-49A9-BF3D-43B0D77BDAF3}" destId="{90239F6E-AAA9-4106-99B0-3A3229F6C548}" srcOrd="0" destOrd="0" presId="urn:microsoft.com/office/officeart/2005/8/layout/process4"/>
    <dgm:cxn modelId="{84004210-9B8F-4FA6-9DE6-527D6F99FD70}" type="presParOf" srcId="{FB7A6E0B-45BC-49A9-BF3D-43B0D77BDAF3}" destId="{CC278DEF-D0BA-4813-A5DF-B75736E52CAF}" srcOrd="1" destOrd="0" presId="urn:microsoft.com/office/officeart/2005/8/layout/process4"/>
    <dgm:cxn modelId="{7D394B74-65CF-4620-B17A-FF07C0FAF638}" type="presParOf" srcId="{FB7A6E0B-45BC-49A9-BF3D-43B0D77BDAF3}" destId="{76CBF2A8-91AC-473F-AA6A-EEFAD4CB6AFA}" srcOrd="2" destOrd="0" presId="urn:microsoft.com/office/officeart/2005/8/layout/process4"/>
    <dgm:cxn modelId="{235138C7-4FCF-42A7-B885-9AFB481C12F6}" type="presParOf" srcId="{76CBF2A8-91AC-473F-AA6A-EEFAD4CB6AFA}" destId="{14017704-1ECB-49B8-9BF1-147AA6477409}" srcOrd="0" destOrd="0" presId="urn:microsoft.com/office/officeart/2005/8/layout/process4"/>
    <dgm:cxn modelId="{7B3E54BB-37FB-44F9-B3D0-C3A552E60272}" type="presParOf" srcId="{76CBF2A8-91AC-473F-AA6A-EEFAD4CB6AFA}" destId="{D5BEE25F-DEFE-4FD5-B779-2E18B358EE29}" srcOrd="1" destOrd="0" presId="urn:microsoft.com/office/officeart/2005/8/layout/process4"/>
    <dgm:cxn modelId="{96AABA45-FAB3-4822-8889-433415E7C5F6}" type="presParOf" srcId="{903E54E4-9C9A-4D3F-80DE-98F80FE0E14C}" destId="{781251E7-FCE0-4424-B496-018D9D66F485}" srcOrd="5" destOrd="0" presId="urn:microsoft.com/office/officeart/2005/8/layout/process4"/>
    <dgm:cxn modelId="{A1086C3E-83D4-46F2-94E3-FC339EE1208D}" type="presParOf" srcId="{903E54E4-9C9A-4D3F-80DE-98F80FE0E14C}" destId="{70142B1C-8713-48EE-BAE3-D168C649F981}" srcOrd="6" destOrd="0" presId="urn:microsoft.com/office/officeart/2005/8/layout/process4"/>
    <dgm:cxn modelId="{742755EF-39D5-408C-9115-547F0F177A03}" type="presParOf" srcId="{70142B1C-8713-48EE-BAE3-D168C649F981}" destId="{C580A7DA-BF66-4F24-934D-4696E0D02988}" srcOrd="0" destOrd="0" presId="urn:microsoft.com/office/officeart/2005/8/layout/process4"/>
    <dgm:cxn modelId="{EEC60388-E3BC-4A6F-B4DA-243075655113}" type="presParOf" srcId="{70142B1C-8713-48EE-BAE3-D168C649F981}" destId="{9ABE9274-1C77-4CEC-91DD-C9A7B30B4FF8}" srcOrd="1" destOrd="0" presId="urn:microsoft.com/office/officeart/2005/8/layout/process4"/>
    <dgm:cxn modelId="{C584A277-AD7F-4A6F-A682-D56D4DE2CD03}" type="presParOf" srcId="{70142B1C-8713-48EE-BAE3-D168C649F981}" destId="{C2EF0D0A-286E-48D4-AE30-A14C4AAFEECA}" srcOrd="2" destOrd="0" presId="urn:microsoft.com/office/officeart/2005/8/layout/process4"/>
    <dgm:cxn modelId="{22CF929F-25C5-4E93-8DFF-892B9FFF9F5A}" type="presParOf" srcId="{C2EF0D0A-286E-48D4-AE30-A14C4AAFEECA}" destId="{A4EE0F2D-AAA3-4CCF-849A-586B3D4515A4}" srcOrd="0" destOrd="0" presId="urn:microsoft.com/office/officeart/2005/8/layout/process4"/>
    <dgm:cxn modelId="{A270525F-673B-41CD-881F-BF937CCCAC7D}" type="presParOf" srcId="{C2EF0D0A-286E-48D4-AE30-A14C4AAFEECA}" destId="{98A1618F-D6DC-44E8-A8E1-435460FBBE89}" srcOrd="1" destOrd="0" presId="urn:microsoft.com/office/officeart/2005/8/layout/process4"/>
    <dgm:cxn modelId="{CC64DCC3-C0D6-4AFE-AA1C-FFABDDB9B215}" type="presParOf" srcId="{903E54E4-9C9A-4D3F-80DE-98F80FE0E14C}" destId="{B30CA8D6-4794-4D25-B826-81B3D50D241C}" srcOrd="7" destOrd="0" presId="urn:microsoft.com/office/officeart/2005/8/layout/process4"/>
    <dgm:cxn modelId="{E5E68539-0F06-426F-901E-AEDA574367E0}" type="presParOf" srcId="{903E54E4-9C9A-4D3F-80DE-98F80FE0E14C}" destId="{6824FF44-CE3F-49B0-A344-0C717D5F4CAB}" srcOrd="8" destOrd="0" presId="urn:microsoft.com/office/officeart/2005/8/layout/process4"/>
    <dgm:cxn modelId="{E3E8975E-C1CF-4C90-AA96-0EABA0E6D6FB}" type="presParOf" srcId="{6824FF44-CE3F-49B0-A344-0C717D5F4CAB}" destId="{527DE65D-61CD-47CB-BAEA-AC7239C72A76}" srcOrd="0" destOrd="0" presId="urn:microsoft.com/office/officeart/2005/8/layout/process4"/>
    <dgm:cxn modelId="{C122EFF8-CB60-41A4-BBFE-690795E82314}" type="presParOf" srcId="{6824FF44-CE3F-49B0-A344-0C717D5F4CAB}" destId="{0604B1F7-C4BE-4CCB-BB44-1239DE1DD116}" srcOrd="1" destOrd="0" presId="urn:microsoft.com/office/officeart/2005/8/layout/process4"/>
    <dgm:cxn modelId="{56F79D60-7B8E-44BF-9932-8ED2A8C2957C}" type="presParOf" srcId="{6824FF44-CE3F-49B0-A344-0C717D5F4CAB}" destId="{617DEA97-345A-4171-9699-53F788094924}" srcOrd="2" destOrd="0" presId="urn:microsoft.com/office/officeart/2005/8/layout/process4"/>
    <dgm:cxn modelId="{D789564C-2BDD-4EE5-A6D0-2A28C7C2E868}" type="presParOf" srcId="{617DEA97-345A-4171-9699-53F788094924}" destId="{811F4218-EF4F-40D5-921D-7CA7F4334801}" srcOrd="0" destOrd="0" presId="urn:microsoft.com/office/officeart/2005/8/layout/process4"/>
    <dgm:cxn modelId="{4D7EE959-B227-402B-AB73-D2EB807EB9FA}" type="presParOf" srcId="{617DEA97-345A-4171-9699-53F788094924}" destId="{00DA0313-B804-4DCE-81AB-76A3CEE86D7C}" srcOrd="1" destOrd="0" presId="urn:microsoft.com/office/officeart/2005/8/layout/process4"/>
    <dgm:cxn modelId="{4D9B0CA0-CF95-4214-84E2-D39B06F557B1}" type="presParOf" srcId="{903E54E4-9C9A-4D3F-80DE-98F80FE0E14C}" destId="{74E9FD24-66D5-4493-91C1-90923499F04A}" srcOrd="9" destOrd="0" presId="urn:microsoft.com/office/officeart/2005/8/layout/process4"/>
    <dgm:cxn modelId="{8F29A14F-F51B-44A4-B838-B90A4FC4CBEC}" type="presParOf" srcId="{903E54E4-9C9A-4D3F-80DE-98F80FE0E14C}" destId="{64752A51-E42C-4FE2-9C4B-736B93A60FBE}" srcOrd="10" destOrd="0" presId="urn:microsoft.com/office/officeart/2005/8/layout/process4"/>
    <dgm:cxn modelId="{CA070058-A3A7-4CF4-B87D-D886A81C7EB4}" type="presParOf" srcId="{64752A51-E42C-4FE2-9C4B-736B93A60FBE}" destId="{1519D46A-BACB-45FF-828A-EF480D6677E8}" srcOrd="0" destOrd="0" presId="urn:microsoft.com/office/officeart/2005/8/layout/process4"/>
    <dgm:cxn modelId="{B08FD403-E90F-47AF-B535-B42826AA368B}" type="presParOf" srcId="{64752A51-E42C-4FE2-9C4B-736B93A60FBE}" destId="{254B91C6-F177-4611-8665-261029986DF9}" srcOrd="1" destOrd="0" presId="urn:microsoft.com/office/officeart/2005/8/layout/process4"/>
    <dgm:cxn modelId="{13F9BE69-8AD6-4029-946E-DE2D1A13CE99}" type="presParOf" srcId="{64752A51-E42C-4FE2-9C4B-736B93A60FBE}" destId="{F740E238-7E00-40D1-A368-EBDCFDF2BD19}" srcOrd="2" destOrd="0" presId="urn:microsoft.com/office/officeart/2005/8/layout/process4"/>
    <dgm:cxn modelId="{BF2A9E26-93F9-405F-AFDE-49CA6D84E81F}" type="presParOf" srcId="{F740E238-7E00-40D1-A368-EBDCFDF2BD19}" destId="{8E491C2A-AAA8-4DB0-A39A-54C7B2555D7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A0F20-3278-43F5-8409-38F966216B67}">
      <dsp:nvSpPr>
        <dsp:cNvPr id="0" name=""/>
        <dsp:cNvSpPr/>
      </dsp:nvSpPr>
      <dsp:spPr>
        <a:xfrm>
          <a:off x="0" y="9053507"/>
          <a:ext cx="6858000" cy="8488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Add up the values that you wrote down.</a:t>
          </a:r>
          <a:endParaRPr lang="en-US" sz="1600" kern="1200" dirty="0"/>
        </a:p>
      </dsp:txBody>
      <dsp:txXfrm>
        <a:off x="0" y="9053507"/>
        <a:ext cx="6858000" cy="458394"/>
      </dsp:txXfrm>
    </dsp:sp>
    <dsp:sp modelId="{139EE34E-13C5-4699-87FF-7F4CB976C305}">
      <dsp:nvSpPr>
        <dsp:cNvPr id="0" name=""/>
        <dsp:cNvSpPr/>
      </dsp:nvSpPr>
      <dsp:spPr>
        <a:xfrm>
          <a:off x="0" y="9494923"/>
          <a:ext cx="6858000" cy="39048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This is your total income tax payable.</a:t>
          </a:r>
          <a:endParaRPr lang="en-US" sz="2000" kern="1200" dirty="0"/>
        </a:p>
      </dsp:txBody>
      <dsp:txXfrm>
        <a:off x="0" y="9494923"/>
        <a:ext cx="6858000" cy="390484"/>
      </dsp:txXfrm>
    </dsp:sp>
    <dsp:sp modelId="{119A14A8-7335-4E53-9321-B060ECB46104}">
      <dsp:nvSpPr>
        <dsp:cNvPr id="0" name=""/>
        <dsp:cNvSpPr/>
      </dsp:nvSpPr>
      <dsp:spPr>
        <a:xfrm rot="10800000">
          <a:off x="0" y="7760665"/>
          <a:ext cx="6858000" cy="1305575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““VALUE D” </a:t>
          </a:r>
          <a14:m xmlns:a14="http://schemas.microsoft.com/office/drawing/2010/main">
            <m:oMath xmlns:m="http://schemas.openxmlformats.org/officeDocument/2006/math">
              <m:r>
                <a:rPr lang="en-US" sz="16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×</m:t>
              </m:r>
              <m:r>
                <a:rPr lang="en-GB" sz="16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0.</m:t>
              </m:r>
              <m:r>
                <a:rPr lang="en-GB" sz="16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05</m:t>
              </m:r>
            </m:oMath>
          </a14:m>
          <a:r>
            <a:rPr lang="en-US" sz="1600" kern="1200" dirty="0" smtClean="0"/>
            <a:t> </a:t>
          </a:r>
          <a:endParaRPr lang="en-US" sz="1600" kern="1200" dirty="0"/>
        </a:p>
      </dsp:txBody>
      <dsp:txXfrm rot="-10800000">
        <a:off x="0" y="7760665"/>
        <a:ext cx="6858000" cy="458256"/>
      </dsp:txXfrm>
    </dsp:sp>
    <dsp:sp modelId="{7E087F14-30EA-40F5-B7AE-534BBC6DA0EF}">
      <dsp:nvSpPr>
        <dsp:cNvPr id="0" name=""/>
        <dsp:cNvSpPr/>
      </dsp:nvSpPr>
      <dsp:spPr>
        <a:xfrm>
          <a:off x="0" y="8218922"/>
          <a:ext cx="6858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Write this down.</a:t>
          </a:r>
          <a:endParaRPr lang="en-US" sz="2000" kern="1200" dirty="0"/>
        </a:p>
      </dsp:txBody>
      <dsp:txXfrm>
        <a:off x="0" y="8218922"/>
        <a:ext cx="6858000" cy="390366"/>
      </dsp:txXfrm>
    </dsp:sp>
    <dsp:sp modelId="{0BC3A6B8-8ACA-4810-82DC-A21F7F5A48A4}">
      <dsp:nvSpPr>
        <dsp:cNvPr id="0" name=""/>
        <dsp:cNvSpPr/>
      </dsp:nvSpPr>
      <dsp:spPr>
        <a:xfrm rot="10800000">
          <a:off x="0" y="6467823"/>
          <a:ext cx="6858000" cy="1305575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“VALUE C” </a:t>
          </a:r>
          <a14:m xmlns:a14="http://schemas.microsoft.com/office/drawing/2010/main">
            <m:oMath xmlns:m="http://schemas.openxmlformats.org/officeDocument/2006/math">
              <m:r>
                <a:rPr lang="en-GB" sz="1600" b="0" i="1" kern="1200" smtClean="0">
                  <a:latin typeface="Cambria Math" panose="02040503050406030204" pitchFamily="18" charset="0"/>
                </a:rPr>
                <m:t>− £103,650</m:t>
              </m:r>
            </m:oMath>
          </a14:m>
          <a:r>
            <a:rPr lang="en-US" sz="1600" kern="1200" dirty="0" smtClean="0"/>
            <a:t>.  This is “VALUE </a:t>
          </a:r>
          <a:r>
            <a:rPr lang="en-US" sz="1600" kern="1200" dirty="0" smtClean="0"/>
            <a:t>D”</a:t>
          </a:r>
          <a:endParaRPr lang="en-US" sz="1600" kern="1200" dirty="0"/>
        </a:p>
      </dsp:txBody>
      <dsp:txXfrm rot="-10800000">
        <a:off x="0" y="6467823"/>
        <a:ext cx="6858000" cy="458256"/>
      </dsp:txXfrm>
    </dsp:sp>
    <dsp:sp modelId="{2CD6FD58-AC38-4643-BEEB-B6F4B0258B76}">
      <dsp:nvSpPr>
        <dsp:cNvPr id="0" name=""/>
        <dsp:cNvSpPr/>
      </dsp:nvSpPr>
      <dsp:spPr>
        <a:xfrm>
          <a:off x="0" y="6926080"/>
          <a:ext cx="3429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negative or zero, go to end</a:t>
          </a:r>
          <a:endParaRPr lang="en-US" sz="2000" kern="1200" dirty="0"/>
        </a:p>
      </dsp:txBody>
      <dsp:txXfrm>
        <a:off x="0" y="6926080"/>
        <a:ext cx="3429000" cy="390366"/>
      </dsp:txXfrm>
    </dsp:sp>
    <dsp:sp modelId="{FC4385EE-416C-4EA7-B0F6-7D7463CC1E48}">
      <dsp:nvSpPr>
        <dsp:cNvPr id="0" name=""/>
        <dsp:cNvSpPr/>
      </dsp:nvSpPr>
      <dsp:spPr>
        <a:xfrm>
          <a:off x="3429000" y="6926080"/>
          <a:ext cx="3429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greater than zero, continue</a:t>
          </a:r>
          <a:endParaRPr lang="en-US" sz="2000" kern="1200" dirty="0"/>
        </a:p>
      </dsp:txBody>
      <dsp:txXfrm>
        <a:off x="3429000" y="6926080"/>
        <a:ext cx="3429000" cy="390366"/>
      </dsp:txXfrm>
    </dsp:sp>
    <dsp:sp modelId="{87E49252-867F-42BE-B333-A89B9BF4728F}">
      <dsp:nvSpPr>
        <dsp:cNvPr id="0" name=""/>
        <dsp:cNvSpPr/>
      </dsp:nvSpPr>
      <dsp:spPr>
        <a:xfrm rot="10800000">
          <a:off x="0" y="5174981"/>
          <a:ext cx="6858000" cy="1305575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“VALUE C” </a:t>
          </a:r>
          <a14:m xmlns:a14="http://schemas.microsoft.com/office/drawing/2010/main">
            <m:oMath xmlns:m="http://schemas.openxmlformats.org/officeDocument/2006/math">
              <m:r>
                <a:rPr lang="en-US" sz="16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×</m:t>
              </m:r>
              <m:r>
                <a:rPr lang="en-GB" sz="16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0.2</m:t>
              </m:r>
            </m:oMath>
          </a14:m>
          <a:r>
            <a:rPr lang="en-US" sz="1600" kern="1200" dirty="0" smtClean="0"/>
            <a:t> </a:t>
          </a:r>
          <a:endParaRPr lang="en-US" sz="1600" kern="1200" dirty="0"/>
        </a:p>
      </dsp:txBody>
      <dsp:txXfrm rot="-10800000">
        <a:off x="0" y="5174981"/>
        <a:ext cx="6858000" cy="458256"/>
      </dsp:txXfrm>
    </dsp:sp>
    <dsp:sp modelId="{979CF1A0-4547-43A1-83B8-4C1C51677FC3}">
      <dsp:nvSpPr>
        <dsp:cNvPr id="0" name=""/>
        <dsp:cNvSpPr/>
      </dsp:nvSpPr>
      <dsp:spPr>
        <a:xfrm>
          <a:off x="0" y="5633238"/>
          <a:ext cx="6858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Write this down.</a:t>
          </a:r>
          <a:endParaRPr lang="en-US" sz="2000" kern="1200" dirty="0"/>
        </a:p>
      </dsp:txBody>
      <dsp:txXfrm>
        <a:off x="0" y="5633238"/>
        <a:ext cx="6858000" cy="390366"/>
      </dsp:txXfrm>
    </dsp:sp>
    <dsp:sp modelId="{3CEDB719-57AB-4B5D-ACCB-BFAA3A0407BD}">
      <dsp:nvSpPr>
        <dsp:cNvPr id="0" name=""/>
        <dsp:cNvSpPr/>
      </dsp:nvSpPr>
      <dsp:spPr>
        <a:xfrm rot="10800000">
          <a:off x="0" y="3882139"/>
          <a:ext cx="6858000" cy="1305575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“VALUE B” </a:t>
          </a:r>
          <a14:m xmlns:a14="http://schemas.microsoft.com/office/drawing/2010/main">
            <m:oMath xmlns:m="http://schemas.openxmlformats.org/officeDocument/2006/math">
              <m:r>
                <a:rPr lang="en-GB" sz="1600" b="0" i="1" kern="1200" smtClean="0">
                  <a:latin typeface="Cambria Math" panose="02040503050406030204" pitchFamily="18" charset="0"/>
                </a:rPr>
                <m:t>− £</m:t>
              </m:r>
              <m:r>
                <a:rPr lang="en-GB" sz="1600" b="0" i="1" kern="1200" smtClean="0">
                  <a:latin typeface="Cambria Math" panose="02040503050406030204" pitchFamily="18" charset="0"/>
                </a:rPr>
                <m:t>34</m:t>
              </m:r>
              <m:r>
                <a:rPr lang="en-GB" sz="1600" b="0" i="1" kern="1200" smtClean="0">
                  <a:latin typeface="Cambria Math" panose="02040503050406030204" pitchFamily="18" charset="0"/>
                </a:rPr>
                <m:t>,5</m:t>
              </m:r>
              <m:r>
                <a:rPr lang="en-GB" sz="1600" b="0" i="1" kern="1200" smtClean="0">
                  <a:latin typeface="Cambria Math" panose="02040503050406030204" pitchFamily="18" charset="0"/>
                </a:rPr>
                <m:t>0</m:t>
              </m:r>
              <m:r>
                <a:rPr lang="en-GB" sz="1600" b="0" i="1" kern="1200" smtClean="0">
                  <a:latin typeface="Cambria Math" panose="02040503050406030204" pitchFamily="18" charset="0"/>
                </a:rPr>
                <m:t>0</m:t>
              </m:r>
            </m:oMath>
          </a14:m>
          <a:r>
            <a:rPr lang="en-US" sz="1600" kern="1200" dirty="0" smtClean="0"/>
            <a:t>.  This is “VALUE </a:t>
          </a:r>
          <a:r>
            <a:rPr lang="en-US" sz="1600" kern="1200" dirty="0" smtClean="0"/>
            <a:t>C”</a:t>
          </a:r>
          <a:endParaRPr lang="en-US" sz="1600" kern="1200" dirty="0"/>
        </a:p>
      </dsp:txBody>
      <dsp:txXfrm rot="-10800000">
        <a:off x="0" y="3882139"/>
        <a:ext cx="6858000" cy="458256"/>
      </dsp:txXfrm>
    </dsp:sp>
    <dsp:sp modelId="{5A059370-2573-47F4-A8E7-3057D34259AE}">
      <dsp:nvSpPr>
        <dsp:cNvPr id="0" name=""/>
        <dsp:cNvSpPr/>
      </dsp:nvSpPr>
      <dsp:spPr>
        <a:xfrm>
          <a:off x="0" y="4340396"/>
          <a:ext cx="3429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negative or zero, go to end</a:t>
          </a:r>
          <a:endParaRPr lang="en-US" sz="2000" kern="1200" dirty="0"/>
        </a:p>
      </dsp:txBody>
      <dsp:txXfrm>
        <a:off x="0" y="4340396"/>
        <a:ext cx="3429000" cy="390366"/>
      </dsp:txXfrm>
    </dsp:sp>
    <dsp:sp modelId="{4DB0BC8E-E434-431F-A145-6DF46AC4424A}">
      <dsp:nvSpPr>
        <dsp:cNvPr id="0" name=""/>
        <dsp:cNvSpPr/>
      </dsp:nvSpPr>
      <dsp:spPr>
        <a:xfrm>
          <a:off x="3429000" y="4340396"/>
          <a:ext cx="3429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greater than zero, continue</a:t>
          </a:r>
          <a:endParaRPr lang="en-US" sz="2000" kern="1200" dirty="0"/>
        </a:p>
      </dsp:txBody>
      <dsp:txXfrm>
        <a:off x="3429000" y="4340396"/>
        <a:ext cx="3429000" cy="390366"/>
      </dsp:txXfrm>
    </dsp:sp>
    <dsp:sp modelId="{CC278DEF-D0BA-4813-A5DF-B75736E52CAF}">
      <dsp:nvSpPr>
        <dsp:cNvPr id="0" name=""/>
        <dsp:cNvSpPr/>
      </dsp:nvSpPr>
      <dsp:spPr>
        <a:xfrm rot="10800000">
          <a:off x="0" y="2589298"/>
          <a:ext cx="6858000" cy="1305575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“VALUE B” </a:t>
          </a:r>
          <a14:m xmlns:a14="http://schemas.microsoft.com/office/drawing/2010/main">
            <m:oMath xmlns:m="http://schemas.openxmlformats.org/officeDocument/2006/math">
              <m:r>
                <a:rPr lang="en-US" sz="16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×</m:t>
              </m:r>
              <m:r>
                <a:rPr lang="en-GB" sz="16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0.2</m:t>
              </m:r>
            </m:oMath>
          </a14:m>
          <a:r>
            <a:rPr lang="en-US" sz="1600" kern="1200" dirty="0" smtClean="0"/>
            <a:t>  </a:t>
          </a:r>
          <a:endParaRPr lang="en-US" sz="1600" kern="1200" dirty="0"/>
        </a:p>
      </dsp:txBody>
      <dsp:txXfrm rot="-10800000">
        <a:off x="0" y="2589298"/>
        <a:ext cx="6858000" cy="458256"/>
      </dsp:txXfrm>
    </dsp:sp>
    <dsp:sp modelId="{14017704-1ECB-49B8-9BF1-147AA6477409}">
      <dsp:nvSpPr>
        <dsp:cNvPr id="0" name=""/>
        <dsp:cNvSpPr/>
      </dsp:nvSpPr>
      <dsp:spPr>
        <a:xfrm>
          <a:off x="0" y="3047554"/>
          <a:ext cx="6858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Write this down.</a:t>
          </a:r>
          <a:endParaRPr lang="en-US" sz="2000" kern="1200" dirty="0"/>
        </a:p>
      </dsp:txBody>
      <dsp:txXfrm>
        <a:off x="0" y="3047554"/>
        <a:ext cx="6858000" cy="390366"/>
      </dsp:txXfrm>
    </dsp:sp>
    <dsp:sp modelId="{0604B1F7-C4BE-4CCB-BB44-1239DE1DD116}">
      <dsp:nvSpPr>
        <dsp:cNvPr id="0" name=""/>
        <dsp:cNvSpPr/>
      </dsp:nvSpPr>
      <dsp:spPr>
        <a:xfrm rot="10800000">
          <a:off x="0" y="1296456"/>
          <a:ext cx="6858000" cy="1305575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/>
            <a:t>“VALUE A” </a:t>
          </a:r>
          <a14:m xmlns:a14="http://schemas.microsoft.com/office/drawing/2010/main">
            <m:oMath xmlns:m="http://schemas.openxmlformats.org/officeDocument/2006/math">
              <m:r>
                <a:rPr lang="en-GB" sz="1600" b="0" i="1" kern="1200" smtClean="0">
                  <a:latin typeface="Cambria Math" panose="02040503050406030204" pitchFamily="18" charset="0"/>
                </a:rPr>
                <m:t>−</m:t>
              </m:r>
            </m:oMath>
          </a14:m>
          <a:r>
            <a:rPr lang="en-US" sz="1600" kern="1200" dirty="0" smtClean="0"/>
            <a:t> £11,850.  This is “VALUE B”</a:t>
          </a:r>
          <a:endParaRPr lang="en-US" sz="1600" kern="1200" dirty="0"/>
        </a:p>
      </dsp:txBody>
      <dsp:txXfrm rot="-10800000">
        <a:off x="0" y="1296456"/>
        <a:ext cx="6858000" cy="458256"/>
      </dsp:txXfrm>
    </dsp:sp>
    <dsp:sp modelId="{811F4218-EF4F-40D5-921D-7CA7F4334801}">
      <dsp:nvSpPr>
        <dsp:cNvPr id="0" name=""/>
        <dsp:cNvSpPr/>
      </dsp:nvSpPr>
      <dsp:spPr>
        <a:xfrm>
          <a:off x="0" y="1754713"/>
          <a:ext cx="3429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negative or zero, go to end</a:t>
          </a:r>
          <a:endParaRPr lang="en-US" sz="2000" kern="1200" dirty="0"/>
        </a:p>
      </dsp:txBody>
      <dsp:txXfrm>
        <a:off x="0" y="1754713"/>
        <a:ext cx="3429000" cy="390366"/>
      </dsp:txXfrm>
    </dsp:sp>
    <dsp:sp modelId="{00DA0313-B804-4DCE-81AB-76A3CEE86D7C}">
      <dsp:nvSpPr>
        <dsp:cNvPr id="0" name=""/>
        <dsp:cNvSpPr/>
      </dsp:nvSpPr>
      <dsp:spPr>
        <a:xfrm>
          <a:off x="3429000" y="1754713"/>
          <a:ext cx="3429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greater than zero, continue</a:t>
          </a:r>
          <a:endParaRPr lang="en-US" sz="2000" kern="1200" dirty="0"/>
        </a:p>
      </dsp:txBody>
      <dsp:txXfrm>
        <a:off x="3429000" y="1754713"/>
        <a:ext cx="3429000" cy="390366"/>
      </dsp:txXfrm>
    </dsp:sp>
    <dsp:sp modelId="{254B91C6-F177-4611-8665-261029986DF9}">
      <dsp:nvSpPr>
        <dsp:cNvPr id="0" name=""/>
        <dsp:cNvSpPr/>
      </dsp:nvSpPr>
      <dsp:spPr>
        <a:xfrm rot="10800000">
          <a:off x="0" y="3614"/>
          <a:ext cx="6858000" cy="1305575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Your total income minus your pension contributions.  This is “VALUE A”.</a:t>
          </a:r>
          <a:endParaRPr lang="en-US" sz="1600" kern="1200" dirty="0"/>
        </a:p>
      </dsp:txBody>
      <dsp:txXfrm rot="-10800000">
        <a:off x="0" y="3614"/>
        <a:ext cx="6858000" cy="458256"/>
      </dsp:txXfrm>
    </dsp:sp>
    <dsp:sp modelId="{8E491C2A-AAA8-4DB0-A39A-54C7B2555D79}">
      <dsp:nvSpPr>
        <dsp:cNvPr id="0" name=""/>
        <dsp:cNvSpPr/>
      </dsp:nvSpPr>
      <dsp:spPr>
        <a:xfrm>
          <a:off x="0" y="461871"/>
          <a:ext cx="6858000" cy="3903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This is your taxable income</a:t>
          </a:r>
          <a:endParaRPr lang="en-US" sz="2000" kern="1200" dirty="0"/>
        </a:p>
      </dsp:txBody>
      <dsp:txXfrm>
        <a:off x="0" y="461871"/>
        <a:ext cx="6858000" cy="3903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4E131-04B8-4D37-BF37-48D42C3C3878}">
      <dsp:nvSpPr>
        <dsp:cNvPr id="0" name=""/>
        <dsp:cNvSpPr/>
      </dsp:nvSpPr>
      <dsp:spPr>
        <a:xfrm>
          <a:off x="0" y="8752547"/>
          <a:ext cx="6858000" cy="11487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Is your taxable income greater than £11,850?</a:t>
          </a:r>
          <a:r>
            <a:rPr lang="en-US" sz="2200" kern="1200" dirty="0" smtClean="0"/>
            <a:t> </a:t>
          </a:r>
          <a:endParaRPr lang="en-US" sz="2200" kern="1200" dirty="0"/>
        </a:p>
      </dsp:txBody>
      <dsp:txXfrm>
        <a:off x="0" y="8752547"/>
        <a:ext cx="6858000" cy="620334"/>
      </dsp:txXfrm>
    </dsp:sp>
    <dsp:sp modelId="{5FA77FDF-1426-4F8E-B384-F50815EA63D6}">
      <dsp:nvSpPr>
        <dsp:cNvPr id="0" name=""/>
        <dsp:cNvSpPr/>
      </dsp:nvSpPr>
      <dsp:spPr>
        <a:xfrm>
          <a:off x="0" y="9349906"/>
          <a:ext cx="3429000" cy="52843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yes, </a:t>
          </a:r>
          <a14:m xmlns:a14="http://schemas.microsoft.com/office/drawing/2010/main">
            <m:oMath xmlns:m="http://schemas.openxmlformats.org/officeDocument/2006/math">
              <m:d>
                <m:dPr>
                  <m:ctrlPr>
                    <a:rPr lang="en-GB" sz="17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−11,85</m:t>
                  </m:r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0</m:t>
                  </m:r>
                </m:e>
              </m:d>
              <m:r>
                <a:rPr lang="en-GB" sz="17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×0.</m:t>
              </m:r>
              <m:r>
                <a:rPr lang="en-GB" sz="17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2</m:t>
              </m:r>
              <m:r>
                <a:rPr lang="en-GB" sz="17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0</m:t>
              </m:r>
            </m:oMath>
          </a14:m>
          <a:endParaRPr lang="en-US" sz="1700" kern="1200" dirty="0"/>
        </a:p>
      </dsp:txBody>
      <dsp:txXfrm>
        <a:off x="0" y="9349906"/>
        <a:ext cx="3429000" cy="528432"/>
      </dsp:txXfrm>
    </dsp:sp>
    <dsp:sp modelId="{1A3BE74F-21AF-4FB0-A654-3289E588D9FF}">
      <dsp:nvSpPr>
        <dsp:cNvPr id="0" name=""/>
        <dsp:cNvSpPr/>
      </dsp:nvSpPr>
      <dsp:spPr>
        <a:xfrm>
          <a:off x="3429000" y="9349906"/>
          <a:ext cx="3429000" cy="52843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no, you pay zero income tax.</a:t>
          </a:r>
          <a:endParaRPr lang="en-US" sz="1700" kern="1200" dirty="0"/>
        </a:p>
      </dsp:txBody>
      <dsp:txXfrm>
        <a:off x="3429000" y="9349906"/>
        <a:ext cx="3429000" cy="528432"/>
      </dsp:txXfrm>
    </dsp:sp>
    <dsp:sp modelId="{3CEDB719-57AB-4B5D-ACCB-BFAA3A0407BD}">
      <dsp:nvSpPr>
        <dsp:cNvPr id="0" name=""/>
        <dsp:cNvSpPr/>
      </dsp:nvSpPr>
      <dsp:spPr>
        <a:xfrm rot="10800000">
          <a:off x="0" y="7002974"/>
          <a:ext cx="6858000" cy="1766803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Is your taxable income greater than £46,350?</a:t>
          </a:r>
          <a:r>
            <a:rPr lang="en-US" sz="2200" kern="1200" dirty="0" smtClean="0"/>
            <a:t> </a:t>
          </a:r>
          <a:endParaRPr lang="en-US" sz="2200" kern="1200" dirty="0"/>
        </a:p>
      </dsp:txBody>
      <dsp:txXfrm rot="-10800000">
        <a:off x="0" y="7002974"/>
        <a:ext cx="6858000" cy="620148"/>
      </dsp:txXfrm>
    </dsp:sp>
    <dsp:sp modelId="{5A059370-2573-47F4-A8E7-3057D34259AE}">
      <dsp:nvSpPr>
        <dsp:cNvPr id="0" name=""/>
        <dsp:cNvSpPr/>
      </dsp:nvSpPr>
      <dsp:spPr>
        <a:xfrm>
          <a:off x="196" y="7623123"/>
          <a:ext cx="3840489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yes, </a:t>
          </a:r>
          <a14:m xmlns:a14="http://schemas.microsoft.com/office/drawing/2010/main">
            <m:oMath xmlns:m="http://schemas.openxmlformats.org/officeDocument/2006/math">
              <m:r>
                <a:rPr lang="en-GB" sz="1700" b="0" i="1" kern="1200" smtClean="0">
                  <a:latin typeface="Cambria Math" panose="02040503050406030204" pitchFamily="18" charset="0"/>
                </a:rPr>
                <m:t>£</m:t>
              </m:r>
              <m:r>
                <a:rPr lang="en-GB" sz="1700" b="0" i="1" kern="1200" smtClean="0">
                  <a:latin typeface="Cambria Math" panose="02040503050406030204" pitchFamily="18" charset="0"/>
                </a:rPr>
                <m:t>6</m:t>
              </m:r>
              <m:r>
                <a:rPr lang="en-GB" sz="1700" b="0" i="1" kern="1200" smtClean="0">
                  <a:latin typeface="Cambria Math" panose="02040503050406030204" pitchFamily="18" charset="0"/>
                </a:rPr>
                <m:t>,</m:t>
              </m:r>
              <m:r>
                <a:rPr lang="en-GB" sz="1700" b="0" i="1" kern="1200" smtClean="0">
                  <a:latin typeface="Cambria Math" panose="02040503050406030204" pitchFamily="18" charset="0"/>
                </a:rPr>
                <m:t>90</m:t>
              </m:r>
              <m:r>
                <a:rPr lang="en-GB" sz="1700" b="0" i="1" kern="1200" smtClean="0">
                  <a:latin typeface="Cambria Math" panose="02040503050406030204" pitchFamily="18" charset="0"/>
                </a:rPr>
                <m:t>0+</m:t>
              </m:r>
              <m:d>
                <m:dPr>
                  <m:ctrlPr>
                    <a:rPr lang="en-GB" sz="17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−46,3</m:t>
                  </m:r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50</m:t>
                  </m:r>
                </m:e>
              </m:d>
              <m:r>
                <a:rPr lang="en-GB" sz="17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×0.40</m:t>
              </m:r>
            </m:oMath>
          </a14:m>
          <a:endParaRPr lang="en-US" sz="1700" kern="1200" dirty="0"/>
        </a:p>
      </dsp:txBody>
      <dsp:txXfrm>
        <a:off x="196" y="7623123"/>
        <a:ext cx="3840489" cy="528274"/>
      </dsp:txXfrm>
    </dsp:sp>
    <dsp:sp modelId="{4DB0BC8E-E434-431F-A145-6DF46AC4424A}">
      <dsp:nvSpPr>
        <dsp:cNvPr id="0" name=""/>
        <dsp:cNvSpPr/>
      </dsp:nvSpPr>
      <dsp:spPr>
        <a:xfrm>
          <a:off x="3840685" y="7623123"/>
          <a:ext cx="3017118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no, see below.</a:t>
          </a:r>
          <a:endParaRPr lang="en-US" sz="1700" kern="1200" dirty="0"/>
        </a:p>
      </dsp:txBody>
      <dsp:txXfrm>
        <a:off x="3840685" y="7623123"/>
        <a:ext cx="3017118" cy="528274"/>
      </dsp:txXfrm>
    </dsp:sp>
    <dsp:sp modelId="{CC278DEF-D0BA-4813-A5DF-B75736E52CAF}">
      <dsp:nvSpPr>
        <dsp:cNvPr id="0" name=""/>
        <dsp:cNvSpPr/>
      </dsp:nvSpPr>
      <dsp:spPr>
        <a:xfrm rot="10800000">
          <a:off x="0" y="5253402"/>
          <a:ext cx="6858000" cy="1766803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Is your taxable income greater than £100,000?</a:t>
          </a:r>
          <a:r>
            <a:rPr lang="en-US" sz="2200" kern="1200" dirty="0" smtClean="0"/>
            <a:t>  </a:t>
          </a:r>
          <a:endParaRPr lang="en-US" sz="2200" kern="1200" dirty="0"/>
        </a:p>
      </dsp:txBody>
      <dsp:txXfrm rot="-10800000">
        <a:off x="0" y="5253402"/>
        <a:ext cx="6858000" cy="620148"/>
      </dsp:txXfrm>
    </dsp:sp>
    <dsp:sp modelId="{14017704-1ECB-49B8-9BF1-147AA6477409}">
      <dsp:nvSpPr>
        <dsp:cNvPr id="0" name=""/>
        <dsp:cNvSpPr/>
      </dsp:nvSpPr>
      <dsp:spPr>
        <a:xfrm>
          <a:off x="1126" y="5873550"/>
          <a:ext cx="3825234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yes, </a:t>
          </a:r>
          <a14:m xmlns:a14="http://schemas.microsoft.com/office/drawing/2010/main">
            <m:oMath xmlns:m="http://schemas.openxmlformats.org/officeDocument/2006/math">
              <m:r>
                <a:rPr lang="en-GB" sz="1700" b="0" i="1" kern="1200" smtClean="0">
                  <a:latin typeface="Cambria Math" panose="02040503050406030204" pitchFamily="18" charset="0"/>
                </a:rPr>
                <m:t>£28,360+</m:t>
              </m:r>
              <m:d>
                <m:dPr>
                  <m:ctrlPr>
                    <a:rPr lang="en-GB" sz="17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−100,0</m:t>
                  </m:r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00</m:t>
                  </m:r>
                </m:e>
              </m:d>
              <m:r>
                <a:rPr lang="en-GB" sz="17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×0.</m:t>
              </m:r>
              <m:r>
                <a:rPr lang="en-GB" sz="17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50</m:t>
              </m:r>
            </m:oMath>
          </a14:m>
          <a:endParaRPr lang="en-US" sz="1700" kern="1200" dirty="0"/>
        </a:p>
      </dsp:txBody>
      <dsp:txXfrm>
        <a:off x="1126" y="5873550"/>
        <a:ext cx="3825234" cy="528274"/>
      </dsp:txXfrm>
    </dsp:sp>
    <dsp:sp modelId="{D5BEE25F-DEFE-4FD5-B779-2E18B358EE29}">
      <dsp:nvSpPr>
        <dsp:cNvPr id="0" name=""/>
        <dsp:cNvSpPr/>
      </dsp:nvSpPr>
      <dsp:spPr>
        <a:xfrm>
          <a:off x="3826360" y="5873550"/>
          <a:ext cx="3030512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no, see below.</a:t>
          </a:r>
          <a:endParaRPr lang="en-US" sz="1700" kern="1200" dirty="0"/>
        </a:p>
      </dsp:txBody>
      <dsp:txXfrm>
        <a:off x="3826360" y="5873550"/>
        <a:ext cx="3030512" cy="528274"/>
      </dsp:txXfrm>
    </dsp:sp>
    <dsp:sp modelId="{9ABE9274-1C77-4CEC-91DD-C9A7B30B4FF8}">
      <dsp:nvSpPr>
        <dsp:cNvPr id="0" name=""/>
        <dsp:cNvSpPr/>
      </dsp:nvSpPr>
      <dsp:spPr>
        <a:xfrm rot="10800000">
          <a:off x="0" y="3503830"/>
          <a:ext cx="6858000" cy="1766803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Is your taxable income greater than £123,700?</a:t>
          </a:r>
          <a:endParaRPr lang="en-US" sz="2200" kern="1200" dirty="0"/>
        </a:p>
      </dsp:txBody>
      <dsp:txXfrm rot="-10800000">
        <a:off x="0" y="3503830"/>
        <a:ext cx="6858000" cy="620148"/>
      </dsp:txXfrm>
    </dsp:sp>
    <dsp:sp modelId="{A4EE0F2D-AAA3-4CCF-849A-586B3D4515A4}">
      <dsp:nvSpPr>
        <dsp:cNvPr id="0" name=""/>
        <dsp:cNvSpPr/>
      </dsp:nvSpPr>
      <dsp:spPr>
        <a:xfrm>
          <a:off x="1126" y="4123978"/>
          <a:ext cx="3825234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yes, </a:t>
          </a:r>
          <a14:m xmlns:a14="http://schemas.microsoft.com/office/drawing/2010/main">
            <m:oMath xmlns:m="http://schemas.openxmlformats.org/officeDocument/2006/math">
              <m:r>
                <a:rPr lang="en-GB" sz="1700" b="0" i="1" kern="1200" smtClean="0">
                  <a:latin typeface="Cambria Math" panose="02040503050406030204" pitchFamily="18" charset="0"/>
                </a:rPr>
                <m:t>£</m:t>
              </m:r>
              <m:r>
                <a:rPr lang="en-GB" sz="1700" b="0" i="1" kern="1200" smtClean="0">
                  <a:latin typeface="Cambria Math" panose="02040503050406030204" pitchFamily="18" charset="0"/>
                </a:rPr>
                <m:t>40,210</m:t>
              </m:r>
              <m:r>
                <a:rPr lang="en-GB" sz="1700" b="0" i="1" kern="1200" smtClean="0">
                  <a:latin typeface="Cambria Math" panose="02040503050406030204" pitchFamily="18" charset="0"/>
                </a:rPr>
                <m:t>+</m:t>
              </m:r>
              <m:d>
                <m:dPr>
                  <m:ctrlPr>
                    <a:rPr lang="en-GB" sz="17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−123,7</m:t>
                  </m:r>
                  <m:r>
                    <a:rPr lang="en-GB" sz="1700" b="0" i="1" kern="1200" smtClean="0">
                      <a:latin typeface="Cambria Math" panose="02040503050406030204" pitchFamily="18" charset="0"/>
                    </a:rPr>
                    <m:t>00</m:t>
                  </m:r>
                </m:e>
              </m:d>
              <m:r>
                <a:rPr lang="en-GB" sz="17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×0.4</m:t>
              </m:r>
              <m:r>
                <a:rPr lang="en-GB" sz="17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0</m:t>
              </m:r>
            </m:oMath>
          </a14:m>
          <a:endParaRPr lang="en-US" sz="1700" kern="1200" dirty="0"/>
        </a:p>
      </dsp:txBody>
      <dsp:txXfrm>
        <a:off x="1126" y="4123978"/>
        <a:ext cx="3825234" cy="528274"/>
      </dsp:txXfrm>
    </dsp:sp>
    <dsp:sp modelId="{98A1618F-D6DC-44E8-A8E1-435460FBBE89}">
      <dsp:nvSpPr>
        <dsp:cNvPr id="0" name=""/>
        <dsp:cNvSpPr/>
      </dsp:nvSpPr>
      <dsp:spPr>
        <a:xfrm>
          <a:off x="3826360" y="4123978"/>
          <a:ext cx="3030512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no, see below</a:t>
          </a:r>
          <a:endParaRPr lang="en-US" sz="1700" kern="1200" dirty="0"/>
        </a:p>
      </dsp:txBody>
      <dsp:txXfrm>
        <a:off x="3826360" y="4123978"/>
        <a:ext cx="3030512" cy="528274"/>
      </dsp:txXfrm>
    </dsp:sp>
    <dsp:sp modelId="{0604B1F7-C4BE-4CCB-BB44-1239DE1DD116}">
      <dsp:nvSpPr>
        <dsp:cNvPr id="0" name=""/>
        <dsp:cNvSpPr/>
      </dsp:nvSpPr>
      <dsp:spPr>
        <a:xfrm rot="10800000">
          <a:off x="0" y="1754258"/>
          <a:ext cx="6858000" cy="1766803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 smtClean="0"/>
            <a:t>Is your taxable income greater than £150,000?</a:t>
          </a:r>
          <a:endParaRPr lang="en-US" sz="2200" kern="1200" dirty="0"/>
        </a:p>
      </dsp:txBody>
      <dsp:txXfrm rot="-10800000">
        <a:off x="0" y="1754258"/>
        <a:ext cx="6858000" cy="620148"/>
      </dsp:txXfrm>
    </dsp:sp>
    <dsp:sp modelId="{811F4218-EF4F-40D5-921D-7CA7F4334801}">
      <dsp:nvSpPr>
        <dsp:cNvPr id="0" name=""/>
        <dsp:cNvSpPr/>
      </dsp:nvSpPr>
      <dsp:spPr>
        <a:xfrm>
          <a:off x="1126" y="2374406"/>
          <a:ext cx="3825234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yes, </a:t>
          </a:r>
          <a14:m xmlns:a14="http://schemas.microsoft.com/office/drawing/2010/main">
            <m:oMath xmlns:m="http://schemas.openxmlformats.org/officeDocument/2006/math">
              <m:r>
                <a:rPr lang="en-GB" sz="1700" kern="1200" smtClean="0">
                  <a:latin typeface="Cambria Math" panose="02040503050406030204" pitchFamily="18" charset="0"/>
                </a:rPr>
                <m:t>£50,730+</m:t>
              </m:r>
              <m:d>
                <m:dPr>
                  <m:ctrlPr>
                    <a:rPr lang="en-GB" sz="1700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GB" sz="1700" kern="120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en-GB" sz="1700" kern="1200" smtClean="0">
                      <a:latin typeface="Cambria Math" panose="02040503050406030204" pitchFamily="18" charset="0"/>
                    </a:rPr>
                    <m:t>−150,000</m:t>
                  </m:r>
                </m:e>
              </m:d>
              <m:r>
                <a:rPr lang="en-GB" sz="1700" kern="1200" smtClean="0">
                  <a:latin typeface="Cambria Math" panose="02040503050406030204" pitchFamily="18" charset="0"/>
                </a:rPr>
                <m:t>×0.45</m:t>
              </m:r>
            </m:oMath>
          </a14:m>
          <a:endParaRPr lang="en-US" sz="1700" kern="1200" dirty="0"/>
        </a:p>
      </dsp:txBody>
      <dsp:txXfrm>
        <a:off x="1126" y="2374406"/>
        <a:ext cx="3825234" cy="528274"/>
      </dsp:txXfrm>
    </dsp:sp>
    <dsp:sp modelId="{00DA0313-B804-4DCE-81AB-76A3CEE86D7C}">
      <dsp:nvSpPr>
        <dsp:cNvPr id="0" name=""/>
        <dsp:cNvSpPr/>
      </dsp:nvSpPr>
      <dsp:spPr>
        <a:xfrm>
          <a:off x="3826360" y="2374406"/>
          <a:ext cx="3030512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no, see below.</a:t>
          </a:r>
          <a:endParaRPr lang="en-US" sz="1700" kern="1200" dirty="0"/>
        </a:p>
      </dsp:txBody>
      <dsp:txXfrm>
        <a:off x="3826360" y="2374406"/>
        <a:ext cx="3030512" cy="528274"/>
      </dsp:txXfrm>
    </dsp:sp>
    <dsp:sp modelId="{254B91C6-F177-4611-8665-261029986DF9}">
      <dsp:nvSpPr>
        <dsp:cNvPr id="0" name=""/>
        <dsp:cNvSpPr/>
      </dsp:nvSpPr>
      <dsp:spPr>
        <a:xfrm rot="10800000">
          <a:off x="0" y="4685"/>
          <a:ext cx="6858000" cy="1766803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Your total income minus your pension contributions.</a:t>
          </a:r>
          <a:endParaRPr lang="en-US" sz="2200" kern="1200" dirty="0"/>
        </a:p>
      </dsp:txBody>
      <dsp:txXfrm rot="-10800000">
        <a:off x="0" y="4685"/>
        <a:ext cx="6858000" cy="620148"/>
      </dsp:txXfrm>
    </dsp:sp>
    <dsp:sp modelId="{8E491C2A-AAA8-4DB0-A39A-54C7B2555D79}">
      <dsp:nvSpPr>
        <dsp:cNvPr id="0" name=""/>
        <dsp:cNvSpPr/>
      </dsp:nvSpPr>
      <dsp:spPr>
        <a:xfrm>
          <a:off x="0" y="624833"/>
          <a:ext cx="6858000" cy="52827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This is your taxable income</a:t>
          </a:r>
          <a:endParaRPr lang="en-US" sz="1700" kern="1200" dirty="0"/>
        </a:p>
      </dsp:txBody>
      <dsp:txXfrm>
        <a:off x="0" y="624833"/>
        <a:ext cx="6858000" cy="528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19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15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16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5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73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49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12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8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9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38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F4E38-6FD3-4198-BC61-CA5A603D1CA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A9992-D503-4025-B3F2-D83F4E120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1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142535633"/>
                  </p:ext>
                </p:extLst>
              </p:nvPr>
            </p:nvGraphicFramePr>
            <p:xfrm>
              <a:off x="0" y="0"/>
              <a:ext cx="6858000" cy="9906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142535633"/>
                  </p:ext>
                </p:extLst>
              </p:nvPr>
            </p:nvGraphicFramePr>
            <p:xfrm>
              <a:off x="0" y="0"/>
              <a:ext cx="6858000" cy="9906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3036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4112953889"/>
                  </p:ext>
                </p:extLst>
              </p:nvPr>
            </p:nvGraphicFramePr>
            <p:xfrm>
              <a:off x="0" y="0"/>
              <a:ext cx="6858000" cy="9906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4112953889"/>
                  </p:ext>
                </p:extLst>
              </p:nvPr>
            </p:nvGraphicFramePr>
            <p:xfrm>
              <a:off x="0" y="0"/>
              <a:ext cx="6858000" cy="9906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6205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5767</TotalTime>
  <Words>283</Words>
  <Application>Microsoft Office PowerPoint</Application>
  <PresentationFormat>A4 Paper (210x297 mm)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Sir Isaac Newton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11</cp:revision>
  <dcterms:created xsi:type="dcterms:W3CDTF">2019-02-15T21:28:12Z</dcterms:created>
  <dcterms:modified xsi:type="dcterms:W3CDTF">2019-02-19T21:36:11Z</dcterms:modified>
</cp:coreProperties>
</file>