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</p:sldIdLst>
  <p:sldSz cx="9906000" cy="6858000" type="A4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218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1ACC2-C108-449D-B977-2541BD6A82D5}" type="datetimeFigureOut">
              <a:rPr lang="en-GB"/>
              <a:pPr>
                <a:defRPr/>
              </a:pPr>
              <a:t>26/01/2016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1411C-7139-45D6-8CEB-30736D78B1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10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F3A26-221F-49F5-A097-C693B6CB2631}" type="datetimeFigureOut">
              <a:rPr lang="en-GB"/>
              <a:pPr>
                <a:defRPr/>
              </a:pPr>
              <a:t>26/01/2016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B6B5D-42E7-4054-BE89-429BAA1E5B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22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8F29-1CC6-4F24-91E8-F6407C616667}" type="datetimeFigureOut">
              <a:rPr lang="en-GB"/>
              <a:pPr>
                <a:defRPr/>
              </a:pPr>
              <a:t>26/01/2016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A2DD3-FC50-4CC0-B506-561C7CB370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20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D3354-96AC-4C50-BAE7-847C47D34AA7}" type="datetimeFigureOut">
              <a:rPr lang="en-GB"/>
              <a:pPr>
                <a:defRPr/>
              </a:pPr>
              <a:t>26/01/2016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1B8E-C31E-46C3-B127-5AAFA2B439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147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D30A-3A38-475B-80DB-61D8C7DC5906}" type="datetimeFigureOut">
              <a:rPr lang="en-GB"/>
              <a:pPr>
                <a:defRPr/>
              </a:pPr>
              <a:t>26/01/2016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984C3-211A-412A-8F9D-2BF9134EC2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60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F2FAB-4EC8-4634-B4F3-5733F5F28F72}" type="datetimeFigureOut">
              <a:rPr lang="en-GB"/>
              <a:pPr>
                <a:defRPr/>
              </a:pPr>
              <a:t>26/01/2016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2C860-DD44-4834-85D7-A3997A7B78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2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EE251-2325-4DDA-92F1-D8576F84FB82}" type="datetimeFigureOut">
              <a:rPr lang="en-GB"/>
              <a:pPr>
                <a:defRPr/>
              </a:pPr>
              <a:t>26/01/2016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5DBC2-8730-46B2-AB27-C7D9664D00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0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C8F00-2CEA-419A-B67D-5102851FD50B}" type="datetimeFigureOut">
              <a:rPr lang="en-GB"/>
              <a:pPr>
                <a:defRPr/>
              </a:pPr>
              <a:t>26/01/2016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147E9-6FA8-4416-82B3-8BAB5454C4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47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2E2FD-1CCA-4118-B66C-98FD7446E1C1}" type="datetimeFigureOut">
              <a:rPr lang="en-GB"/>
              <a:pPr>
                <a:defRPr/>
              </a:pPr>
              <a:t>26/01/2016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F7CC5-12FC-411A-AFF5-A4034186F3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46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95DF3-0F4F-4B08-AF32-1AF2AFE5943A}" type="datetimeFigureOut">
              <a:rPr lang="en-GB"/>
              <a:pPr>
                <a:defRPr/>
              </a:pPr>
              <a:t>26/01/2016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A4155-FE34-4A32-A638-9C7715B7CB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367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0F644-6C5A-476F-930A-9B0491F73766}" type="datetimeFigureOut">
              <a:rPr lang="en-GB"/>
              <a:pPr>
                <a:defRPr/>
              </a:pPr>
              <a:t>26/01/2016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90A9-6594-4DD4-9F69-5E60D45F9B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82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AFFE4E-CF69-41C3-A64A-05035FA230A6}" type="datetimeFigureOut">
              <a:rPr lang="en-GB"/>
              <a:pPr>
                <a:defRPr/>
              </a:pPr>
              <a:t>26/01/2016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6E440B-6799-46FB-B232-C4934A05B7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reen Shot 2013-12-05 at 19.47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4" t="23158" r="26289" b="20959"/>
          <a:stretch>
            <a:fillRect/>
          </a:stretch>
        </p:blipFill>
        <p:spPr bwMode="auto">
          <a:xfrm>
            <a:off x="344488" y="188913"/>
            <a:ext cx="1924050" cy="192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creen Shot 2013-12-05 at 19.47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6" t="23833" r="30978" b="20284"/>
          <a:stretch>
            <a:fillRect/>
          </a:stretch>
        </p:blipFill>
        <p:spPr bwMode="auto">
          <a:xfrm>
            <a:off x="5240338" y="188913"/>
            <a:ext cx="1924050" cy="192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6" descr="Screen Shot 2013-12-05 at 19.48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7" t="23206" r="26018" b="20912"/>
          <a:stretch>
            <a:fillRect/>
          </a:stretch>
        </p:blipFill>
        <p:spPr bwMode="auto">
          <a:xfrm>
            <a:off x="5240338" y="2441575"/>
            <a:ext cx="1924050" cy="192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7" descr="Screen Shot 2013-12-05 at 19.48.2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6" t="23396" r="30811" b="20721"/>
          <a:stretch>
            <a:fillRect/>
          </a:stretch>
        </p:blipFill>
        <p:spPr bwMode="auto">
          <a:xfrm>
            <a:off x="7689850" y="2441575"/>
            <a:ext cx="1922463" cy="192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23" descr="Screen Shot 2013-12-05 at 19.48.3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3" t="23407" r="30812" b="20711"/>
          <a:stretch>
            <a:fillRect/>
          </a:stretch>
        </p:blipFill>
        <p:spPr bwMode="auto">
          <a:xfrm>
            <a:off x="7689850" y="188913"/>
            <a:ext cx="1922463" cy="192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44" descr="Screen Shot 2013-12-05 at 19.42.4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4" t="24072" r="30811" b="20044"/>
          <a:stretch>
            <a:fillRect/>
          </a:stretch>
        </p:blipFill>
        <p:spPr bwMode="auto">
          <a:xfrm>
            <a:off x="2792413" y="2441575"/>
            <a:ext cx="1924050" cy="192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45" descr="Screen Shot 2013-12-05 at 19.43.3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4" t="23833" r="31120" b="20285"/>
          <a:stretch>
            <a:fillRect/>
          </a:stretch>
        </p:blipFill>
        <p:spPr bwMode="auto">
          <a:xfrm>
            <a:off x="7689850" y="4745038"/>
            <a:ext cx="1922463" cy="192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46" descr="Screen Shot 2013-12-05 at 19.50.3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4" t="24059" r="30553" b="20061"/>
          <a:stretch>
            <a:fillRect/>
          </a:stretch>
        </p:blipFill>
        <p:spPr bwMode="auto">
          <a:xfrm>
            <a:off x="5240338" y="4745038"/>
            <a:ext cx="1924050" cy="192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47" descr="Screen Shot 2013-12-05 at 19.45.42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2" t="23857" r="31113" b="20261"/>
          <a:stretch>
            <a:fillRect/>
          </a:stretch>
        </p:blipFill>
        <p:spPr bwMode="auto">
          <a:xfrm>
            <a:off x="344488" y="2441575"/>
            <a:ext cx="1924050" cy="192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48" descr="Screen Shot 2013-12-05 at 19.46.00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9" t="23863" r="30975" b="20255"/>
          <a:stretch>
            <a:fillRect/>
          </a:stretch>
        </p:blipFill>
        <p:spPr bwMode="auto">
          <a:xfrm>
            <a:off x="2792413" y="4745038"/>
            <a:ext cx="1924050" cy="192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49" descr="Screen Shot 2013-12-05 at 19.48.5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3627" r="31052" b="20493"/>
          <a:stretch>
            <a:fillRect/>
          </a:stretch>
        </p:blipFill>
        <p:spPr bwMode="auto">
          <a:xfrm>
            <a:off x="344488" y="4745038"/>
            <a:ext cx="1924050" cy="192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50" descr="Screen Shot 2013-12-05 at 19.52.15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3" t="23607" r="31262" b="20509"/>
          <a:stretch>
            <a:fillRect/>
          </a:stretch>
        </p:blipFill>
        <p:spPr bwMode="auto">
          <a:xfrm>
            <a:off x="2792413" y="188913"/>
            <a:ext cx="1924050" cy="192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 bwMode="auto">
          <a:xfrm>
            <a:off x="2476500" y="341313"/>
            <a:ext cx="0" cy="61198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4954588" y="333375"/>
            <a:ext cx="0" cy="61198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auto">
          <a:xfrm>
            <a:off x="7426325" y="333375"/>
            <a:ext cx="0" cy="61198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 flipH="1">
            <a:off x="488950" y="2286000"/>
            <a:ext cx="899953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 flipH="1">
            <a:off x="488950" y="4572000"/>
            <a:ext cx="899953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1" y="635168"/>
            <a:ext cx="2470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Scale factor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In x and y directions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478087" y="635167"/>
            <a:ext cx="2495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Reflect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In line y=x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Scale factor 3/2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In x and y directions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941884" y="417068"/>
            <a:ext cx="2465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Rotate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Around (0,0)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By 180</a:t>
            </a:r>
            <a:r>
              <a:rPr lang="en-GB" sz="1600" dirty="0" smtClean="0">
                <a:sym typeface="Symbol" panose="05050102010706020507" pitchFamily="18" charset="2"/>
              </a:rPr>
              <a:t></a:t>
            </a:r>
            <a:endParaRPr lang="en-GB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Stretch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Scale factor ½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In x and y directions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432676" y="63516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Reflect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In x axis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921169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Reflect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In line y=x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478087" y="2921168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Rotate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Around (0,0)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By </a:t>
            </a:r>
            <a:r>
              <a:rPr lang="en-GB" sz="1600" dirty="0" smtClean="0"/>
              <a:t>90</a:t>
            </a:r>
            <a:r>
              <a:rPr lang="en-GB" sz="1600" dirty="0" smtClean="0">
                <a:sym typeface="Symbol" panose="05050102010706020507" pitchFamily="18" charset="2"/>
              </a:rPr>
              <a:t></a:t>
            </a:r>
            <a:endParaRPr lang="en-GB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Clockwise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954589" y="2921170"/>
            <a:ext cx="2160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Scale factor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In x direction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432676" y="2921169"/>
            <a:ext cx="2160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Scale factor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In y direction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-1587" y="520716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Reflect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In y axis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476500" y="5207167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Reflect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In line y=-x</a:t>
            </a:r>
            <a:endParaRPr lang="en-GB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965794" y="4730116"/>
            <a:ext cx="24541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Rotate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Around (0,0)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By 90</a:t>
            </a:r>
            <a:r>
              <a:rPr lang="en-GB" sz="1600" dirty="0" smtClean="0">
                <a:sym typeface="Symbol" panose="05050102010706020507" pitchFamily="18" charset="2"/>
              </a:rPr>
              <a:t></a:t>
            </a:r>
            <a:endParaRPr lang="en-GB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Anti-clockwise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Stretch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Scale factor ½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In x and y directions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31089" y="520716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Rotate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Around (0,0) </a:t>
            </a:r>
            <a:r>
              <a:rPr lang="en-GB" sz="1600" dirty="0" smtClean="0"/>
              <a:t>By 180</a:t>
            </a:r>
            <a:r>
              <a:rPr lang="en-GB" sz="1600" dirty="0" smtClean="0">
                <a:sym typeface="Symbol" panose="05050102010706020507" pitchFamily="18" charset="2"/>
              </a:rPr>
              <a:t></a:t>
            </a:r>
            <a:endParaRPr lang="en-GB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 bwMode="auto">
          <a:xfrm>
            <a:off x="2476500" y="341313"/>
            <a:ext cx="0" cy="61198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4954588" y="333375"/>
            <a:ext cx="0" cy="61198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auto">
          <a:xfrm>
            <a:off x="7426325" y="333375"/>
            <a:ext cx="0" cy="61198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 flipH="1">
            <a:off x="488950" y="2286000"/>
            <a:ext cx="899953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 flipH="1">
            <a:off x="488950" y="4572000"/>
            <a:ext cx="899953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25349" y="551762"/>
                <a:ext cx="1824215" cy="10224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49" y="551762"/>
                <a:ext cx="1824215" cy="102245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717231" y="323722"/>
                <a:ext cx="1824215" cy="15277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n-GB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GB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n-GB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GB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231" y="323722"/>
                <a:ext cx="1824215" cy="15277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5079106" y="360258"/>
                <a:ext cx="1824215" cy="15252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lang="en-GB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r>
                                      <m:rPr>
                                        <m:brk m:alnAt="63"/>
                                      </m:rPr>
                                      <a:rPr lang="en-GB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GB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GB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106" y="360258"/>
                <a:ext cx="1824215" cy="1525226"/>
              </a:xfrm>
              <a:prstGeom prst="rect">
                <a:avLst/>
              </a:prstGeom>
              <a:blipFill rotWithShape="0">
                <a:blip r:embed="rId4"/>
                <a:stretch>
                  <a:fillRect r="-16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7587202" y="556363"/>
                <a:ext cx="1824215" cy="10224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202" y="556363"/>
                <a:ext cx="1824215" cy="1022459"/>
              </a:xfrm>
              <a:prstGeom prst="rect">
                <a:avLst/>
              </a:prstGeom>
              <a:blipFill rotWithShape="0">
                <a:blip r:embed="rId5"/>
                <a:stretch>
                  <a:fillRect r="-4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325349" y="2888924"/>
                <a:ext cx="1824215" cy="10224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49" y="2888924"/>
                <a:ext cx="1824215" cy="102245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717232" y="2890727"/>
                <a:ext cx="1824215" cy="10224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232" y="2890727"/>
                <a:ext cx="1824215" cy="1022459"/>
              </a:xfrm>
              <a:prstGeom prst="rect">
                <a:avLst/>
              </a:prstGeom>
              <a:blipFill rotWithShape="0">
                <a:blip r:embed="rId7"/>
                <a:stretch>
                  <a:fillRect r="-4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5195319" y="2888923"/>
                <a:ext cx="1824215" cy="10224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319" y="2888923"/>
                <a:ext cx="1824215" cy="102245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7587202" y="2893525"/>
                <a:ext cx="1824215" cy="10224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202" y="2893525"/>
                <a:ext cx="1824215" cy="102245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240338" y="4979356"/>
                <a:ext cx="1824215" cy="10224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38" y="4979356"/>
                <a:ext cx="1824215" cy="1022459"/>
              </a:xfrm>
              <a:prstGeom prst="rect">
                <a:avLst/>
              </a:prstGeom>
              <a:blipFill rotWithShape="0">
                <a:blip r:embed="rId10"/>
                <a:stretch>
                  <a:fillRect r="-4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2538771" y="4974624"/>
                <a:ext cx="1824215" cy="10224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771" y="4974624"/>
                <a:ext cx="1824215" cy="1022459"/>
              </a:xfrm>
              <a:prstGeom prst="rect">
                <a:avLst/>
              </a:prstGeom>
              <a:blipFill rotWithShape="0">
                <a:blip r:embed="rId11"/>
                <a:stretch>
                  <a:fillRect r="-25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5226282" y="4927962"/>
                <a:ext cx="1824215" cy="15252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n-GB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r>
                                      <m:rPr>
                                        <m:brk m:alnAt="63"/>
                                      </m:rPr>
                                      <a:rPr lang="en-GB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GB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n-GB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282" y="4927962"/>
                <a:ext cx="1824215" cy="152522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7530763" y="5004544"/>
                <a:ext cx="1824215" cy="10224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763" y="5004544"/>
                <a:ext cx="1824215" cy="1022459"/>
              </a:xfrm>
              <a:prstGeom prst="rect">
                <a:avLst/>
              </a:prstGeom>
              <a:blipFill rotWithShape="0">
                <a:blip r:embed="rId13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6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106</Words>
  <Application>Microsoft Office PowerPoint</Application>
  <PresentationFormat>A4 Paper (210x297 mm)</PresentationFormat>
  <Paragraphs>53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MS PGothic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Ormiston Victory Academy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tcolmang</dc:creator>
  <cp:lastModifiedBy>Graham Colman</cp:lastModifiedBy>
  <cp:revision>26</cp:revision>
  <cp:lastPrinted>2013-12-06T08:20:12Z</cp:lastPrinted>
  <dcterms:created xsi:type="dcterms:W3CDTF">2012-07-10T12:21:15Z</dcterms:created>
  <dcterms:modified xsi:type="dcterms:W3CDTF">2016-01-26T11:31:59Z</dcterms:modified>
</cp:coreProperties>
</file>