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embeddedFontLst>
    <p:embeddedFont>
      <p:font typeface="Architects Daughter" panose="020B0604020202020204" charset="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jtwWROcuHLwJLMjmd4nNxna03X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37EA311-FC53-4A32-97EB-3F65FAB45260}">
  <a:tblStyle styleId="{037EA311-FC53-4A32-97EB-3F65FAB4526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10" Type="http://customschemas.google.com/relationships/presentationmetadata" Target="metadata"/><Relationship Id="rId4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p1"/>
          <p:cNvGraphicFramePr/>
          <p:nvPr>
            <p:extLst>
              <p:ext uri="{D42A27DB-BD31-4B8C-83A1-F6EECF244321}">
                <p14:modId xmlns:p14="http://schemas.microsoft.com/office/powerpoint/2010/main" val="400488602"/>
              </p:ext>
            </p:extLst>
          </p:nvPr>
        </p:nvGraphicFramePr>
        <p:xfrm>
          <a:off x="-468560" y="72008"/>
          <a:ext cx="6975600" cy="6669400"/>
        </p:xfrm>
        <a:graphic>
          <a:graphicData uri="http://schemas.openxmlformats.org/drawingml/2006/table">
            <a:tbl>
              <a:tblPr firstRow="1" bandRow="1">
                <a:noFill/>
                <a:tableStyleId>{037EA311-FC53-4A32-97EB-3F65FAB45260}</a:tableStyleId>
              </a:tblPr>
              <a:tblGrid>
                <a:gridCol w="87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1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336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 u="none" strike="noStrike" cap="none" dirty="0"/>
                        <a:t>A</a:t>
                      </a:r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 u="none" strike="noStrike" cap="none" dirty="0"/>
                        <a:t>B</a:t>
                      </a:r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 u="none" strike="noStrike" cap="none"/>
                        <a:t>C</a:t>
                      </a:r>
                      <a:endParaRPr lang="en-GB" sz="1900" u="none" strike="noStrike" cap="none" dirty="0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 u="none" strike="noStrike" cap="none"/>
                        <a:t>D</a:t>
                      </a:r>
                      <a:endParaRPr lang="en-GB" sz="1900" u="none" strike="noStrike" cap="none" dirty="0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 u="none" strike="noStrike" cap="none"/>
                        <a:t>E</a:t>
                      </a:r>
                      <a:endParaRPr lang="en-GB" sz="1900" u="none" strike="noStrike" cap="none" dirty="0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 u="none" strike="noStrike" cap="none"/>
                        <a:t>F</a:t>
                      </a:r>
                      <a:endParaRPr lang="en-GB" sz="1900" u="none" strike="noStrike" cap="none" dirty="0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 u="none" strike="noStrike" cap="none" dirty="0"/>
                        <a:t>G</a:t>
                      </a:r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6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 u="none" strike="noStrike" cap="none" dirty="0"/>
                        <a:t>1</a:t>
                      </a:r>
                      <a:endParaRPr sz="1900" u="none" strike="noStrike" cap="none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6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 dirty="0"/>
                        <a:t>2</a:t>
                      </a:r>
                      <a:endParaRPr sz="1900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6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 dirty="0"/>
                        <a:t>3</a:t>
                      </a:r>
                      <a:endParaRPr sz="1900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6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 dirty="0"/>
                        <a:t>4</a:t>
                      </a:r>
                      <a:endParaRPr sz="1900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6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 dirty="0"/>
                        <a:t>5</a:t>
                      </a:r>
                      <a:endParaRPr sz="1900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36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/>
                        <a:t>6</a:t>
                      </a:r>
                      <a:endParaRPr sz="190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36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900" dirty="0"/>
                        <a:t>7</a:t>
                      </a:r>
                      <a:endParaRPr sz="1900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0" name="Google Shape;90;p1"/>
          <p:cNvSpPr txBox="1"/>
          <p:nvPr/>
        </p:nvSpPr>
        <p:spPr>
          <a:xfrm>
            <a:off x="62912" y="44624"/>
            <a:ext cx="324036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i="0" u="none" strike="noStrike" cap="none">
                <a:solidFill>
                  <a:schemeClr val="dk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The Pirate Game</a:t>
            </a:r>
            <a:endParaRPr sz="2800" b="1">
              <a:solidFill>
                <a:schemeClr val="dk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6831958" y="930206"/>
            <a:ext cx="223224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Choose next square list: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7020272" y="1268760"/>
            <a:ext cx="1944216" cy="5400600"/>
          </a:xfrm>
          <a:prstGeom prst="rect">
            <a:avLst/>
          </a:prstGeom>
          <a:solidFill>
            <a:srgbClr val="DAE5F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a0806fa7-0275-413a-92f7-30d003a0e1be}" enabled="0" method="" siteId="{a0806fa7-0275-413a-92f7-30d003a0e1b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Architects Daughter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Graham Colman</cp:lastModifiedBy>
  <cp:revision>2</cp:revision>
  <dcterms:created xsi:type="dcterms:W3CDTF">2011-12-11T22:53:56Z</dcterms:created>
  <dcterms:modified xsi:type="dcterms:W3CDTF">2024-12-19T11:14:41Z</dcterms:modified>
</cp:coreProperties>
</file>