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66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E7EA-4B44-4CFF-A171-FC69B4E5E422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F22-63E7-4DA2-B5C6-46E53BA64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331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E7EA-4B44-4CFF-A171-FC69B4E5E422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F22-63E7-4DA2-B5C6-46E53BA64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18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E7EA-4B44-4CFF-A171-FC69B4E5E422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F22-63E7-4DA2-B5C6-46E53BA64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59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E7EA-4B44-4CFF-A171-FC69B4E5E422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F22-63E7-4DA2-B5C6-46E53BA64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867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E7EA-4B44-4CFF-A171-FC69B4E5E422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F22-63E7-4DA2-B5C6-46E53BA64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4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E7EA-4B44-4CFF-A171-FC69B4E5E422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F22-63E7-4DA2-B5C6-46E53BA64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37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E7EA-4B44-4CFF-A171-FC69B4E5E422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F22-63E7-4DA2-B5C6-46E53BA64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63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E7EA-4B44-4CFF-A171-FC69B4E5E422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F22-63E7-4DA2-B5C6-46E53BA64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40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E7EA-4B44-4CFF-A171-FC69B4E5E422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F22-63E7-4DA2-B5C6-46E53BA64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1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E7EA-4B44-4CFF-A171-FC69B4E5E422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F22-63E7-4DA2-B5C6-46E53BA64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07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E7EA-4B44-4CFF-A171-FC69B4E5E422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BF22-63E7-4DA2-B5C6-46E53BA64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08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FE7EA-4B44-4CFF-A171-FC69B4E5E422}" type="datetimeFigureOut">
              <a:rPr lang="en-GB" smtClean="0"/>
              <a:t>28/06/2022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EBF22-63E7-4DA2-B5C6-46E53BA64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730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/>
        </p:nvSpPr>
        <p:spPr>
          <a:xfrm flipH="1">
            <a:off x="1108581" y="984934"/>
            <a:ext cx="2880000" cy="1080000"/>
          </a:xfrm>
          <a:prstGeom prst="rtTriangle">
            <a:avLst/>
          </a:prstGeom>
          <a:noFill/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Triangle 8"/>
          <p:cNvSpPr/>
          <p:nvPr/>
        </p:nvSpPr>
        <p:spPr>
          <a:xfrm flipH="1">
            <a:off x="1113490" y="1517648"/>
            <a:ext cx="1440000" cy="540000"/>
          </a:xfrm>
          <a:prstGeom prst="rtTriangle">
            <a:avLst/>
          </a:prstGeom>
          <a:solidFill>
            <a:srgbClr val="FFFF00"/>
          </a:solidFill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258152" y="2095849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15 cm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704014" y="2100252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6 cm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 rot="16200000">
            <a:off x="2178207" y="1561026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5 cm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617875" y="1228179"/>
            <a:ext cx="11408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800" dirty="0">
                <a:solidFill>
                  <a:srgbClr val="FF0000"/>
                </a:solidFill>
                <a:latin typeface="Helvetica" panose="020B0500000000000000" pitchFamily="34" charset="0"/>
              </a:rPr>
              <a:t>?</a:t>
            </a:r>
            <a:endParaRPr lang="en-US" altLang="en-US" sz="2800" dirty="0">
              <a:solidFill>
                <a:srgbClr val="FF0000"/>
              </a:solidFill>
              <a:latin typeface="Helvetica" panose="020B0500000000000000" pitchFamily="34" charset="0"/>
            </a:endParaRPr>
          </a:p>
        </p:txBody>
      </p:sp>
      <p:sp>
        <p:nvSpPr>
          <p:cNvPr id="14" name="Right Triangle 13"/>
          <p:cNvSpPr/>
          <p:nvPr/>
        </p:nvSpPr>
        <p:spPr>
          <a:xfrm flipH="1">
            <a:off x="1098430" y="4408356"/>
            <a:ext cx="2880000" cy="1080000"/>
          </a:xfrm>
          <a:prstGeom prst="rtTriangle">
            <a:avLst/>
          </a:prstGeom>
          <a:noFill/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Triangle 14"/>
          <p:cNvSpPr/>
          <p:nvPr/>
        </p:nvSpPr>
        <p:spPr>
          <a:xfrm flipH="1">
            <a:off x="1103339" y="4941070"/>
            <a:ext cx="1440000" cy="540000"/>
          </a:xfrm>
          <a:prstGeom prst="rtTriangle">
            <a:avLst/>
          </a:prstGeom>
          <a:solidFill>
            <a:srgbClr val="0066FF"/>
          </a:solidFill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248001" y="5519271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36 miles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693863" y="5523674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64 miles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168056" y="4934570"/>
            <a:ext cx="11408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  <a:latin typeface="Helvetica" panose="020B0500000000000000" pitchFamily="34" charset="0"/>
              </a:rPr>
              <a:t>?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 rot="16200000">
            <a:off x="3612965" y="4753191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25 cm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20" name="Right Triangle 19"/>
          <p:cNvSpPr/>
          <p:nvPr/>
        </p:nvSpPr>
        <p:spPr>
          <a:xfrm flipH="1">
            <a:off x="5736726" y="985721"/>
            <a:ext cx="2880000" cy="1080000"/>
          </a:xfrm>
          <a:prstGeom prst="rtTriangle">
            <a:avLst/>
          </a:prstGeom>
          <a:noFill/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ight Triangle 20"/>
          <p:cNvSpPr/>
          <p:nvPr/>
        </p:nvSpPr>
        <p:spPr>
          <a:xfrm flipH="1">
            <a:off x="5741635" y="1518435"/>
            <a:ext cx="1440000" cy="540000"/>
          </a:xfrm>
          <a:prstGeom prst="rtTriangle">
            <a:avLst/>
          </a:prstGeom>
          <a:solidFill>
            <a:srgbClr val="00FF00"/>
          </a:solidFill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5886297" y="2096636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2.2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7332159" y="2101039"/>
            <a:ext cx="11408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800" dirty="0">
                <a:solidFill>
                  <a:srgbClr val="FF0000"/>
                </a:solidFill>
                <a:latin typeface="Helvetica" panose="020B0500000000000000" pitchFamily="34" charset="0"/>
              </a:rPr>
              <a:t>?</a:t>
            </a:r>
            <a:endParaRPr lang="en-US" altLang="en-US" sz="2800" dirty="0">
              <a:solidFill>
                <a:srgbClr val="FF0000"/>
              </a:solidFill>
              <a:latin typeface="Helvetica" panose="020B0500000000000000" pitchFamily="34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 rot="16200000">
            <a:off x="6806352" y="1561813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1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 rot="16200000">
            <a:off x="8251261" y="1330556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4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26" name="Right Triangle 25"/>
          <p:cNvSpPr/>
          <p:nvPr/>
        </p:nvSpPr>
        <p:spPr>
          <a:xfrm flipH="1">
            <a:off x="5736726" y="4427948"/>
            <a:ext cx="2880000" cy="1080000"/>
          </a:xfrm>
          <a:prstGeom prst="rtTriangle">
            <a:avLst/>
          </a:prstGeom>
          <a:noFill/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ight Triangle 26"/>
          <p:cNvSpPr/>
          <p:nvPr/>
        </p:nvSpPr>
        <p:spPr>
          <a:xfrm flipH="1">
            <a:off x="5768641" y="4964505"/>
            <a:ext cx="1440000" cy="540000"/>
          </a:xfrm>
          <a:prstGeom prst="rtTriangle">
            <a:avLst/>
          </a:prstGeom>
          <a:solidFill>
            <a:srgbClr val="FF9900"/>
          </a:solidFill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5886297" y="5507948"/>
            <a:ext cx="11408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800" dirty="0">
                <a:solidFill>
                  <a:srgbClr val="FF0000"/>
                </a:solidFill>
                <a:latin typeface="Helvetica" panose="020B0500000000000000" pitchFamily="34" charset="0"/>
              </a:rPr>
              <a:t>?</a:t>
            </a:r>
            <a:endParaRPr lang="en-US" altLang="en-US" sz="2800" dirty="0">
              <a:solidFill>
                <a:srgbClr val="FF0000"/>
              </a:solidFill>
              <a:latin typeface="Helvetica" panose="020B0500000000000000" pitchFamily="34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7332159" y="5543266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12.5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 rot="16200000">
            <a:off x="6806352" y="5004040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1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 rot="16200000">
            <a:off x="8251261" y="4772783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6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953000" y="191193"/>
            <a:ext cx="0" cy="65171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40822" y="3429000"/>
            <a:ext cx="89694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733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/>
        </p:nvSpPr>
        <p:spPr>
          <a:xfrm flipH="1">
            <a:off x="1108581" y="984934"/>
            <a:ext cx="2880000" cy="1080000"/>
          </a:xfrm>
          <a:prstGeom prst="rtTriangle">
            <a:avLst/>
          </a:prstGeom>
          <a:noFill/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Triangle 8"/>
          <p:cNvSpPr/>
          <p:nvPr/>
        </p:nvSpPr>
        <p:spPr>
          <a:xfrm flipH="1">
            <a:off x="1113490" y="1517648"/>
            <a:ext cx="1440000" cy="540000"/>
          </a:xfrm>
          <a:prstGeom prst="rtTriangle">
            <a:avLst/>
          </a:prstGeom>
          <a:solidFill>
            <a:srgbClr val="00FF00"/>
          </a:solidFill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258152" y="2095849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15 cm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704014" y="2100252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6 cm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 rot="16200000">
            <a:off x="2178207" y="1561026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5 cm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14" name="Right Triangle 13"/>
          <p:cNvSpPr/>
          <p:nvPr/>
        </p:nvSpPr>
        <p:spPr>
          <a:xfrm flipH="1">
            <a:off x="1098430" y="4408356"/>
            <a:ext cx="2880000" cy="1080000"/>
          </a:xfrm>
          <a:prstGeom prst="rtTriangle">
            <a:avLst/>
          </a:prstGeom>
          <a:noFill/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Triangle 14"/>
          <p:cNvSpPr/>
          <p:nvPr/>
        </p:nvSpPr>
        <p:spPr>
          <a:xfrm flipH="1">
            <a:off x="1103339" y="4941070"/>
            <a:ext cx="1440000" cy="540000"/>
          </a:xfrm>
          <a:prstGeom prst="rtTriangle">
            <a:avLst/>
          </a:prstGeom>
          <a:solidFill>
            <a:srgbClr val="0066FF"/>
          </a:solidFill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248001" y="5519271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36 miles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693863" y="5523674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64 miles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 rot="16200000">
            <a:off x="3612965" y="4753191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25 cm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20" name="Right Triangle 19"/>
          <p:cNvSpPr/>
          <p:nvPr/>
        </p:nvSpPr>
        <p:spPr>
          <a:xfrm flipH="1">
            <a:off x="5736726" y="985721"/>
            <a:ext cx="2880000" cy="1080000"/>
          </a:xfrm>
          <a:prstGeom prst="rtTriangle">
            <a:avLst/>
          </a:prstGeom>
          <a:noFill/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ight Triangle 20"/>
          <p:cNvSpPr/>
          <p:nvPr/>
        </p:nvSpPr>
        <p:spPr>
          <a:xfrm flipH="1">
            <a:off x="5741635" y="1518435"/>
            <a:ext cx="1440000" cy="540000"/>
          </a:xfrm>
          <a:prstGeom prst="rtTriangle">
            <a:avLst/>
          </a:prstGeom>
          <a:solidFill>
            <a:srgbClr val="FFFF00"/>
          </a:solidFill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5886297" y="2096636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2.2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 rot="16200000">
            <a:off x="6806352" y="1561813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1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 rot="16200000">
            <a:off x="8251261" y="1330556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4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26" name="Right Triangle 25"/>
          <p:cNvSpPr/>
          <p:nvPr/>
        </p:nvSpPr>
        <p:spPr>
          <a:xfrm flipH="1">
            <a:off x="5736726" y="4427948"/>
            <a:ext cx="2880000" cy="1080000"/>
          </a:xfrm>
          <a:prstGeom prst="rtTriangle">
            <a:avLst/>
          </a:prstGeom>
          <a:noFill/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7332159" y="5543266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12.5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 rot="16200000">
            <a:off x="6806352" y="5004040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1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 rot="16200000">
            <a:off x="8251261" y="4772783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 i="1" dirty="0">
                <a:latin typeface="Helvetica" panose="020B0500000000000000" pitchFamily="34" charset="0"/>
              </a:rPr>
              <a:t>6</a:t>
            </a:r>
            <a:endParaRPr lang="en-US" altLang="en-US" sz="2000" i="1" dirty="0">
              <a:latin typeface="Helvetica" panose="020B0500000000000000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953000" y="191193"/>
            <a:ext cx="0" cy="65171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40822" y="3429000"/>
            <a:ext cx="89694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9"/>
          <p:cNvSpPr txBox="1">
            <a:spLocks noChangeArrowheads="1"/>
          </p:cNvSpPr>
          <p:nvPr/>
        </p:nvSpPr>
        <p:spPr bwMode="auto">
          <a:xfrm rot="16200000">
            <a:off x="3655829" y="1232896"/>
            <a:ext cx="11408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800" i="1" dirty="0">
                <a:solidFill>
                  <a:srgbClr val="FF0000"/>
                </a:solidFill>
                <a:latin typeface="Helvetica" panose="020B0500000000000000" pitchFamily="34" charset="0"/>
              </a:rPr>
              <a:t>7cm</a:t>
            </a:r>
            <a:endParaRPr lang="en-US" altLang="en-US" sz="2800" i="1" dirty="0">
              <a:solidFill>
                <a:srgbClr val="FF0000"/>
              </a:solidFill>
              <a:latin typeface="Helvetica" panose="020B0500000000000000" pitchFamily="34" charset="0"/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 rot="16200000">
            <a:off x="2162937" y="4991789"/>
            <a:ext cx="11408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" i="1" dirty="0">
                <a:solidFill>
                  <a:srgbClr val="FF0000"/>
                </a:solidFill>
                <a:latin typeface="Helvetica" panose="020B0500000000000000" pitchFamily="34" charset="0"/>
              </a:rPr>
              <a:t>9 cm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7316192" y="2034170"/>
            <a:ext cx="11408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800" i="1" dirty="0">
                <a:solidFill>
                  <a:srgbClr val="FF0000"/>
                </a:solidFill>
                <a:latin typeface="Helvetica" panose="020B0500000000000000" pitchFamily="34" charset="0"/>
              </a:rPr>
              <a:t>6.6</a:t>
            </a:r>
            <a:endParaRPr lang="en-US" altLang="en-US" sz="2800" i="1" dirty="0">
              <a:solidFill>
                <a:srgbClr val="FF0000"/>
              </a:solidFill>
              <a:latin typeface="Helvetica" panose="020B0500000000000000" pitchFamily="34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5868005" y="5500662"/>
            <a:ext cx="11408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800" i="1" dirty="0">
                <a:solidFill>
                  <a:srgbClr val="FF0000"/>
                </a:solidFill>
                <a:latin typeface="Helvetica" panose="020B0500000000000000" pitchFamily="34" charset="0"/>
              </a:rPr>
              <a:t>2.5</a:t>
            </a:r>
            <a:endParaRPr lang="en-US" altLang="en-US" sz="2800" i="1" dirty="0">
              <a:solidFill>
                <a:srgbClr val="FF0000"/>
              </a:solidFill>
              <a:latin typeface="Helvetica" panose="020B0500000000000000" pitchFamily="34" charset="0"/>
            </a:endParaRPr>
          </a:p>
        </p:txBody>
      </p:sp>
      <p:sp>
        <p:nvSpPr>
          <p:cNvPr id="28" name="Right Triangle 27">
            <a:extLst>
              <a:ext uri="{FF2B5EF4-FFF2-40B4-BE49-F238E27FC236}">
                <a16:creationId xmlns:a16="http://schemas.microsoft.com/office/drawing/2014/main" id="{527A9CDC-ADC2-42F4-85EC-D22E054164E6}"/>
              </a:ext>
            </a:extLst>
          </p:cNvPr>
          <p:cNvSpPr/>
          <p:nvPr/>
        </p:nvSpPr>
        <p:spPr>
          <a:xfrm flipH="1">
            <a:off x="5768641" y="4964505"/>
            <a:ext cx="1440000" cy="540000"/>
          </a:xfrm>
          <a:prstGeom prst="rtTriangle">
            <a:avLst/>
          </a:prstGeom>
          <a:solidFill>
            <a:srgbClr val="FF9900"/>
          </a:solidFill>
          <a:ln w="444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192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45</Words>
  <Application>Microsoft Office PowerPoint</Application>
  <PresentationFormat>A4 Paper (210x297 mm)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</vt:vector>
  </TitlesOfParts>
  <Company>Sir Isaac Newton Sixth Form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3</cp:revision>
  <dcterms:created xsi:type="dcterms:W3CDTF">2019-06-27T10:46:24Z</dcterms:created>
  <dcterms:modified xsi:type="dcterms:W3CDTF">2022-06-28T15:14:46Z</dcterms:modified>
</cp:coreProperties>
</file>