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666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8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1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23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4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4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12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3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0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46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FD97-C6B8-4D9B-A71F-76F9B99B5BE1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F3B37-553C-4BF4-9B26-EF40E5D99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2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18" y="284439"/>
            <a:ext cx="8976115" cy="58699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722" y="5347855"/>
            <a:ext cx="4556618" cy="7510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8766" y="99773"/>
            <a:ext cx="449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Edexcel GCSE higher.  Paper 2, March 2013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52" y="4662660"/>
            <a:ext cx="9735948" cy="20429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120" y="51250"/>
            <a:ext cx="6655722" cy="43525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8981" y="3441470"/>
            <a:ext cx="3378698" cy="55692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526473" y="4533207"/>
            <a:ext cx="873944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1430</TotalTime>
  <Words>9</Words>
  <Application>Microsoft Office PowerPoint</Application>
  <PresentationFormat>A4 Paper (210x297 mm)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3</cp:revision>
  <dcterms:created xsi:type="dcterms:W3CDTF">2019-02-27T20:21:25Z</dcterms:created>
  <dcterms:modified xsi:type="dcterms:W3CDTF">2019-02-28T20:12:22Z</dcterms:modified>
</cp:coreProperties>
</file>