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58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67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352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94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7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295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50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8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6189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841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239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49CF-828C-4C2C-BAAF-A6C260224B0D}" type="datetimeFigureOut">
              <a:rPr lang="en-GB" smtClean="0"/>
              <a:t>19/06/2015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A097-2672-435C-A340-7884386A52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49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Rectangle 247"/>
          <p:cNvSpPr/>
          <p:nvPr/>
        </p:nvSpPr>
        <p:spPr>
          <a:xfrm>
            <a:off x="-19612" y="4103477"/>
            <a:ext cx="9926274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9" name="Rectangle 248"/>
          <p:cNvSpPr/>
          <p:nvPr/>
        </p:nvSpPr>
        <p:spPr>
          <a:xfrm>
            <a:off x="-20274" y="1371600"/>
            <a:ext cx="9926274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ight Triangle 29"/>
          <p:cNvSpPr/>
          <p:nvPr/>
        </p:nvSpPr>
        <p:spPr>
          <a:xfrm flipH="1">
            <a:off x="822253" y="6046947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ight Triangle 30"/>
          <p:cNvSpPr/>
          <p:nvPr/>
        </p:nvSpPr>
        <p:spPr>
          <a:xfrm flipH="1">
            <a:off x="822255" y="56233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ight Triangle 31"/>
          <p:cNvSpPr/>
          <p:nvPr/>
        </p:nvSpPr>
        <p:spPr>
          <a:xfrm flipH="1">
            <a:off x="4140101" y="6041276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 Triangle 32"/>
          <p:cNvSpPr/>
          <p:nvPr/>
        </p:nvSpPr>
        <p:spPr>
          <a:xfrm flipH="1">
            <a:off x="4140103" y="56233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ight Triangle 33"/>
          <p:cNvSpPr/>
          <p:nvPr/>
        </p:nvSpPr>
        <p:spPr>
          <a:xfrm flipH="1">
            <a:off x="7444900" y="6041276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Triangle 34"/>
          <p:cNvSpPr/>
          <p:nvPr/>
        </p:nvSpPr>
        <p:spPr>
          <a:xfrm flipH="1">
            <a:off x="7444902" y="56233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Triangle 36"/>
          <p:cNvSpPr/>
          <p:nvPr/>
        </p:nvSpPr>
        <p:spPr>
          <a:xfrm flipH="1">
            <a:off x="306453" y="55009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Triangle 37"/>
          <p:cNvSpPr/>
          <p:nvPr/>
        </p:nvSpPr>
        <p:spPr>
          <a:xfrm flipH="1">
            <a:off x="1319302" y="137816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ight Triangle 38"/>
          <p:cNvSpPr/>
          <p:nvPr/>
        </p:nvSpPr>
        <p:spPr>
          <a:xfrm flipH="1">
            <a:off x="3624301" y="55009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Triangle 39"/>
          <p:cNvSpPr/>
          <p:nvPr/>
        </p:nvSpPr>
        <p:spPr>
          <a:xfrm flipH="1">
            <a:off x="4637150" y="137816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ight Triangle 40"/>
          <p:cNvSpPr/>
          <p:nvPr/>
        </p:nvSpPr>
        <p:spPr>
          <a:xfrm flipH="1">
            <a:off x="6929100" y="55009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ight Triangle 41"/>
          <p:cNvSpPr/>
          <p:nvPr/>
        </p:nvSpPr>
        <p:spPr>
          <a:xfrm flipH="1">
            <a:off x="7941949" y="137816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ight Triangle 42"/>
          <p:cNvSpPr/>
          <p:nvPr/>
        </p:nvSpPr>
        <p:spPr>
          <a:xfrm flipH="1">
            <a:off x="299717" y="332737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ight Triangle 43"/>
          <p:cNvSpPr/>
          <p:nvPr/>
        </p:nvSpPr>
        <p:spPr>
          <a:xfrm flipH="1">
            <a:off x="1312566" y="291509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ight Triangle 44"/>
          <p:cNvSpPr/>
          <p:nvPr/>
        </p:nvSpPr>
        <p:spPr>
          <a:xfrm flipH="1">
            <a:off x="3617565" y="332737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Triangle 45"/>
          <p:cNvSpPr/>
          <p:nvPr/>
        </p:nvSpPr>
        <p:spPr>
          <a:xfrm flipH="1">
            <a:off x="4630414" y="291509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ight Triangle 46"/>
          <p:cNvSpPr/>
          <p:nvPr/>
        </p:nvSpPr>
        <p:spPr>
          <a:xfrm flipH="1">
            <a:off x="6922364" y="332737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ight Triangle 47"/>
          <p:cNvSpPr/>
          <p:nvPr/>
        </p:nvSpPr>
        <p:spPr>
          <a:xfrm flipH="1">
            <a:off x="7935213" y="291509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355697" y="89143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1777575" y="872824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?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62122" y="53486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2679211" y="320630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3679049" y="88851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5100927" y="869904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?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85474" y="53194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6002563" y="317710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6983848" y="89644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8405726" y="877840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?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490273" y="53988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9307362" y="325646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348961" y="365954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770839" y="364093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64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855386" y="330297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?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672475" y="308873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3672313" y="365662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60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5094191" y="363801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72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4178738" y="330005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?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95827" y="308581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87" name="TextBox 86"/>
          <p:cNvSpPr txBox="1"/>
          <p:nvPr/>
        </p:nvSpPr>
        <p:spPr>
          <a:xfrm>
            <a:off x="6977112" y="366455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2.5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8398990" y="364594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7483537" y="3307994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?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300626" y="309375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endParaRPr lang="en-GB" dirty="0"/>
          </a:p>
        </p:txBody>
      </p:sp>
      <p:sp>
        <p:nvSpPr>
          <p:cNvPr id="103" name="Right Triangle 102"/>
          <p:cNvSpPr/>
          <p:nvPr/>
        </p:nvSpPr>
        <p:spPr>
          <a:xfrm flipH="1">
            <a:off x="822253" y="465998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ight Triangle 103"/>
          <p:cNvSpPr/>
          <p:nvPr/>
        </p:nvSpPr>
        <p:spPr>
          <a:xfrm flipH="1">
            <a:off x="822254" y="42517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ight Triangle 104"/>
          <p:cNvSpPr/>
          <p:nvPr/>
        </p:nvSpPr>
        <p:spPr>
          <a:xfrm flipH="1">
            <a:off x="4140101" y="465775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ight Triangle 105"/>
          <p:cNvSpPr/>
          <p:nvPr/>
        </p:nvSpPr>
        <p:spPr>
          <a:xfrm flipH="1">
            <a:off x="4140102" y="42517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ight Triangle 106"/>
          <p:cNvSpPr/>
          <p:nvPr/>
        </p:nvSpPr>
        <p:spPr>
          <a:xfrm flipH="1">
            <a:off x="7444901" y="465775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ight Triangle 107"/>
          <p:cNvSpPr/>
          <p:nvPr/>
        </p:nvSpPr>
        <p:spPr>
          <a:xfrm flipH="1">
            <a:off x="7444901" y="42517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871497" y="501775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116" name="TextBox 115"/>
          <p:cNvSpPr txBox="1"/>
          <p:nvPr/>
        </p:nvSpPr>
        <p:spPr>
          <a:xfrm>
            <a:off x="1417053" y="463709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17" name="TextBox 116"/>
          <p:cNvSpPr txBox="1"/>
          <p:nvPr/>
        </p:nvSpPr>
        <p:spPr>
          <a:xfrm>
            <a:off x="1659390" y="501773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219367" y="445567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19" name="TextBox 118"/>
          <p:cNvSpPr txBox="1"/>
          <p:nvPr/>
        </p:nvSpPr>
        <p:spPr>
          <a:xfrm>
            <a:off x="4186324" y="501775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20" name="TextBox 119"/>
          <p:cNvSpPr txBox="1"/>
          <p:nvPr/>
        </p:nvSpPr>
        <p:spPr>
          <a:xfrm>
            <a:off x="4731880" y="463709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974217" y="501773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34194" y="445567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123" name="TextBox 122"/>
          <p:cNvSpPr txBox="1"/>
          <p:nvPr/>
        </p:nvSpPr>
        <p:spPr>
          <a:xfrm>
            <a:off x="7491123" y="501775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4.5</a:t>
            </a:r>
            <a:endParaRPr lang="en-GB" dirty="0"/>
          </a:p>
        </p:txBody>
      </p:sp>
      <p:sp>
        <p:nvSpPr>
          <p:cNvPr id="124" name="TextBox 123"/>
          <p:cNvSpPr txBox="1"/>
          <p:nvPr/>
        </p:nvSpPr>
        <p:spPr>
          <a:xfrm>
            <a:off x="8036679" y="463709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8279016" y="501773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?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8838993" y="445567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27" name="TextBox 126"/>
          <p:cNvSpPr txBox="1"/>
          <p:nvPr/>
        </p:nvSpPr>
        <p:spPr>
          <a:xfrm>
            <a:off x="871497" y="637155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417053" y="596600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659390" y="637153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44</a:t>
            </a:r>
            <a:endParaRPr lang="en-GB" dirty="0"/>
          </a:p>
        </p:txBody>
      </p:sp>
      <p:sp>
        <p:nvSpPr>
          <p:cNvPr id="130" name="TextBox 129"/>
          <p:cNvSpPr txBox="1"/>
          <p:nvPr/>
        </p:nvSpPr>
        <p:spPr>
          <a:xfrm>
            <a:off x="2219367" y="5809476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186324" y="637155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743897" y="599089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33" name="TextBox 132"/>
          <p:cNvSpPr txBox="1"/>
          <p:nvPr/>
        </p:nvSpPr>
        <p:spPr>
          <a:xfrm>
            <a:off x="4974217" y="637153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134" name="TextBox 133"/>
          <p:cNvSpPr txBox="1"/>
          <p:nvPr/>
        </p:nvSpPr>
        <p:spPr>
          <a:xfrm>
            <a:off x="5534194" y="5809476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35" name="TextBox 134"/>
          <p:cNvSpPr txBox="1"/>
          <p:nvPr/>
        </p:nvSpPr>
        <p:spPr>
          <a:xfrm>
            <a:off x="7491123" y="637155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</a:rPr>
              <a:t>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8036679" y="599089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279016" y="637153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8.8</a:t>
            </a:r>
            <a:endParaRPr lang="en-GB" dirty="0"/>
          </a:p>
        </p:txBody>
      </p:sp>
      <p:sp>
        <p:nvSpPr>
          <p:cNvPr id="138" name="TextBox 137"/>
          <p:cNvSpPr txBox="1"/>
          <p:nvPr/>
        </p:nvSpPr>
        <p:spPr>
          <a:xfrm>
            <a:off x="8838993" y="5809476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59" name="Right Triangle 158"/>
          <p:cNvSpPr/>
          <p:nvPr/>
        </p:nvSpPr>
        <p:spPr>
          <a:xfrm flipH="1">
            <a:off x="299717" y="190898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ight Triangle 159"/>
          <p:cNvSpPr/>
          <p:nvPr/>
        </p:nvSpPr>
        <p:spPr>
          <a:xfrm flipH="1">
            <a:off x="1312566" y="149670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ight Triangle 160"/>
          <p:cNvSpPr/>
          <p:nvPr/>
        </p:nvSpPr>
        <p:spPr>
          <a:xfrm flipH="1">
            <a:off x="3617565" y="190898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Right Triangle 161"/>
          <p:cNvSpPr/>
          <p:nvPr/>
        </p:nvSpPr>
        <p:spPr>
          <a:xfrm flipH="1">
            <a:off x="4630414" y="149670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Right Triangle 162"/>
          <p:cNvSpPr/>
          <p:nvPr/>
        </p:nvSpPr>
        <p:spPr>
          <a:xfrm flipH="1">
            <a:off x="6922364" y="190898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Right Triangle 173"/>
          <p:cNvSpPr/>
          <p:nvPr/>
        </p:nvSpPr>
        <p:spPr>
          <a:xfrm flipH="1">
            <a:off x="7935213" y="149670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TextBox 174"/>
          <p:cNvSpPr txBox="1"/>
          <p:nvPr/>
        </p:nvSpPr>
        <p:spPr>
          <a:xfrm>
            <a:off x="348961" y="226898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176" name="TextBox 175"/>
          <p:cNvSpPr txBox="1"/>
          <p:nvPr/>
        </p:nvSpPr>
        <p:spPr>
          <a:xfrm>
            <a:off x="1770839" y="225037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32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855386" y="191241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endParaRPr lang="en-GB" dirty="0"/>
          </a:p>
        </p:txBody>
      </p:sp>
      <p:sp>
        <p:nvSpPr>
          <p:cNvPr id="178" name="TextBox 177"/>
          <p:cNvSpPr txBox="1"/>
          <p:nvPr/>
        </p:nvSpPr>
        <p:spPr>
          <a:xfrm>
            <a:off x="2672475" y="169817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?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3672313" y="226606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80" name="TextBox 179"/>
          <p:cNvSpPr txBox="1"/>
          <p:nvPr/>
        </p:nvSpPr>
        <p:spPr>
          <a:xfrm>
            <a:off x="5094191" y="224745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181" name="TextBox 180"/>
          <p:cNvSpPr txBox="1"/>
          <p:nvPr/>
        </p:nvSpPr>
        <p:spPr>
          <a:xfrm>
            <a:off x="4178738" y="190949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82" name="TextBox 181"/>
          <p:cNvSpPr txBox="1"/>
          <p:nvPr/>
        </p:nvSpPr>
        <p:spPr>
          <a:xfrm>
            <a:off x="5995827" y="169525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?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6977112" y="227399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  <a:endParaRPr lang="en-GB" dirty="0"/>
          </a:p>
        </p:txBody>
      </p:sp>
      <p:sp>
        <p:nvSpPr>
          <p:cNvPr id="184" name="TextBox 183"/>
          <p:cNvSpPr txBox="1"/>
          <p:nvPr/>
        </p:nvSpPr>
        <p:spPr>
          <a:xfrm>
            <a:off x="8398990" y="225538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24</a:t>
            </a:r>
            <a:endParaRPr lang="en-GB" dirty="0"/>
          </a:p>
        </p:txBody>
      </p:sp>
      <p:sp>
        <p:nvSpPr>
          <p:cNvPr id="185" name="TextBox 184"/>
          <p:cNvSpPr txBox="1"/>
          <p:nvPr/>
        </p:nvSpPr>
        <p:spPr>
          <a:xfrm>
            <a:off x="7483537" y="1917434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  <a:endParaRPr lang="en-GB" dirty="0"/>
          </a:p>
        </p:txBody>
      </p:sp>
      <p:sp>
        <p:nvSpPr>
          <p:cNvPr id="186" name="TextBox 185"/>
          <p:cNvSpPr txBox="1"/>
          <p:nvPr/>
        </p:nvSpPr>
        <p:spPr>
          <a:xfrm>
            <a:off x="9300626" y="170319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?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-16647" y="9121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-16647" y="144232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4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-16647" y="280810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7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-16647" y="4198792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10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-20274" y="560444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13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222371" y="23131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TextBox 217"/>
          <p:cNvSpPr txBox="1"/>
          <p:nvPr/>
        </p:nvSpPr>
        <p:spPr>
          <a:xfrm>
            <a:off x="135753" y="24361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222371" y="158242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TextBox 219"/>
          <p:cNvSpPr txBox="1"/>
          <p:nvPr/>
        </p:nvSpPr>
        <p:spPr>
          <a:xfrm>
            <a:off x="135753" y="159472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2a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222371" y="294820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TextBox 221"/>
          <p:cNvSpPr txBox="1"/>
          <p:nvPr/>
        </p:nvSpPr>
        <p:spPr>
          <a:xfrm>
            <a:off x="135753" y="296050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3a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222371" y="4338891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TextBox 223"/>
          <p:cNvSpPr txBox="1"/>
          <p:nvPr/>
        </p:nvSpPr>
        <p:spPr>
          <a:xfrm>
            <a:off x="135753" y="4351192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4a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218744" y="574454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TextBox 225"/>
          <p:cNvSpPr txBox="1"/>
          <p:nvPr/>
        </p:nvSpPr>
        <p:spPr>
          <a:xfrm>
            <a:off x="132126" y="575684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5a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28" name="Oval 227"/>
          <p:cNvSpPr/>
          <p:nvPr/>
        </p:nvSpPr>
        <p:spPr>
          <a:xfrm>
            <a:off x="6699487" y="7891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9" name="TextBox 228"/>
          <p:cNvSpPr txBox="1"/>
          <p:nvPr/>
        </p:nvSpPr>
        <p:spPr>
          <a:xfrm>
            <a:off x="6612869" y="9121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0" name="Oval 229"/>
          <p:cNvSpPr/>
          <p:nvPr/>
        </p:nvSpPr>
        <p:spPr>
          <a:xfrm>
            <a:off x="6699487" y="143002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1" name="TextBox 230"/>
          <p:cNvSpPr txBox="1"/>
          <p:nvPr/>
        </p:nvSpPr>
        <p:spPr>
          <a:xfrm>
            <a:off x="6612869" y="144232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2c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6699487" y="279580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3" name="TextBox 232"/>
          <p:cNvSpPr txBox="1"/>
          <p:nvPr/>
        </p:nvSpPr>
        <p:spPr>
          <a:xfrm>
            <a:off x="6612869" y="280810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3c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6699487" y="4186491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5" name="TextBox 234"/>
          <p:cNvSpPr txBox="1"/>
          <p:nvPr/>
        </p:nvSpPr>
        <p:spPr>
          <a:xfrm>
            <a:off x="6612869" y="4198792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4c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6695860" y="559214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TextBox 236"/>
          <p:cNvSpPr txBox="1"/>
          <p:nvPr/>
        </p:nvSpPr>
        <p:spPr>
          <a:xfrm>
            <a:off x="6609242" y="560444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5c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3384231" y="7891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TextBox 238"/>
          <p:cNvSpPr txBox="1"/>
          <p:nvPr/>
        </p:nvSpPr>
        <p:spPr>
          <a:xfrm>
            <a:off x="3297613" y="9121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1b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3384231" y="143002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1" name="TextBox 240"/>
          <p:cNvSpPr txBox="1"/>
          <p:nvPr/>
        </p:nvSpPr>
        <p:spPr>
          <a:xfrm>
            <a:off x="3297613" y="144232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2b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3384231" y="279580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TextBox 242"/>
          <p:cNvSpPr txBox="1"/>
          <p:nvPr/>
        </p:nvSpPr>
        <p:spPr>
          <a:xfrm>
            <a:off x="3297613" y="280810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3b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3384231" y="4186491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" name="TextBox 244"/>
          <p:cNvSpPr txBox="1"/>
          <p:nvPr/>
        </p:nvSpPr>
        <p:spPr>
          <a:xfrm>
            <a:off x="3297613" y="4198792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4b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3380604" y="559214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TextBox 246"/>
          <p:cNvSpPr txBox="1"/>
          <p:nvPr/>
        </p:nvSpPr>
        <p:spPr>
          <a:xfrm>
            <a:off x="3293986" y="560444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5b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250" name="Straight Connector 249"/>
          <p:cNvCxnSpPr/>
          <p:nvPr/>
        </p:nvCxnSpPr>
        <p:spPr>
          <a:xfrm>
            <a:off x="6606000" y="218941"/>
            <a:ext cx="0" cy="623337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>
            <a:off x="3301200" y="218941"/>
            <a:ext cx="0" cy="623337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531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Rectangle 247"/>
          <p:cNvSpPr/>
          <p:nvPr/>
        </p:nvSpPr>
        <p:spPr>
          <a:xfrm>
            <a:off x="-19612" y="4103477"/>
            <a:ext cx="9926274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9" name="Rectangle 248"/>
          <p:cNvSpPr/>
          <p:nvPr/>
        </p:nvSpPr>
        <p:spPr>
          <a:xfrm>
            <a:off x="-20274" y="1371600"/>
            <a:ext cx="9926274" cy="1371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ight Triangle 29"/>
          <p:cNvSpPr/>
          <p:nvPr/>
        </p:nvSpPr>
        <p:spPr>
          <a:xfrm flipH="1">
            <a:off x="822253" y="6046947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ight Triangle 30"/>
          <p:cNvSpPr/>
          <p:nvPr/>
        </p:nvSpPr>
        <p:spPr>
          <a:xfrm flipH="1">
            <a:off x="822255" y="56233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ight Triangle 31"/>
          <p:cNvSpPr/>
          <p:nvPr/>
        </p:nvSpPr>
        <p:spPr>
          <a:xfrm flipH="1">
            <a:off x="4140101" y="6041276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 Triangle 32"/>
          <p:cNvSpPr/>
          <p:nvPr/>
        </p:nvSpPr>
        <p:spPr>
          <a:xfrm flipH="1">
            <a:off x="4140103" y="56233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ight Triangle 33"/>
          <p:cNvSpPr/>
          <p:nvPr/>
        </p:nvSpPr>
        <p:spPr>
          <a:xfrm flipH="1">
            <a:off x="7444900" y="6041276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ight Triangle 34"/>
          <p:cNvSpPr/>
          <p:nvPr/>
        </p:nvSpPr>
        <p:spPr>
          <a:xfrm flipH="1">
            <a:off x="7444902" y="56233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ight Triangle 36"/>
          <p:cNvSpPr/>
          <p:nvPr/>
        </p:nvSpPr>
        <p:spPr>
          <a:xfrm flipH="1">
            <a:off x="306453" y="55009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ight Triangle 37"/>
          <p:cNvSpPr/>
          <p:nvPr/>
        </p:nvSpPr>
        <p:spPr>
          <a:xfrm flipH="1">
            <a:off x="1319302" y="137816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ight Triangle 38"/>
          <p:cNvSpPr/>
          <p:nvPr/>
        </p:nvSpPr>
        <p:spPr>
          <a:xfrm flipH="1">
            <a:off x="3624301" y="55009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Triangle 39"/>
          <p:cNvSpPr/>
          <p:nvPr/>
        </p:nvSpPr>
        <p:spPr>
          <a:xfrm flipH="1">
            <a:off x="4637150" y="137816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ight Triangle 40"/>
          <p:cNvSpPr/>
          <p:nvPr/>
        </p:nvSpPr>
        <p:spPr>
          <a:xfrm flipH="1">
            <a:off x="6929100" y="55009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ight Triangle 41"/>
          <p:cNvSpPr/>
          <p:nvPr/>
        </p:nvSpPr>
        <p:spPr>
          <a:xfrm flipH="1">
            <a:off x="7941949" y="137816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ight Triangle 42"/>
          <p:cNvSpPr/>
          <p:nvPr/>
        </p:nvSpPr>
        <p:spPr>
          <a:xfrm flipH="1">
            <a:off x="299717" y="332737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ight Triangle 43"/>
          <p:cNvSpPr/>
          <p:nvPr/>
        </p:nvSpPr>
        <p:spPr>
          <a:xfrm flipH="1">
            <a:off x="1312566" y="291509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ight Triangle 44"/>
          <p:cNvSpPr/>
          <p:nvPr/>
        </p:nvSpPr>
        <p:spPr>
          <a:xfrm flipH="1">
            <a:off x="3617565" y="332737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ight Triangle 45"/>
          <p:cNvSpPr/>
          <p:nvPr/>
        </p:nvSpPr>
        <p:spPr>
          <a:xfrm flipH="1">
            <a:off x="4630414" y="291509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ight Triangle 46"/>
          <p:cNvSpPr/>
          <p:nvPr/>
        </p:nvSpPr>
        <p:spPr>
          <a:xfrm flipH="1">
            <a:off x="6922364" y="332737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ight Triangle 47"/>
          <p:cNvSpPr/>
          <p:nvPr/>
        </p:nvSpPr>
        <p:spPr>
          <a:xfrm flipH="1">
            <a:off x="7935213" y="291509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355697" y="89143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18</a:t>
            </a:r>
            <a:endParaRPr lang="en-GB" dirty="0"/>
          </a:p>
        </p:txBody>
      </p:sp>
      <p:sp>
        <p:nvSpPr>
          <p:cNvPr id="68" name="TextBox 67"/>
          <p:cNvSpPr txBox="1"/>
          <p:nvPr/>
        </p:nvSpPr>
        <p:spPr>
          <a:xfrm>
            <a:off x="1777575" y="872824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72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862122" y="53486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70" name="TextBox 69"/>
          <p:cNvSpPr txBox="1"/>
          <p:nvPr/>
        </p:nvSpPr>
        <p:spPr>
          <a:xfrm>
            <a:off x="2679211" y="320630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71" name="TextBox 70"/>
          <p:cNvSpPr txBox="1"/>
          <p:nvPr/>
        </p:nvSpPr>
        <p:spPr>
          <a:xfrm>
            <a:off x="3679049" y="88851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72" name="TextBox 71"/>
          <p:cNvSpPr txBox="1"/>
          <p:nvPr/>
        </p:nvSpPr>
        <p:spPr>
          <a:xfrm>
            <a:off x="5100927" y="869904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120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85474" y="53194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74" name="TextBox 73"/>
          <p:cNvSpPr txBox="1"/>
          <p:nvPr/>
        </p:nvSpPr>
        <p:spPr>
          <a:xfrm>
            <a:off x="6002563" y="317710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6</a:t>
            </a:r>
            <a:endParaRPr lang="en-GB" dirty="0"/>
          </a:p>
        </p:txBody>
      </p:sp>
      <p:sp>
        <p:nvSpPr>
          <p:cNvPr id="75" name="TextBox 74"/>
          <p:cNvSpPr txBox="1"/>
          <p:nvPr/>
        </p:nvSpPr>
        <p:spPr>
          <a:xfrm>
            <a:off x="6983848" y="89644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30</a:t>
            </a:r>
            <a:endParaRPr lang="en-GB" dirty="0"/>
          </a:p>
        </p:txBody>
      </p:sp>
      <p:sp>
        <p:nvSpPr>
          <p:cNvPr id="76" name="TextBox 75"/>
          <p:cNvSpPr txBox="1"/>
          <p:nvPr/>
        </p:nvSpPr>
        <p:spPr>
          <a:xfrm>
            <a:off x="8405726" y="877840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7030A0"/>
                </a:solidFill>
              </a:rPr>
              <a:t>150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490273" y="53988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78" name="TextBox 77"/>
          <p:cNvSpPr txBox="1"/>
          <p:nvPr/>
        </p:nvSpPr>
        <p:spPr>
          <a:xfrm>
            <a:off x="9307362" y="325646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79" name="TextBox 78"/>
          <p:cNvSpPr txBox="1"/>
          <p:nvPr/>
        </p:nvSpPr>
        <p:spPr>
          <a:xfrm>
            <a:off x="348961" y="365954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80" name="TextBox 79"/>
          <p:cNvSpPr txBox="1"/>
          <p:nvPr/>
        </p:nvSpPr>
        <p:spPr>
          <a:xfrm>
            <a:off x="1770839" y="364093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64</a:t>
            </a:r>
            <a:endParaRPr lang="en-GB" dirty="0"/>
          </a:p>
        </p:txBody>
      </p:sp>
      <p:sp>
        <p:nvSpPr>
          <p:cNvPr id="81" name="TextBox 80"/>
          <p:cNvSpPr txBox="1"/>
          <p:nvPr/>
        </p:nvSpPr>
        <p:spPr>
          <a:xfrm>
            <a:off x="855386" y="330297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12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672475" y="308873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83" name="TextBox 82"/>
          <p:cNvSpPr txBox="1"/>
          <p:nvPr/>
        </p:nvSpPr>
        <p:spPr>
          <a:xfrm>
            <a:off x="3672313" y="365662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60</a:t>
            </a:r>
            <a:endParaRPr lang="en-GB" dirty="0"/>
          </a:p>
        </p:txBody>
      </p:sp>
      <p:sp>
        <p:nvSpPr>
          <p:cNvPr id="84" name="TextBox 83"/>
          <p:cNvSpPr txBox="1"/>
          <p:nvPr/>
        </p:nvSpPr>
        <p:spPr>
          <a:xfrm>
            <a:off x="5094191" y="363801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72</a:t>
            </a:r>
            <a:endParaRPr lang="en-GB" dirty="0"/>
          </a:p>
        </p:txBody>
      </p:sp>
      <p:sp>
        <p:nvSpPr>
          <p:cNvPr id="85" name="TextBox 84"/>
          <p:cNvSpPr txBox="1"/>
          <p:nvPr/>
        </p:nvSpPr>
        <p:spPr>
          <a:xfrm>
            <a:off x="4178738" y="330005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B050"/>
                </a:solidFill>
              </a:rPr>
              <a:t>10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995827" y="308581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87" name="TextBox 86"/>
          <p:cNvSpPr txBox="1"/>
          <p:nvPr/>
        </p:nvSpPr>
        <p:spPr>
          <a:xfrm>
            <a:off x="6977112" y="366455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2.5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8398990" y="364594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89" name="TextBox 88"/>
          <p:cNvSpPr txBox="1"/>
          <p:nvPr/>
        </p:nvSpPr>
        <p:spPr>
          <a:xfrm>
            <a:off x="7483537" y="3307994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B050"/>
                </a:solidFill>
              </a:rPr>
              <a:t>1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9300626" y="309375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endParaRPr lang="en-GB" dirty="0"/>
          </a:p>
        </p:txBody>
      </p:sp>
      <p:sp>
        <p:nvSpPr>
          <p:cNvPr id="103" name="Right Triangle 102"/>
          <p:cNvSpPr/>
          <p:nvPr/>
        </p:nvSpPr>
        <p:spPr>
          <a:xfrm flipH="1">
            <a:off x="822253" y="465998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ight Triangle 103"/>
          <p:cNvSpPr/>
          <p:nvPr/>
        </p:nvSpPr>
        <p:spPr>
          <a:xfrm flipH="1">
            <a:off x="822254" y="42517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ight Triangle 104"/>
          <p:cNvSpPr/>
          <p:nvPr/>
        </p:nvSpPr>
        <p:spPr>
          <a:xfrm flipH="1">
            <a:off x="4140101" y="465775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ight Triangle 105"/>
          <p:cNvSpPr/>
          <p:nvPr/>
        </p:nvSpPr>
        <p:spPr>
          <a:xfrm flipH="1">
            <a:off x="4140102" y="42517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ight Triangle 106"/>
          <p:cNvSpPr/>
          <p:nvPr/>
        </p:nvSpPr>
        <p:spPr>
          <a:xfrm flipH="1">
            <a:off x="7444901" y="4657752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ight Triangle 107"/>
          <p:cNvSpPr/>
          <p:nvPr/>
        </p:nvSpPr>
        <p:spPr>
          <a:xfrm flipH="1">
            <a:off x="7444901" y="4251748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871497" y="501775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14</a:t>
            </a:r>
            <a:endParaRPr lang="en-GB" dirty="0"/>
          </a:p>
        </p:txBody>
      </p:sp>
      <p:sp>
        <p:nvSpPr>
          <p:cNvPr id="116" name="TextBox 115"/>
          <p:cNvSpPr txBox="1"/>
          <p:nvPr/>
        </p:nvSpPr>
        <p:spPr>
          <a:xfrm>
            <a:off x="1417053" y="463709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17" name="TextBox 116"/>
          <p:cNvSpPr txBox="1"/>
          <p:nvPr/>
        </p:nvSpPr>
        <p:spPr>
          <a:xfrm>
            <a:off x="1659390" y="501773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70C0"/>
                </a:solidFill>
              </a:rPr>
              <a:t>56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2219367" y="445567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119" name="TextBox 118"/>
          <p:cNvSpPr txBox="1"/>
          <p:nvPr/>
        </p:nvSpPr>
        <p:spPr>
          <a:xfrm>
            <a:off x="4186324" y="501775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20" name="TextBox 119"/>
          <p:cNvSpPr txBox="1"/>
          <p:nvPr/>
        </p:nvSpPr>
        <p:spPr>
          <a:xfrm>
            <a:off x="4731880" y="463709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974217" y="501773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4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5534194" y="445567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20</a:t>
            </a:r>
            <a:endParaRPr lang="en-GB" dirty="0"/>
          </a:p>
        </p:txBody>
      </p:sp>
      <p:sp>
        <p:nvSpPr>
          <p:cNvPr id="123" name="TextBox 122"/>
          <p:cNvSpPr txBox="1"/>
          <p:nvPr/>
        </p:nvSpPr>
        <p:spPr>
          <a:xfrm>
            <a:off x="7491123" y="501775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4.5</a:t>
            </a:r>
            <a:endParaRPr lang="en-GB" dirty="0"/>
          </a:p>
        </p:txBody>
      </p:sp>
      <p:sp>
        <p:nvSpPr>
          <p:cNvPr id="124" name="TextBox 123"/>
          <p:cNvSpPr txBox="1"/>
          <p:nvPr/>
        </p:nvSpPr>
        <p:spPr>
          <a:xfrm>
            <a:off x="8036679" y="463709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8279016" y="5017732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8838993" y="445567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127" name="TextBox 126"/>
          <p:cNvSpPr txBox="1"/>
          <p:nvPr/>
        </p:nvSpPr>
        <p:spPr>
          <a:xfrm>
            <a:off x="871497" y="637155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11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417053" y="599089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1659390" y="637153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44</a:t>
            </a:r>
            <a:endParaRPr lang="en-GB" dirty="0"/>
          </a:p>
        </p:txBody>
      </p:sp>
      <p:sp>
        <p:nvSpPr>
          <p:cNvPr id="130" name="TextBox 129"/>
          <p:cNvSpPr txBox="1"/>
          <p:nvPr/>
        </p:nvSpPr>
        <p:spPr>
          <a:xfrm>
            <a:off x="2219367" y="5809476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186324" y="637155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10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4743897" y="599089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33" name="TextBox 132"/>
          <p:cNvSpPr txBox="1"/>
          <p:nvPr/>
        </p:nvSpPr>
        <p:spPr>
          <a:xfrm>
            <a:off x="4974217" y="637153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134" name="TextBox 133"/>
          <p:cNvSpPr txBox="1"/>
          <p:nvPr/>
        </p:nvSpPr>
        <p:spPr>
          <a:xfrm>
            <a:off x="5534194" y="5809476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35" name="TextBox 134"/>
          <p:cNvSpPr txBox="1"/>
          <p:nvPr/>
        </p:nvSpPr>
        <p:spPr>
          <a:xfrm>
            <a:off x="7491123" y="637155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2.2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8036679" y="599089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279016" y="637153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8.8</a:t>
            </a:r>
            <a:endParaRPr lang="en-GB" dirty="0"/>
          </a:p>
        </p:txBody>
      </p:sp>
      <p:sp>
        <p:nvSpPr>
          <p:cNvPr id="138" name="TextBox 137"/>
          <p:cNvSpPr txBox="1"/>
          <p:nvPr/>
        </p:nvSpPr>
        <p:spPr>
          <a:xfrm>
            <a:off x="8838993" y="5809476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</a:p>
        </p:txBody>
      </p:sp>
      <p:sp>
        <p:nvSpPr>
          <p:cNvPr id="159" name="Right Triangle 158"/>
          <p:cNvSpPr/>
          <p:nvPr/>
        </p:nvSpPr>
        <p:spPr>
          <a:xfrm flipH="1">
            <a:off x="299717" y="190898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Right Triangle 159"/>
          <p:cNvSpPr/>
          <p:nvPr/>
        </p:nvSpPr>
        <p:spPr>
          <a:xfrm flipH="1">
            <a:off x="1312566" y="149670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Right Triangle 160"/>
          <p:cNvSpPr/>
          <p:nvPr/>
        </p:nvSpPr>
        <p:spPr>
          <a:xfrm flipH="1">
            <a:off x="3617565" y="190898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Right Triangle 161"/>
          <p:cNvSpPr/>
          <p:nvPr/>
        </p:nvSpPr>
        <p:spPr>
          <a:xfrm flipH="1">
            <a:off x="4630414" y="149670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Right Triangle 162"/>
          <p:cNvSpPr/>
          <p:nvPr/>
        </p:nvSpPr>
        <p:spPr>
          <a:xfrm flipH="1">
            <a:off x="6922364" y="1908983"/>
            <a:ext cx="720000" cy="360000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Right Triangle 173"/>
          <p:cNvSpPr/>
          <p:nvPr/>
        </p:nvSpPr>
        <p:spPr>
          <a:xfrm flipH="1">
            <a:off x="7935213" y="1496707"/>
            <a:ext cx="1544551" cy="772276"/>
          </a:xfrm>
          <a:prstGeom prst="rtTriangl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TextBox 174"/>
          <p:cNvSpPr txBox="1"/>
          <p:nvPr/>
        </p:nvSpPr>
        <p:spPr>
          <a:xfrm>
            <a:off x="348961" y="226898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16</a:t>
            </a:r>
            <a:endParaRPr lang="en-GB" dirty="0"/>
          </a:p>
        </p:txBody>
      </p:sp>
      <p:sp>
        <p:nvSpPr>
          <p:cNvPr id="176" name="TextBox 175"/>
          <p:cNvSpPr txBox="1"/>
          <p:nvPr/>
        </p:nvSpPr>
        <p:spPr>
          <a:xfrm>
            <a:off x="1770839" y="225037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32</a:t>
            </a:r>
            <a:endParaRPr lang="en-GB" dirty="0"/>
          </a:p>
        </p:txBody>
      </p:sp>
      <p:sp>
        <p:nvSpPr>
          <p:cNvPr id="177" name="TextBox 176"/>
          <p:cNvSpPr txBox="1"/>
          <p:nvPr/>
        </p:nvSpPr>
        <p:spPr>
          <a:xfrm>
            <a:off x="855386" y="191241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4</a:t>
            </a:r>
            <a:endParaRPr lang="en-GB" dirty="0"/>
          </a:p>
        </p:txBody>
      </p:sp>
      <p:sp>
        <p:nvSpPr>
          <p:cNvPr id="178" name="TextBox 177"/>
          <p:cNvSpPr txBox="1"/>
          <p:nvPr/>
        </p:nvSpPr>
        <p:spPr>
          <a:xfrm>
            <a:off x="2672475" y="169817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FF"/>
                </a:solidFill>
              </a:rPr>
              <a:t>8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3672313" y="2266061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180" name="TextBox 179"/>
          <p:cNvSpPr txBox="1"/>
          <p:nvPr/>
        </p:nvSpPr>
        <p:spPr>
          <a:xfrm>
            <a:off x="5094191" y="2247453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40</a:t>
            </a:r>
            <a:endParaRPr lang="en-GB" dirty="0"/>
          </a:p>
        </p:txBody>
      </p:sp>
      <p:sp>
        <p:nvSpPr>
          <p:cNvPr id="181" name="TextBox 180"/>
          <p:cNvSpPr txBox="1"/>
          <p:nvPr/>
        </p:nvSpPr>
        <p:spPr>
          <a:xfrm>
            <a:off x="4178738" y="1909498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182" name="TextBox 181"/>
          <p:cNvSpPr txBox="1"/>
          <p:nvPr/>
        </p:nvSpPr>
        <p:spPr>
          <a:xfrm>
            <a:off x="5995827" y="169525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8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6977112" y="2273997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8</a:t>
            </a:r>
            <a:endParaRPr lang="en-GB" dirty="0"/>
          </a:p>
        </p:txBody>
      </p:sp>
      <p:sp>
        <p:nvSpPr>
          <p:cNvPr id="184" name="TextBox 183"/>
          <p:cNvSpPr txBox="1"/>
          <p:nvPr/>
        </p:nvSpPr>
        <p:spPr>
          <a:xfrm>
            <a:off x="8398990" y="2255389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24</a:t>
            </a:r>
            <a:endParaRPr lang="en-GB" dirty="0"/>
          </a:p>
        </p:txBody>
      </p:sp>
      <p:sp>
        <p:nvSpPr>
          <p:cNvPr id="185" name="TextBox 184"/>
          <p:cNvSpPr txBox="1"/>
          <p:nvPr/>
        </p:nvSpPr>
        <p:spPr>
          <a:xfrm>
            <a:off x="7483537" y="1917434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5</a:t>
            </a:r>
            <a:endParaRPr lang="en-GB" dirty="0"/>
          </a:p>
        </p:txBody>
      </p:sp>
      <p:sp>
        <p:nvSpPr>
          <p:cNvPr id="186" name="TextBox 185"/>
          <p:cNvSpPr txBox="1"/>
          <p:nvPr/>
        </p:nvSpPr>
        <p:spPr>
          <a:xfrm>
            <a:off x="9300626" y="1703195"/>
            <a:ext cx="621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FF00FF"/>
                </a:solidFill>
              </a:rPr>
              <a:t>15</a:t>
            </a:r>
            <a:endParaRPr lang="en-GB" dirty="0">
              <a:solidFill>
                <a:srgbClr val="FF00FF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-16647" y="9121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-16647" y="144232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4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-16647" y="280810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7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-16647" y="4198792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10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-20274" y="560444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13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17" name="Oval 216"/>
          <p:cNvSpPr/>
          <p:nvPr/>
        </p:nvSpPr>
        <p:spPr>
          <a:xfrm>
            <a:off x="222371" y="23131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8" name="TextBox 217"/>
          <p:cNvSpPr txBox="1"/>
          <p:nvPr/>
        </p:nvSpPr>
        <p:spPr>
          <a:xfrm>
            <a:off x="135753" y="24361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19" name="Oval 218"/>
          <p:cNvSpPr/>
          <p:nvPr/>
        </p:nvSpPr>
        <p:spPr>
          <a:xfrm>
            <a:off x="222371" y="158242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0" name="TextBox 219"/>
          <p:cNvSpPr txBox="1"/>
          <p:nvPr/>
        </p:nvSpPr>
        <p:spPr>
          <a:xfrm>
            <a:off x="135753" y="159472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2a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21" name="Oval 220"/>
          <p:cNvSpPr/>
          <p:nvPr/>
        </p:nvSpPr>
        <p:spPr>
          <a:xfrm>
            <a:off x="222371" y="294820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2" name="TextBox 221"/>
          <p:cNvSpPr txBox="1"/>
          <p:nvPr/>
        </p:nvSpPr>
        <p:spPr>
          <a:xfrm>
            <a:off x="135753" y="296050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3a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23" name="Oval 222"/>
          <p:cNvSpPr/>
          <p:nvPr/>
        </p:nvSpPr>
        <p:spPr>
          <a:xfrm>
            <a:off x="222371" y="4338891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4" name="TextBox 223"/>
          <p:cNvSpPr txBox="1"/>
          <p:nvPr/>
        </p:nvSpPr>
        <p:spPr>
          <a:xfrm>
            <a:off x="135753" y="4351192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4a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25" name="Oval 224"/>
          <p:cNvSpPr/>
          <p:nvPr/>
        </p:nvSpPr>
        <p:spPr>
          <a:xfrm>
            <a:off x="218744" y="574454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6" name="TextBox 225"/>
          <p:cNvSpPr txBox="1"/>
          <p:nvPr/>
        </p:nvSpPr>
        <p:spPr>
          <a:xfrm>
            <a:off x="132126" y="575684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5a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28" name="Oval 227"/>
          <p:cNvSpPr/>
          <p:nvPr/>
        </p:nvSpPr>
        <p:spPr>
          <a:xfrm>
            <a:off x="6699487" y="7891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9" name="TextBox 228"/>
          <p:cNvSpPr txBox="1"/>
          <p:nvPr/>
        </p:nvSpPr>
        <p:spPr>
          <a:xfrm>
            <a:off x="6612869" y="9121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0" name="Oval 229"/>
          <p:cNvSpPr/>
          <p:nvPr/>
        </p:nvSpPr>
        <p:spPr>
          <a:xfrm>
            <a:off x="6699487" y="143002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1" name="TextBox 230"/>
          <p:cNvSpPr txBox="1"/>
          <p:nvPr/>
        </p:nvSpPr>
        <p:spPr>
          <a:xfrm>
            <a:off x="6612869" y="144232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2c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2" name="Oval 231"/>
          <p:cNvSpPr/>
          <p:nvPr/>
        </p:nvSpPr>
        <p:spPr>
          <a:xfrm>
            <a:off x="6699487" y="279580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3" name="TextBox 232"/>
          <p:cNvSpPr txBox="1"/>
          <p:nvPr/>
        </p:nvSpPr>
        <p:spPr>
          <a:xfrm>
            <a:off x="6612869" y="280810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3c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4" name="Oval 233"/>
          <p:cNvSpPr/>
          <p:nvPr/>
        </p:nvSpPr>
        <p:spPr>
          <a:xfrm>
            <a:off x="6699487" y="4186491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5" name="TextBox 234"/>
          <p:cNvSpPr txBox="1"/>
          <p:nvPr/>
        </p:nvSpPr>
        <p:spPr>
          <a:xfrm>
            <a:off x="6612869" y="4198792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4c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6" name="Oval 235"/>
          <p:cNvSpPr/>
          <p:nvPr/>
        </p:nvSpPr>
        <p:spPr>
          <a:xfrm>
            <a:off x="6695860" y="559214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7" name="TextBox 236"/>
          <p:cNvSpPr txBox="1"/>
          <p:nvPr/>
        </p:nvSpPr>
        <p:spPr>
          <a:xfrm>
            <a:off x="6609242" y="560444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5c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38" name="Oval 237"/>
          <p:cNvSpPr/>
          <p:nvPr/>
        </p:nvSpPr>
        <p:spPr>
          <a:xfrm>
            <a:off x="3384231" y="7891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9" name="TextBox 238"/>
          <p:cNvSpPr txBox="1"/>
          <p:nvPr/>
        </p:nvSpPr>
        <p:spPr>
          <a:xfrm>
            <a:off x="3297613" y="9121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1b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0" name="Oval 239"/>
          <p:cNvSpPr/>
          <p:nvPr/>
        </p:nvSpPr>
        <p:spPr>
          <a:xfrm>
            <a:off x="3384231" y="143002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1" name="TextBox 240"/>
          <p:cNvSpPr txBox="1"/>
          <p:nvPr/>
        </p:nvSpPr>
        <p:spPr>
          <a:xfrm>
            <a:off x="3297613" y="144232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2b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2" name="Oval 241"/>
          <p:cNvSpPr/>
          <p:nvPr/>
        </p:nvSpPr>
        <p:spPr>
          <a:xfrm>
            <a:off x="3384231" y="2795805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3" name="TextBox 242"/>
          <p:cNvSpPr txBox="1"/>
          <p:nvPr/>
        </p:nvSpPr>
        <p:spPr>
          <a:xfrm>
            <a:off x="3297613" y="2808106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3b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4" name="Oval 243"/>
          <p:cNvSpPr/>
          <p:nvPr/>
        </p:nvSpPr>
        <p:spPr>
          <a:xfrm>
            <a:off x="3384231" y="4186491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5" name="TextBox 244"/>
          <p:cNvSpPr txBox="1"/>
          <p:nvPr/>
        </p:nvSpPr>
        <p:spPr>
          <a:xfrm>
            <a:off x="3297613" y="4198792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4b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246" name="Oval 245"/>
          <p:cNvSpPr/>
          <p:nvPr/>
        </p:nvSpPr>
        <p:spPr>
          <a:xfrm>
            <a:off x="3380604" y="5592144"/>
            <a:ext cx="252000" cy="252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7" name="TextBox 246"/>
          <p:cNvSpPr txBox="1"/>
          <p:nvPr/>
        </p:nvSpPr>
        <p:spPr>
          <a:xfrm>
            <a:off x="3293986" y="5604445"/>
            <a:ext cx="4516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solidFill>
                  <a:schemeClr val="bg1"/>
                </a:solidFill>
              </a:rPr>
              <a:t>5b</a:t>
            </a:r>
            <a:endParaRPr lang="en-GB" sz="1000" dirty="0">
              <a:solidFill>
                <a:schemeClr val="bg1"/>
              </a:solidFill>
            </a:endParaRPr>
          </a:p>
        </p:txBody>
      </p:sp>
      <p:cxnSp>
        <p:nvCxnSpPr>
          <p:cNvPr id="250" name="Straight Connector 249"/>
          <p:cNvCxnSpPr/>
          <p:nvPr/>
        </p:nvCxnSpPr>
        <p:spPr>
          <a:xfrm>
            <a:off x="6606000" y="218941"/>
            <a:ext cx="0" cy="623337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>
            <a:off x="3301200" y="218941"/>
            <a:ext cx="0" cy="623337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94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160</Words>
  <Application>Microsoft Office PowerPoint</Application>
  <PresentationFormat>A4 Paper (210x297 mm)</PresentationFormat>
  <Paragraphs>160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Sir Isaac Newton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13</cp:revision>
  <cp:lastPrinted>2015-06-18T11:37:06Z</cp:lastPrinted>
  <dcterms:created xsi:type="dcterms:W3CDTF">2015-06-15T06:54:18Z</dcterms:created>
  <dcterms:modified xsi:type="dcterms:W3CDTF">2015-06-19T16:16:46Z</dcterms:modified>
</cp:coreProperties>
</file>